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CBC123-19A3-4648-B542-A8865AED427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19EE8E-5CAC-4907-BEF8-112A12CAFD00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809B98-78A1-4C4E-AE3E-5E39CC146A71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8168F5-29B9-4F20-A583-C259BC69534C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30AC5B-C390-4A68-AD7B-253760F2052E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8DE889-50DF-4CD7-BCBA-A300F223F8DB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3D631A-DD62-4126-A01B-6B8C174814C9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1885F2-E89C-4E47-B33A-A7B0AF4CA661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0E1E90-458A-4AAE-8FA1-7430A350158F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F584C7-C4D2-4F4A-B95D-A9BFA3A9219C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0875B7-B812-4469-AB6E-192797AB09F4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6EC82D-B8E4-4851-9784-585CD48237E0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7AF488-9022-43AC-9D3B-BB07BFD752CB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F03316-F1B4-4344-988B-2662EFDC9A2F}" type="slidenum">
              <a:rPr b="0" lang="en-GB" sz="1200" spc="-1" strike="noStrike"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2174400" y="3998880"/>
            <a:ext cx="332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857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PRESENTATION TITLE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19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444920" y="1807920"/>
            <a:ext cx="5184720" cy="43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444920" y="2383920"/>
            <a:ext cx="5184720" cy="359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4444920" y="2908440"/>
            <a:ext cx="5184360" cy="3283200"/>
          </a:xfrm>
          <a:prstGeom prst="rect">
            <a:avLst/>
          </a:prstGeom>
        </p:spPr>
        <p:txBody>
          <a:bodyPr lIns="180000" rIns="252000" tIns="252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6CB3371-4FEF-409B-A8B7-A40B08045D47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97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31640" y="1008000"/>
            <a:ext cx="9197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432000" y="1432440"/>
            <a:ext cx="4499640" cy="526680"/>
          </a:xfrm>
          <a:prstGeom prst="rect">
            <a:avLst/>
          </a:prstGeom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432000" y="2023560"/>
            <a:ext cx="4499640" cy="416808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body"/>
          </p:nvPr>
        </p:nvSpPr>
        <p:spPr>
          <a:xfrm>
            <a:off x="5129640" y="1433160"/>
            <a:ext cx="4499640" cy="524880"/>
          </a:xfrm>
          <a:prstGeom prst="rect">
            <a:avLst/>
          </a:prstGeom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body"/>
          </p:nvPr>
        </p:nvSpPr>
        <p:spPr>
          <a:xfrm>
            <a:off x="5129640" y="2020320"/>
            <a:ext cx="4499640" cy="41706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C8B1438-5325-4A1C-994B-5BEBF3AF1EF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823560" y="1343880"/>
            <a:ext cx="3736440" cy="3933360"/>
          </a:xfrm>
          <a:prstGeom prst="rect">
            <a:avLst/>
          </a:prstGeom>
        </p:spPr>
        <p:txBody>
          <a:bodyPr lIns="180000" rIns="180000" tIns="180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404040"/>
                </a:solidFill>
                <a:latin typeface="Times New Roman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53" name="PlaceHolder 9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E7AA0D1-1902-4AFC-BD1D-4FA655A87BBA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4" name="PlaceHolder 10"/>
          <p:cNvSpPr>
            <a:spLocks noGrp="1"/>
          </p:cNvSpPr>
          <p:nvPr>
            <p:ph type="body"/>
          </p:nvPr>
        </p:nvSpPr>
        <p:spPr>
          <a:xfrm>
            <a:off x="7560360" y="1344960"/>
            <a:ext cx="3737160" cy="39333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11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3068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12"/>
          <p:cNvSpPr>
            <a:spLocks noGrp="1"/>
          </p:cNvSpPr>
          <p:nvPr>
            <p:ph type="body"/>
          </p:nvPr>
        </p:nvSpPr>
        <p:spPr>
          <a:xfrm>
            <a:off x="431640" y="1008000"/>
            <a:ext cx="68954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2"/>
          <p:cNvSpPr>
            <a:spLocks noGrp="1"/>
          </p:cNvSpPr>
          <p:nvPr>
            <p:ph type="sldNum"/>
          </p:nvPr>
        </p:nvSpPr>
        <p:spPr>
          <a:xfrm>
            <a:off x="11447640" y="6401880"/>
            <a:ext cx="277920" cy="273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1801231-8467-46CC-9CDB-29C4872EE999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 hidden="1"/>
          <p:cNvSpPr/>
          <p:nvPr/>
        </p:nvSpPr>
        <p:spPr>
          <a:xfrm>
            <a:off x="11407680" y="6356520"/>
            <a:ext cx="78372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 hidden="1"/>
          <p:cNvSpPr/>
          <p:nvPr/>
        </p:nvSpPr>
        <p:spPr>
          <a:xfrm>
            <a:off x="9630000" y="634608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5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7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0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11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Full Name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12"/>
          <p:cNvSpPr>
            <a:spLocks noGrp="1"/>
          </p:cNvSpPr>
          <p:nvPr>
            <p:ph type="body"/>
          </p:nvPr>
        </p:nvSpPr>
        <p:spPr>
          <a:xfrm>
            <a:off x="6062400" y="41500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Phone Number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13"/>
          <p:cNvSpPr>
            <a:spLocks noGrp="1"/>
          </p:cNvSpPr>
          <p:nvPr>
            <p:ph type="body"/>
          </p:nvPr>
        </p:nvSpPr>
        <p:spPr>
          <a:xfrm>
            <a:off x="6062400" y="45406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Email or Social Media Handle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14"/>
          <p:cNvSpPr>
            <a:spLocks noGrp="1"/>
          </p:cNvSpPr>
          <p:nvPr>
            <p:ph type="body"/>
          </p:nvPr>
        </p:nvSpPr>
        <p:spPr>
          <a:xfrm>
            <a:off x="6062400" y="4931280"/>
            <a:ext cx="2909880" cy="237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Company Website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205600" y="3941640"/>
            <a:ext cx="1879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PIERS</a:t>
            </a:r>
            <a:br/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BARBER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86920" y="434628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ts val="5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Dockerized</a:t>
            </a:r>
            <a:br/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Deployment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0" name="Picture Placeholder 6" descr=""/>
          <p:cNvPicPr/>
          <p:nvPr/>
        </p:nvPicPr>
        <p:blipFill>
          <a:blip r:embed="rId1"/>
          <a:stretch/>
        </p:blipFill>
        <p:spPr>
          <a:xfrm>
            <a:off x="9980640" y="0"/>
            <a:ext cx="2211120" cy="6857640"/>
          </a:xfrm>
          <a:prstGeom prst="rect">
            <a:avLst/>
          </a:prstGeom>
          <a:ln>
            <a:noFill/>
          </a:ln>
        </p:spPr>
      </p:pic>
      <p:sp>
        <p:nvSpPr>
          <p:cNvPr id="301" name="TextShape 3"/>
          <p:cNvSpPr txBox="1"/>
          <p:nvPr/>
        </p:nvSpPr>
        <p:spPr>
          <a:xfrm>
            <a:off x="7311960" y="4650480"/>
            <a:ext cx="3401280" cy="1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52000" rIns="0" tIns="0" bIns="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800" spc="-1" strike="noStrike">
                <a:solidFill>
                  <a:srgbClr val="ffffff"/>
                </a:solidFill>
                <a:latin typeface="Times New Roman"/>
              </a:rPr>
              <a:t>Dnd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Difficulties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599760" y="153864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95580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Deployment with ansible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NGINX functionality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5615938-C595-4CA4-97C3-48694F253E3E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Admin Panel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Search Bar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Successes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599760" y="153864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59976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Services meet the MvP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Ansible Playbook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BEB5EC8-61BE-4815-A304-CE69CFD64D73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JSON requests are handled quite well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Ability to change password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Wrap up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599760" y="137592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Deliverable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599760" y="200592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Fully functional deployed web app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Automated jenkins pipeline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Testing suite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Fully functional install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Rolling update capacity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7AA3496-F7C6-444F-8E9F-AC296929330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3560760" y="3265920"/>
            <a:ext cx="4499640" cy="49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400" spc="-148" strike="noStrike">
                <a:solidFill>
                  <a:srgbClr val="ffffff"/>
                </a:solidFill>
                <a:latin typeface="Arial"/>
              </a:rPr>
              <a:t>Future Improvements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4035600" y="4059360"/>
            <a:ext cx="485460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Improve aesthetic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User class’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Integration testing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Admin ability to delete users</a:t>
            </a:r>
            <a:endParaRPr b="0" lang="en-GB" sz="1600" spc="-1" strike="noStrike">
              <a:latin typeface="Arial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Inventory system</a:t>
            </a:r>
            <a:endParaRPr b="0" lang="en-GB" sz="16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GB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2174400" y="211284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6000" spc="-299" strike="noStrike" cap="all">
                <a:solidFill>
                  <a:srgbClr val="000000"/>
                </a:solidFill>
                <a:latin typeface="Arial"/>
              </a:rPr>
              <a:t>THANK YOU for listening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251720" y="182520"/>
            <a:ext cx="166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/>
          <a:p>
            <a:pPr algn="r">
              <a:lnSpc>
                <a:spcPts val="1400"/>
              </a:lnSpc>
            </a:pPr>
            <a:r>
              <a:rPr b="1" lang="en-GB" sz="1600" spc="-97" strike="noStrike">
                <a:solidFill>
                  <a:srgbClr val="808080"/>
                </a:solidFill>
                <a:latin typeface="Corbel"/>
              </a:rPr>
              <a:t>WOODGROVE</a:t>
            </a:r>
            <a:r>
              <a:rPr b="1" lang="en-GB" sz="1600" spc="-97" strike="noStrike">
                <a:solidFill>
                  <a:srgbClr val="5cb8b3"/>
                </a:solidFill>
                <a:latin typeface="Corbel"/>
              </a:rPr>
              <a:t> </a:t>
            </a:r>
            <a:r>
              <a:rPr b="1" lang="en-GB" sz="1600" spc="-97" strike="noStrike">
                <a:solidFill>
                  <a:srgbClr val="000000"/>
                </a:solidFill>
                <a:latin typeface="Corbel"/>
              </a:rPr>
              <a:t>BANK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0711440" y="100440"/>
            <a:ext cx="129420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9249840" y="216000"/>
            <a:ext cx="266400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444920" y="2044440"/>
            <a:ext cx="518472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Contents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444920" y="2476440"/>
            <a:ext cx="5184360" cy="37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252000" tIns="252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The Brief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Idea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Testing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Live Demo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Difficulties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Successes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Wrap up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4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1120" cy="618948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005C268-6695-443D-8EB4-4E047B0FBA47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Brief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31640" y="1008000"/>
            <a:ext cx="9197640" cy="63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32000" y="164520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954360" y="2255400"/>
            <a:ext cx="449964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Documentation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Deploy with docker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Rolling updates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Test coverage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Automated CI pipeline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AF60EAF-6450-4E66-8F95-FE3FA36EF67E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10008000" y="6282000"/>
            <a:ext cx="1368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264000" y="2897640"/>
            <a:ext cx="3790800" cy="36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DnD Character gen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31640" y="1008000"/>
            <a:ext cx="9197640" cy="63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Yet another childhood obsession turned web-app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32000" y="164520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Idea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599760" y="2255400"/>
            <a:ext cx="537624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A service oriented web app for generating DnD Characters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Log in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Create new character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View existing Characters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A855E15-894B-4FDA-B81B-0FA77E51F29F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3024000" y="3373920"/>
            <a:ext cx="711468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KANBAN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59976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B7A5E55-678A-46B9-A36F-CE4E42EB3538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862000" y="863640"/>
            <a:ext cx="563400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32000" y="432000"/>
            <a:ext cx="913068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Technologies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23560" y="1343880"/>
            <a:ext cx="3736440" cy="3933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180000" tIns="18000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Jenkins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Docker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Flask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Git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GCP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MySQL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Ansible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0E20EF3-67CB-490E-9FB5-86D99F59D0E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329" name="Picture Placeholder 7" descr=""/>
          <p:cNvPicPr/>
          <p:nvPr/>
        </p:nvPicPr>
        <p:blipFill>
          <a:blip r:embed="rId1"/>
          <a:srcRect l="4677" t="0" r="4677" b="0"/>
          <a:stretch/>
        </p:blipFill>
        <p:spPr>
          <a:xfrm>
            <a:off x="7560360" y="1344960"/>
            <a:ext cx="3737160" cy="393336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831240" y="848880"/>
            <a:ext cx="6152760" cy="63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ts val="5000"/>
              </a:lnSpc>
            </a:pPr>
            <a:r>
              <a:rPr b="1" lang="en-US" sz="4000" spc="-299" strike="noStrike" cap="all">
                <a:solidFill>
                  <a:srgbClr val="ffffff"/>
                </a:solidFill>
                <a:latin typeface="Arial"/>
              </a:rPr>
              <a:t>Service Communication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2CEF201-7BE0-466C-9C5A-570465C8D8BA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008000" y="6282000"/>
            <a:ext cx="1368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432000" y="1746720"/>
            <a:ext cx="6990840" cy="1133280"/>
          </a:xfrm>
          <a:prstGeom prst="rect">
            <a:avLst/>
          </a:prstGeom>
          <a:ln>
            <a:noFill/>
          </a:ln>
        </p:spPr>
      </p:pic>
      <p:sp>
        <p:nvSpPr>
          <p:cNvPr id="335" name="TextShape 4"/>
          <p:cNvSpPr txBox="1"/>
          <p:nvPr/>
        </p:nvSpPr>
        <p:spPr>
          <a:xfrm>
            <a:off x="7344000" y="194976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Front-End request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144000" y="3968280"/>
            <a:ext cx="6114240" cy="1935720"/>
          </a:xfrm>
          <a:prstGeom prst="rect">
            <a:avLst/>
          </a:prstGeom>
          <a:ln>
            <a:noFill/>
          </a:ln>
        </p:spPr>
      </p:pic>
      <p:sp>
        <p:nvSpPr>
          <p:cNvPr id="337" name="TextShape 5"/>
          <p:cNvSpPr txBox="1"/>
          <p:nvPr/>
        </p:nvSpPr>
        <p:spPr>
          <a:xfrm>
            <a:off x="576000" y="324000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Service1 response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3"/>
          <a:stretch/>
        </p:blipFill>
        <p:spPr>
          <a:xfrm>
            <a:off x="6408000" y="4497480"/>
            <a:ext cx="5328000" cy="1046520"/>
          </a:xfrm>
          <a:prstGeom prst="rect">
            <a:avLst/>
          </a:prstGeom>
          <a:ln>
            <a:noFill/>
          </a:ln>
        </p:spPr>
      </p:pic>
      <p:sp>
        <p:nvSpPr>
          <p:cNvPr id="339" name="TextShape 6"/>
          <p:cNvSpPr txBox="1"/>
          <p:nvPr/>
        </p:nvSpPr>
        <p:spPr>
          <a:xfrm>
            <a:off x="8280000" y="363924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Service2 response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Testing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955800" y="2255400"/>
            <a:ext cx="4854600" cy="25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Integration testing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Better architecture design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C101E66-A316-4AA6-AC0C-2876762AAF8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TextShape 5"/>
          <p:cNvSpPr txBox="1"/>
          <p:nvPr/>
        </p:nvSpPr>
        <p:spPr>
          <a:xfrm>
            <a:off x="432000" y="1432440"/>
            <a:ext cx="4499640" cy="52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rIns="0" tIns="36000" bIns="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48" strike="noStrike">
                <a:solidFill>
                  <a:srgbClr val="ffffff"/>
                </a:solidFill>
                <a:latin typeface="Arial"/>
              </a:rPr>
              <a:t>Improvements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4015440" y="3240000"/>
            <a:ext cx="628056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444920" y="2044440"/>
            <a:ext cx="518472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3200" spc="-148" strike="noStrike" cap="all">
                <a:solidFill>
                  <a:srgbClr val="000000"/>
                </a:solidFill>
                <a:latin typeface="Arial"/>
              </a:rPr>
              <a:t>Live Demo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444920" y="2476440"/>
            <a:ext cx="5184360" cy="37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rIns="252000" tIns="252000" b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7fd2cd"/>
                </a:solidFill>
                <a:uFillTx/>
                <a:latin typeface="Times New Roman"/>
              </a:rPr>
              <a:t>http://35.234.150.82/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8" name="Picture Placeholder 9" descr=""/>
          <p:cNvPicPr/>
          <p:nvPr/>
        </p:nvPicPr>
        <p:blipFill>
          <a:blip r:embed="rId1"/>
          <a:stretch/>
        </p:blipFill>
        <p:spPr>
          <a:xfrm>
            <a:off x="9980640" y="1080"/>
            <a:ext cx="2211120" cy="6189480"/>
          </a:xfrm>
          <a:prstGeom prst="rect">
            <a:avLst/>
          </a:prstGeom>
          <a:ln>
            <a:noFill/>
          </a:ln>
        </p:spPr>
      </p:pic>
      <p:sp>
        <p:nvSpPr>
          <p:cNvPr id="349" name="TextShape 3"/>
          <p:cNvSpPr txBox="1"/>
          <p:nvPr/>
        </p:nvSpPr>
        <p:spPr>
          <a:xfrm>
            <a:off x="11447640" y="6401880"/>
            <a:ext cx="277920" cy="27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AA166DB-766A-41A1-824A-9DCC3156C9EC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864000" y="6282000"/>
            <a:ext cx="1512360" cy="48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12</TotalTime>
  <Application>LibreOffice/6.0.7.3$Linux_X86_64 LibreOffice_project/00m0$Build-3</Application>
  <Words>230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2019-12-08T22:29:05Z</dcterms:created>
  <dc:creator/>
  <dc:description/>
  <dc:language>en-GB</dc:language>
  <cp:lastModifiedBy/>
  <dcterms:modified xsi:type="dcterms:W3CDTF">2020-01-13T12:42:06Z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