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187615-81B6-4071-BBAA-9DE3A0498615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B0F09A-A43F-4B36-8523-8AAABB7F847E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CCC6A7-F729-4F65-8C2F-81009E4AE9BF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3E6E19-4663-4A59-B48B-6BB34A344662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BAF9AB-1C28-4F2A-9E06-FC755A9BF354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D4B896-7260-48F3-90C7-43DF3EACDD35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8D4DF1-0625-44C0-879B-4C7F9142B83A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24A30C-BD5B-4D13-B8F4-AEB76B2A71E0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126CC0-AAFF-4482-9F2B-CA5B62543478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060E33-9967-4DA1-9DD1-FBD2AD0BB6D1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9BA0E6-F29B-4940-9AB3-1185E224D03A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586DA2-CF95-452C-B120-9B52D0DED1A7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E4D88E-74CF-4FC7-9E23-46B6D02B4CAE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4F2148-8A43-48FC-AE9D-4F32430C9D5B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8835F6-E240-4ED3-AA2F-F00E29A24C12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 hidden="1"/>
          <p:cNvSpPr/>
          <p:nvPr/>
        </p:nvSpPr>
        <p:spPr>
          <a:xfrm>
            <a:off x="69120" y="66960"/>
            <a:ext cx="9909720" cy="67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 hidden="1"/>
          <p:cNvSpPr/>
          <p:nvPr/>
        </p:nvSpPr>
        <p:spPr>
          <a:xfrm>
            <a:off x="11407680" y="6356520"/>
            <a:ext cx="782640" cy="3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 hidden="1"/>
          <p:cNvSpPr/>
          <p:nvPr/>
        </p:nvSpPr>
        <p:spPr>
          <a:xfrm>
            <a:off x="9630000" y="634608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0" name="CustomShape 4" hidden="1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 hidden="1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 hidden="1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0" y="679428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0" y="0"/>
            <a:ext cx="9979200" cy="62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9"/>
          <p:cNvSpPr/>
          <p:nvPr/>
        </p:nvSpPr>
        <p:spPr>
          <a:xfrm rot="5400000">
            <a:off x="-3377160" y="3410280"/>
            <a:ext cx="6824880" cy="6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34.89.5.19/" TargetMode="Externa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205600" y="3941640"/>
            <a:ext cx="18781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PIERS</a:t>
            </a:r>
            <a:br/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BARBER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86920" y="4346280"/>
            <a:ext cx="6796800" cy="16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GB" sz="6000" spc="-290" strike="noStrike" cap="all">
                <a:solidFill>
                  <a:srgbClr val="000000"/>
                </a:solidFill>
                <a:latin typeface="Arial"/>
                <a:ea typeface="DejaVu Sans"/>
              </a:rPr>
              <a:t>Dockerized</a:t>
            </a:r>
            <a:br/>
            <a:r>
              <a:rPr b="1" lang="en-GB" sz="6000" spc="-290" strike="noStrike" cap="all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b="0" lang="en-GB" sz="6000" spc="-1" strike="noStrike">
              <a:latin typeface="Arial"/>
            </a:endParaRPr>
          </a:p>
        </p:txBody>
      </p:sp>
      <p:pic>
        <p:nvPicPr>
          <p:cNvPr id="282" name="Picture Placeholder 6" descr=""/>
          <p:cNvPicPr/>
          <p:nvPr/>
        </p:nvPicPr>
        <p:blipFill>
          <a:blip r:embed="rId1"/>
          <a:stretch/>
        </p:blipFill>
        <p:spPr>
          <a:xfrm>
            <a:off x="9980640" y="0"/>
            <a:ext cx="2210040" cy="685656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7311960" y="4650480"/>
            <a:ext cx="3400200" cy="1190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0" tIns="0" bIns="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Dnd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994720" y="170280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Better architecture design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39C0B7A-7B7A-452A-A405-231D110A5097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5"/>
          <p:cNvSpPr/>
          <p:nvPr/>
        </p:nvSpPr>
        <p:spPr>
          <a:xfrm>
            <a:off x="5994720" y="1075680"/>
            <a:ext cx="4498560" cy="5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Improvements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37" name="Picture 330" descr=""/>
          <p:cNvPicPr/>
          <p:nvPr/>
        </p:nvPicPr>
        <p:blipFill>
          <a:blip r:embed="rId1"/>
          <a:stretch/>
        </p:blipFill>
        <p:spPr>
          <a:xfrm>
            <a:off x="771840" y="2630520"/>
            <a:ext cx="6279480" cy="2302920"/>
          </a:xfrm>
          <a:prstGeom prst="rect">
            <a:avLst/>
          </a:prstGeom>
          <a:ln>
            <a:noFill/>
          </a:ln>
        </p:spPr>
      </p:pic>
      <p:sp>
        <p:nvSpPr>
          <p:cNvPr id="338" name="CustomShape 6"/>
          <p:cNvSpPr/>
          <p:nvPr/>
        </p:nvSpPr>
        <p:spPr>
          <a:xfrm>
            <a:off x="432000" y="1903680"/>
            <a:ext cx="4498560" cy="5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Pytest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99760" y="1538640"/>
            <a:ext cx="4498560" cy="497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55800" y="225540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Deployment with ansible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Rolling update functionality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9695803-9292-4C94-ADB9-7AD8A985288E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6"/>
          <p:cNvSpPr/>
          <p:nvPr/>
        </p:nvSpPr>
        <p:spPr>
          <a:xfrm>
            <a:off x="3560760" y="3265920"/>
            <a:ext cx="4498560" cy="49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4035600" y="405936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JSON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Successes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99760" y="1538640"/>
            <a:ext cx="4498560" cy="497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599760" y="225540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Services meet the MvP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Ansible Playbook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3CA16D8-68FD-44C0-AAF0-462BBFF3E27A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6"/>
          <p:cNvSpPr/>
          <p:nvPr/>
        </p:nvSpPr>
        <p:spPr>
          <a:xfrm>
            <a:off x="3560760" y="3265920"/>
            <a:ext cx="4498560" cy="49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4035600" y="405936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JSON requests are handled quite well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Wrap 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99760" y="1375920"/>
            <a:ext cx="4498560" cy="497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Deliverable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599760" y="200592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Fully functional deployed web app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Automated jenkins pipeline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Testing suite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Fully functional install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Rolling update capacity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D3FDD14-731F-492B-A00F-399AD70E45F8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3560760" y="3265920"/>
            <a:ext cx="4498560" cy="49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Future Improvements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4035600" y="405936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Improve aesthetic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User class’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ability to delete users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Inventory system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444920" y="2044440"/>
            <a:ext cx="51836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Live App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4444920" y="2476440"/>
            <a:ext cx="5183280" cy="37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252000" tIns="252000" bIns="0"/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  <a:hlinkClick r:id="rId1"/>
              </a:rPr>
              <a:t>http://34.89.5.19/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GitHub: https://github.com/PCMBarber/PiersProject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Picture Placeholder 9" descr=""/>
          <p:cNvPicPr/>
          <p:nvPr/>
        </p:nvPicPr>
        <p:blipFill>
          <a:blip r:embed="rId2"/>
          <a:stretch/>
        </p:blipFill>
        <p:spPr>
          <a:xfrm>
            <a:off x="9980640" y="1080"/>
            <a:ext cx="2210040" cy="6188400"/>
          </a:xfrm>
          <a:prstGeom prst="rect">
            <a:avLst/>
          </a:prstGeom>
          <a:ln>
            <a:noFill/>
          </a:ln>
        </p:spPr>
      </p:pic>
      <p:sp>
        <p:nvSpPr>
          <p:cNvPr id="363" name="CustomShape 3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7023F3C-B8A8-4F42-8F32-105E350C14ED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2174400" y="2112840"/>
            <a:ext cx="6796800" cy="16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6000" spc="-290" strike="noStrike" cap="all">
                <a:solidFill>
                  <a:srgbClr val="000000"/>
                </a:solidFill>
                <a:latin typeface="Arial"/>
                <a:ea typeface="DejaVu Sans"/>
              </a:rPr>
              <a:t>THANK YOU for listening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10251720" y="182520"/>
            <a:ext cx="166104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89" strike="noStrike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b="1" lang="en-GB" sz="1600" spc="-89" strike="noStrike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b="1" lang="en-GB" sz="1600" spc="-89" strike="noStrike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0711440" y="100440"/>
            <a:ext cx="129312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8" name="Picture 360" descr=""/>
          <p:cNvPicPr/>
          <p:nvPr/>
        </p:nvPicPr>
        <p:blipFill>
          <a:blip r:embed="rId1"/>
          <a:stretch/>
        </p:blipFill>
        <p:spPr>
          <a:xfrm>
            <a:off x="9249840" y="216000"/>
            <a:ext cx="2662920" cy="26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444920" y="2044440"/>
            <a:ext cx="51836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444920" y="2476440"/>
            <a:ext cx="5183280" cy="37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252000" tIns="252000" bIns="0"/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Brief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Idea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Technologies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Design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Testing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Difficulties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Successes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Wrap up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86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0040" cy="618840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4C64FF5-D01F-4DB5-AF53-A1D7BF79ED98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40" y="1008000"/>
            <a:ext cx="91965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32000" y="1645200"/>
            <a:ext cx="4498560" cy="497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Scope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54360" y="2255400"/>
            <a:ext cx="449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Documentation 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Deploy with docker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Rolling updates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Test coverage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Automated CI pipeline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E54F2C3-2CF7-4F49-9164-6C3680741091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0008000" y="6282000"/>
            <a:ext cx="1367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294" descr=""/>
          <p:cNvPicPr/>
          <p:nvPr/>
        </p:nvPicPr>
        <p:blipFill>
          <a:blip r:embed="rId1"/>
          <a:stretch/>
        </p:blipFill>
        <p:spPr>
          <a:xfrm>
            <a:off x="6264000" y="2897640"/>
            <a:ext cx="3789720" cy="365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DnD Character gen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31640" y="1008000"/>
            <a:ext cx="91965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GB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Yet another childhood obsession turned web-app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32000" y="1645200"/>
            <a:ext cx="4498560" cy="497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0" strike="noStrike">
                <a:solidFill>
                  <a:srgbClr val="ffffff"/>
                </a:solidFill>
                <a:latin typeface="Arial"/>
                <a:ea typeface="DejaVu Sans"/>
              </a:rPr>
              <a:t>Idea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99760" y="2255400"/>
            <a:ext cx="53751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 service oriented web app for generating DnD Characters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Log in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Create new character</a:t>
            </a:r>
            <a:endParaRPr b="0" lang="en-GB" sz="1600" spc="-1" strike="noStrike">
              <a:latin typeface="Arial"/>
            </a:endParaRPr>
          </a:p>
          <a:p>
            <a:pPr lvl="1" marL="542880" indent="-27468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View existing Characters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44845E8-0784-42AE-B171-27E0051BDC46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Picture 301" descr=""/>
          <p:cNvPicPr/>
          <p:nvPr/>
        </p:nvPicPr>
        <p:blipFill>
          <a:blip r:embed="rId1"/>
          <a:stretch/>
        </p:blipFill>
        <p:spPr>
          <a:xfrm>
            <a:off x="3024000" y="3373920"/>
            <a:ext cx="7113600" cy="23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32000" y="432000"/>
            <a:ext cx="91296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23560" y="1343880"/>
            <a:ext cx="3735360" cy="3932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0"/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Jenkins – 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CI Server</a:t>
            </a:r>
            <a:endParaRPr b="0" lang="en-GB" sz="14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Docker </a:t>
            </a: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– W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rite once, Run anywhere  </a:t>
            </a:r>
            <a:endParaRPr b="0" lang="en-GB" sz="14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Flask 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Git – 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Source control</a:t>
            </a:r>
            <a:endParaRPr b="0" lang="en-GB" sz="14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GCP – 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Cloud Provider</a:t>
            </a:r>
            <a:endParaRPr b="0" lang="en-GB" sz="14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Python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MySQL – 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Database</a:t>
            </a: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66760" indent="-2653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Ansible – </a:t>
            </a:r>
            <a:r>
              <a:rPr b="0" lang="en-GB" sz="1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Automated Deployment </a:t>
            </a:r>
            <a:r>
              <a:rPr b="0" lang="en-GB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64D3EF9-D803-408E-928D-9330E67253EF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06" name="Picture Placeholder 7" descr=""/>
          <p:cNvPicPr/>
          <p:nvPr/>
        </p:nvPicPr>
        <p:blipFill>
          <a:blip r:embed="rId1"/>
          <a:srcRect l="4677" t="0" r="4677" b="0"/>
          <a:stretch/>
        </p:blipFill>
        <p:spPr>
          <a:xfrm>
            <a:off x="7560360" y="1344960"/>
            <a:ext cx="3736080" cy="393228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96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99760" y="2255400"/>
            <a:ext cx="485352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0D35C0B-8D50-4815-9B26-86AB7DB97392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Picture 306" descr=""/>
          <p:cNvPicPr/>
          <p:nvPr/>
        </p:nvPicPr>
        <p:blipFill>
          <a:blip r:embed="rId1"/>
          <a:stretch/>
        </p:blipFill>
        <p:spPr>
          <a:xfrm>
            <a:off x="2862000" y="863640"/>
            <a:ext cx="5632920" cy="562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32000" y="432000"/>
            <a:ext cx="91296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Architecture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C3CC2C2-3441-4113-9019-2CA843E5A309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2" descr=""/>
          <p:cNvPicPr/>
          <p:nvPr/>
        </p:nvPicPr>
        <p:blipFill>
          <a:blip r:embed="rId1"/>
          <a:stretch/>
        </p:blipFill>
        <p:spPr>
          <a:xfrm>
            <a:off x="752040" y="1595880"/>
            <a:ext cx="4686120" cy="4686120"/>
          </a:xfrm>
          <a:prstGeom prst="rect">
            <a:avLst/>
          </a:prstGeom>
          <a:ln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3386160" y="2353320"/>
            <a:ext cx="194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 server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18" name="Picture 3" descr=""/>
          <p:cNvPicPr/>
          <p:nvPr/>
        </p:nvPicPr>
        <p:blipFill>
          <a:blip r:embed="rId2"/>
          <a:stretch/>
        </p:blipFill>
        <p:spPr>
          <a:xfrm>
            <a:off x="5774760" y="1595880"/>
            <a:ext cx="5949720" cy="410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32000" y="432000"/>
            <a:ext cx="91296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GB" sz="3200" spc="-140" strike="noStrike" cap="all">
                <a:solidFill>
                  <a:srgbClr val="000000"/>
                </a:solidFill>
                <a:latin typeface="Arial"/>
                <a:ea typeface="DejaVu Sans"/>
              </a:rPr>
              <a:t>Risk Assesment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1ABE0B7-9763-4D53-9199-3AD2B7A3F1AC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864000" y="6282000"/>
            <a:ext cx="1511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2" name="Picture 315" descr=""/>
          <p:cNvPicPr/>
          <p:nvPr/>
        </p:nvPicPr>
        <p:blipFill>
          <a:blip r:embed="rId1"/>
          <a:stretch/>
        </p:blipFill>
        <p:spPr>
          <a:xfrm>
            <a:off x="120240" y="802080"/>
            <a:ext cx="11183400" cy="55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31240" y="848880"/>
            <a:ext cx="615168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ts val="5000"/>
              </a:lnSpc>
            </a:pPr>
            <a:r>
              <a:rPr b="1" lang="en-GB" sz="4000" spc="-290" strike="noStrike" cap="all">
                <a:solidFill>
                  <a:srgbClr val="ffffff"/>
                </a:solidFill>
                <a:latin typeface="Arial"/>
                <a:ea typeface="DejaVu Sans"/>
              </a:rPr>
              <a:t>Service Communication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1447640" y="6401880"/>
            <a:ext cx="27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90BCBFD-A013-43F6-B4F5-5FFE93BD7FEF}" type="slidenum">
              <a:rPr b="0" i="1" lang="en-GB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0008000" y="6282000"/>
            <a:ext cx="1367280" cy="48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6" name="Picture 319" descr=""/>
          <p:cNvPicPr/>
          <p:nvPr/>
        </p:nvPicPr>
        <p:blipFill>
          <a:blip r:embed="rId1"/>
          <a:stretch/>
        </p:blipFill>
        <p:spPr>
          <a:xfrm>
            <a:off x="432000" y="1746720"/>
            <a:ext cx="6989760" cy="113220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7344000" y="1949760"/>
            <a:ext cx="1366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Front-End request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28" name="Picture 321" descr=""/>
          <p:cNvPicPr/>
          <p:nvPr/>
        </p:nvPicPr>
        <p:blipFill>
          <a:blip r:embed="rId2"/>
          <a:stretch/>
        </p:blipFill>
        <p:spPr>
          <a:xfrm>
            <a:off x="144000" y="3968280"/>
            <a:ext cx="6113160" cy="1934640"/>
          </a:xfrm>
          <a:prstGeom prst="rect">
            <a:avLst/>
          </a:prstGeom>
          <a:ln>
            <a:noFill/>
          </a:ln>
        </p:spPr>
      </p:pic>
      <p:sp>
        <p:nvSpPr>
          <p:cNvPr id="329" name="CustomShape 5"/>
          <p:cNvSpPr/>
          <p:nvPr/>
        </p:nvSpPr>
        <p:spPr>
          <a:xfrm>
            <a:off x="576000" y="3240000"/>
            <a:ext cx="1366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Service1 response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0" name="Picture 323" descr=""/>
          <p:cNvPicPr/>
          <p:nvPr/>
        </p:nvPicPr>
        <p:blipFill>
          <a:blip r:embed="rId3"/>
          <a:stretch/>
        </p:blipFill>
        <p:spPr>
          <a:xfrm>
            <a:off x="6408000" y="4497480"/>
            <a:ext cx="5326920" cy="1045440"/>
          </a:xfrm>
          <a:prstGeom prst="rect">
            <a:avLst/>
          </a:prstGeom>
          <a:ln>
            <a:noFill/>
          </a:ln>
        </p:spPr>
      </p:pic>
      <p:sp>
        <p:nvSpPr>
          <p:cNvPr id="331" name="CustomShape 6"/>
          <p:cNvSpPr/>
          <p:nvPr/>
        </p:nvSpPr>
        <p:spPr>
          <a:xfrm>
            <a:off x="8280000" y="3639240"/>
            <a:ext cx="1366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Service2 response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54</TotalTime>
  <Application>LibreOffice/6.0.7.3$Linux_X86_64 LibreOffice_project/00m0$Build-3</Application>
  <Words>230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2019-12-08T22:29:05Z</dcterms:created>
  <dc:creator/>
  <dc:description/>
  <dc:language>en-GB</dc:language>
  <cp:lastModifiedBy/>
  <dcterms:modified xsi:type="dcterms:W3CDTF">2020-01-16T12:50:29Z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