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7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7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128D84-716F-4E0B-95C1-72E3649DF8B7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304C0B-9983-458F-9FF0-7DA58227E4AE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4C5245-8B5C-4C69-9C21-D02FB636A9CB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DE7AB5-82C6-4889-99FC-518642B017AC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E8D6CE-F6BD-405B-881A-9431927F08A7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DAFE8C-8BCB-4C75-8186-697ED835B80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18C63C-07BF-4571-B238-73A9B313497F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906FBB1-AB97-4DB2-9AF5-B8D633736771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455A6A-FB81-4D0C-81C3-B22AFA6C743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B0727B-85D9-484B-BDFF-332843528465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CAD8C6-B0C5-4BA7-9719-DD382D7C01A9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C18EB7-D1F2-48B3-AFFF-5BE23ED7A4AD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C18EB7-D1F2-48B3-AFFF-5BE23ED7A4AD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22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860871-32CF-45EA-BC75-8A7CA3F5A5A4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57E788-E9A5-4872-AB45-B15CD5F12CD9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 hidden="1"/>
          <p:cNvSpPr/>
          <p:nvPr/>
        </p:nvSpPr>
        <p:spPr>
          <a:xfrm>
            <a:off x="69120" y="66960"/>
            <a:ext cx="9910080" cy="672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" hidden="1"/>
          <p:cNvSpPr/>
          <p:nvPr/>
        </p:nvSpPr>
        <p:spPr>
          <a:xfrm>
            <a:off x="11407680" y="6356520"/>
            <a:ext cx="783000" cy="363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3" hidden="1"/>
          <p:cNvSpPr/>
          <p:nvPr/>
        </p:nvSpPr>
        <p:spPr>
          <a:xfrm>
            <a:off x="9630000" y="634608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30" name="CustomShape 4" hidden="1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5" hidden="1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" hidden="1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7"/>
          <p:cNvSpPr/>
          <p:nvPr/>
        </p:nvSpPr>
        <p:spPr>
          <a:xfrm>
            <a:off x="0" y="679428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8"/>
          <p:cNvSpPr/>
          <p:nvPr/>
        </p:nvSpPr>
        <p:spPr>
          <a:xfrm>
            <a:off x="0" y="0"/>
            <a:ext cx="9979560" cy="62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9"/>
          <p:cNvSpPr/>
          <p:nvPr/>
        </p:nvSpPr>
        <p:spPr>
          <a:xfrm rot="5400000">
            <a:off x="-3377520" y="3410280"/>
            <a:ext cx="6825240" cy="68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7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205600" y="3941640"/>
            <a:ext cx="187848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PIERS</a:t>
            </a:r>
            <a:br/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BARBER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86920" y="4346280"/>
            <a:ext cx="6797160" cy="16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ts val="5000"/>
              </a:lnSpc>
            </a:pPr>
            <a:r>
              <a:rPr lang="en-GB" sz="6000" b="1" strike="noStrike" cap="all" spc="-293">
                <a:solidFill>
                  <a:srgbClr val="000000"/>
                </a:solidFill>
                <a:latin typeface="Arial"/>
                <a:ea typeface="DejaVu Sans"/>
              </a:rPr>
              <a:t>Dockerized</a:t>
            </a:r>
            <a:br/>
            <a:r>
              <a:rPr lang="en-GB" sz="6000" b="1" strike="noStrike" cap="all" spc="-293">
                <a:solidFill>
                  <a:srgbClr val="000000"/>
                </a:solidFill>
                <a:latin typeface="Arial"/>
                <a:ea typeface="DejaVu Sans"/>
              </a:rPr>
              <a:t>Deployment</a:t>
            </a:r>
            <a:endParaRPr lang="en-GB" sz="6000" b="0" strike="noStrike" spc="-1">
              <a:latin typeface="Arial"/>
            </a:endParaRPr>
          </a:p>
        </p:txBody>
      </p:sp>
      <p:pic>
        <p:nvPicPr>
          <p:cNvPr id="282" name="Picture Placeholder 6"/>
          <p:cNvPicPr/>
          <p:nvPr/>
        </p:nvPicPr>
        <p:blipFill>
          <a:blip r:embed="rId3"/>
          <a:stretch/>
        </p:blipFill>
        <p:spPr>
          <a:xfrm>
            <a:off x="9980640" y="0"/>
            <a:ext cx="2210400" cy="6856920"/>
          </a:xfrm>
          <a:prstGeom prst="rect">
            <a:avLst/>
          </a:prstGeom>
          <a:ln>
            <a:noFill/>
          </a:ln>
        </p:spPr>
      </p:pic>
      <p:sp>
        <p:nvSpPr>
          <p:cNvPr id="283" name="CustomShape 3"/>
          <p:cNvSpPr/>
          <p:nvPr/>
        </p:nvSpPr>
        <p:spPr>
          <a:xfrm>
            <a:off x="7311960" y="4650480"/>
            <a:ext cx="3400560" cy="11908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52000" tIns="0" rIns="0" bIns="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GB" sz="18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Dnd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Testing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994600" y="170295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Better architecture design</a:t>
            </a: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C946D336-FEF3-45F6-B131-7FABBE35BDE2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5"/>
          <p:cNvSpPr/>
          <p:nvPr/>
        </p:nvSpPr>
        <p:spPr>
          <a:xfrm>
            <a:off x="5994600" y="1075680"/>
            <a:ext cx="4498920" cy="52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 dirty="0">
                <a:solidFill>
                  <a:srgbClr val="FFFFFF"/>
                </a:solidFill>
                <a:latin typeface="Arial"/>
                <a:ea typeface="DejaVu Sans"/>
              </a:rPr>
              <a:t>Improvements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331" name="Picture 330"/>
          <p:cNvPicPr/>
          <p:nvPr/>
        </p:nvPicPr>
        <p:blipFill>
          <a:blip r:embed="rId3"/>
          <a:stretch/>
        </p:blipFill>
        <p:spPr>
          <a:xfrm>
            <a:off x="771780" y="2630400"/>
            <a:ext cx="6279840" cy="2303280"/>
          </a:xfrm>
          <a:prstGeom prst="rect">
            <a:avLst/>
          </a:prstGeom>
          <a:ln>
            <a:noFill/>
          </a:ln>
        </p:spPr>
      </p:pic>
      <p:sp>
        <p:nvSpPr>
          <p:cNvPr id="10" name="CustomShape 5">
            <a:extLst>
              <a:ext uri="{FF2B5EF4-FFF2-40B4-BE49-F238E27FC236}">
                <a16:creationId xmlns:a16="http://schemas.microsoft.com/office/drawing/2014/main" id="{C9DC27C3-0BCA-4600-AE2A-08237A0AC355}"/>
              </a:ext>
            </a:extLst>
          </p:cNvPr>
          <p:cNvSpPr/>
          <p:nvPr/>
        </p:nvSpPr>
        <p:spPr>
          <a:xfrm>
            <a:off x="432000" y="1903695"/>
            <a:ext cx="4498920" cy="525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 dirty="0" err="1">
                <a:solidFill>
                  <a:srgbClr val="FFFFFF"/>
                </a:solidFill>
                <a:latin typeface="Arial"/>
                <a:ea typeface="DejaVu Sans"/>
              </a:rPr>
              <a:t>Pytest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444920" y="2044440"/>
            <a:ext cx="518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Live Demo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444920" y="2476440"/>
            <a:ext cx="5183640" cy="371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52000" rIns="252000" bIns="0"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sz="1800" b="0" u="sng" strike="noStrike" spc="-1">
                <a:solidFill>
                  <a:srgbClr val="7FD2CD"/>
                </a:solidFill>
                <a:uFillTx/>
                <a:latin typeface="Times New Roman"/>
                <a:ea typeface="DejaVu Sans"/>
              </a:rPr>
              <a:t>http://35.234.150.82/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34" name="Picture Placeholder 9"/>
          <p:cNvPicPr/>
          <p:nvPr/>
        </p:nvPicPr>
        <p:blipFill>
          <a:blip r:embed="rId3"/>
          <a:stretch/>
        </p:blipFill>
        <p:spPr>
          <a:xfrm>
            <a:off x="9980640" y="1080"/>
            <a:ext cx="2210400" cy="618876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4F70187D-6B08-4B37-A77C-5070A27EE782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11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Difficulties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99760" y="153864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5580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Deployment with ansible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Rolling update functionality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972F914-2E8F-42F3-80F3-EF26FB8F7605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JSON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Successes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99760" y="153864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Design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9976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Services meet the MvP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Ansible Playbook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8692692E-37A3-4A17-B21D-0558DCFE6040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JSON requests are handled quite well</a:t>
            </a: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Wrap up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99760" y="137592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Deliverable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99760" y="200592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Fully functional deployed web app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Automated jenkins pipeline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Testing suite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Fully functional install</a:t>
            </a:r>
            <a:endParaRPr lang="en-GB" sz="1600" b="0" strike="noStrike" spc="-1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Rolling update capacity 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65CE3E5F-53D5-4CF5-93CC-12B28E9E2C81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"/>
          <p:cNvSpPr/>
          <p:nvPr/>
        </p:nvSpPr>
        <p:spPr>
          <a:xfrm>
            <a:off x="3560760" y="3265920"/>
            <a:ext cx="4498920" cy="497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Future Improvements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4035600" y="405936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Improve aesthetic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User class’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Integration testing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Admin ability to delete users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Inventory system</a:t>
            </a: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174400" y="2112840"/>
            <a:ext cx="6797160" cy="167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6000" b="1" strike="noStrike" cap="all" spc="-293">
                <a:solidFill>
                  <a:srgbClr val="000000"/>
                </a:solidFill>
                <a:latin typeface="Arial"/>
                <a:ea typeface="DejaVu Sans"/>
              </a:rPr>
              <a:t>THANK YOU for listening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0251720" y="182520"/>
            <a:ext cx="1661400" cy="39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6000" rIns="0" bIns="0"/>
          <a:lstStyle/>
          <a:p>
            <a:pPr algn="r">
              <a:lnSpc>
                <a:spcPts val="1400"/>
              </a:lnSpc>
            </a:pPr>
            <a:r>
              <a:rPr lang="en-GB" sz="1600" b="1" strike="noStrike" spc="-92">
                <a:solidFill>
                  <a:srgbClr val="808080"/>
                </a:solidFill>
                <a:latin typeface="Corbel"/>
                <a:ea typeface="DejaVu Sans"/>
              </a:rPr>
              <a:t>WOODGROVE</a:t>
            </a:r>
            <a:r>
              <a:rPr lang="en-GB" sz="1600" b="1" strike="noStrike" spc="-92">
                <a:solidFill>
                  <a:srgbClr val="5CB8B3"/>
                </a:solidFill>
                <a:latin typeface="Corbel"/>
                <a:ea typeface="DejaVu Sans"/>
              </a:rPr>
              <a:t> </a:t>
            </a:r>
            <a:r>
              <a:rPr lang="en-GB" sz="1600" b="1" strike="noStrike" spc="-92">
                <a:solidFill>
                  <a:srgbClr val="000000"/>
                </a:solidFill>
                <a:latin typeface="Corbel"/>
                <a:ea typeface="DejaVu Sans"/>
              </a:rPr>
              <a:t>BANK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0711440" y="100440"/>
            <a:ext cx="129348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1" name="Picture 360"/>
          <p:cNvPicPr/>
          <p:nvPr/>
        </p:nvPicPr>
        <p:blipFill>
          <a:blip r:embed="rId3"/>
          <a:stretch/>
        </p:blipFill>
        <p:spPr>
          <a:xfrm>
            <a:off x="9249840" y="216000"/>
            <a:ext cx="2663280" cy="26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444920" y="2044440"/>
            <a:ext cx="518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444920" y="2476440"/>
            <a:ext cx="5183640" cy="3714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252000" rIns="252000" bIns="0"/>
          <a:lstStyle/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The Brief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Idea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Technologies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Testing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Live Demo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Difficulties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Successes</a:t>
            </a:r>
            <a:endParaRPr lang="en-GB" sz="1800" b="0" strike="noStrike" spc="-1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Wrap up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86" name="Picture Placeholder 9"/>
          <p:cNvPicPr/>
          <p:nvPr/>
        </p:nvPicPr>
        <p:blipFill>
          <a:blip r:embed="rId3"/>
          <a:stretch/>
        </p:blipFill>
        <p:spPr>
          <a:xfrm>
            <a:off x="9980640" y="1080"/>
            <a:ext cx="2210400" cy="6188760"/>
          </a:xfrm>
          <a:prstGeom prst="rect">
            <a:avLst/>
          </a:prstGeom>
          <a:ln>
            <a:noFill/>
          </a:ln>
        </p:spPr>
      </p:pic>
      <p:sp>
        <p:nvSpPr>
          <p:cNvPr id="287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74DBF6E-9E6A-41F3-BB96-C942F8799D10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40" y="1008000"/>
            <a:ext cx="919692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Times New Roman"/>
                <a:ea typeface="Noto Sans CJK SC"/>
              </a:rPr>
              <a:t>To create a service-orientated application that is composed of at least 4 services that work together.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432000" y="164520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Scope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54360" y="2255400"/>
            <a:ext cx="449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Documentation 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Deploy with docker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Rolling updates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Test coverage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Automated CI pipeline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6CC19A51-86C5-432A-8417-871CCEBF386C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0008000" y="6282000"/>
            <a:ext cx="1367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5" name="Picture 294"/>
          <p:cNvPicPr/>
          <p:nvPr/>
        </p:nvPicPr>
        <p:blipFill>
          <a:blip r:embed="rId3"/>
          <a:stretch/>
        </p:blipFill>
        <p:spPr>
          <a:xfrm>
            <a:off x="6264000" y="2897640"/>
            <a:ext cx="3790080" cy="365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 dirty="0" err="1">
                <a:solidFill>
                  <a:srgbClr val="000000"/>
                </a:solidFill>
                <a:latin typeface="Arial"/>
                <a:ea typeface="DejaVu Sans"/>
              </a:rPr>
              <a:t>DnD</a:t>
            </a:r>
            <a:r>
              <a:rPr lang="en-GB" sz="3200" b="1" strike="noStrike" cap="all" spc="-143" dirty="0">
                <a:solidFill>
                  <a:srgbClr val="000000"/>
                </a:solidFill>
                <a:latin typeface="Arial"/>
                <a:ea typeface="DejaVu Sans"/>
              </a:rPr>
              <a:t> Character gen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31640" y="1008000"/>
            <a:ext cx="919692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Yet another childhood obsession turned web-app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432000" y="1645200"/>
            <a:ext cx="4498920" cy="497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3600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1" strike="noStrike" spc="-143">
                <a:solidFill>
                  <a:srgbClr val="FFFFFF"/>
                </a:solidFill>
                <a:latin typeface="Arial"/>
                <a:ea typeface="DejaVu Sans"/>
              </a:rPr>
              <a:t>Idea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599760" y="2255400"/>
            <a:ext cx="53755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 service oriented web app for generating </a:t>
            </a:r>
            <a:r>
              <a:rPr lang="en-GB" sz="1600" b="0" strike="noStrike" spc="-1" dirty="0" err="1">
                <a:solidFill>
                  <a:srgbClr val="404040"/>
                </a:solidFill>
                <a:latin typeface="Times New Roman"/>
                <a:ea typeface="DejaVu Sans"/>
              </a:rPr>
              <a:t>DnD</a:t>
            </a: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Characters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Log in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Create new character</a:t>
            </a:r>
            <a:endParaRPr lang="en-GB" sz="1600" b="0" strike="noStrike" spc="-1" dirty="0">
              <a:latin typeface="Arial"/>
            </a:endParaRPr>
          </a:p>
          <a:p>
            <a:pPr marL="542880" lvl="1" indent="-27504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View existing Characters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513E5A6B-52B4-4853-B23B-0D477CE53F99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Picture 301"/>
          <p:cNvPicPr/>
          <p:nvPr/>
        </p:nvPicPr>
        <p:blipFill>
          <a:blip r:embed="rId3"/>
          <a:stretch/>
        </p:blipFill>
        <p:spPr>
          <a:xfrm>
            <a:off x="3024000" y="3373920"/>
            <a:ext cx="7113960" cy="23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32000" y="432000"/>
            <a:ext cx="919692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KANBAN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99760" y="2255400"/>
            <a:ext cx="485388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>
              <a:lnSpc>
                <a:spcPct val="90000"/>
              </a:lnSpc>
              <a:spcBef>
                <a:spcPts val="499"/>
              </a:spcBef>
            </a:pPr>
            <a:endParaRPr lang="en-GB" sz="1800" b="0" strike="noStrike" spc="-1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499"/>
              </a:spcBef>
            </a:pPr>
            <a:r>
              <a:rPr lang="en-GB" sz="1600" b="0" strike="noStrike" spc="-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3E99D1B-22A9-449D-8B8C-CD346BB4E794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5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7" name="Picture 306"/>
          <p:cNvPicPr/>
          <p:nvPr/>
        </p:nvPicPr>
        <p:blipFill>
          <a:blip r:embed="rId3"/>
          <a:stretch/>
        </p:blipFill>
        <p:spPr>
          <a:xfrm>
            <a:off x="2862000" y="863640"/>
            <a:ext cx="5633280" cy="562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823560" y="1343880"/>
            <a:ext cx="3735720" cy="39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180000" rIns="180000" bIns="0"/>
          <a:lstStyle/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Jenkins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CI Server</a:t>
            </a:r>
            <a:endParaRPr lang="en-GB" sz="14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Docker 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Flask 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Git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Source control</a:t>
            </a:r>
            <a:endParaRPr lang="en-GB" sz="14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GCP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Cloud Provider</a:t>
            </a:r>
            <a:endParaRPr lang="en-GB" sz="14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Python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MySQL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Database</a:t>
            </a: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endParaRPr lang="en-GB" sz="1800" b="0" strike="noStrike" spc="-1" dirty="0">
              <a:latin typeface="Arial"/>
            </a:endParaRPr>
          </a:p>
          <a:p>
            <a:pPr marL="266760" indent="-2656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Ansible – </a:t>
            </a:r>
            <a:r>
              <a:rPr lang="en-GB" sz="14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Automated Deployment </a:t>
            </a:r>
            <a:r>
              <a:rPr lang="en-GB" sz="1800" b="0" strike="noStrike" spc="-1" dirty="0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1800" b="0" strike="noStrike" spc="-1" dirty="0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45AE282D-4891-4880-87BB-B322A06CFB09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6</a:t>
            </a:fld>
            <a:endParaRPr lang="en-GB" sz="1200" b="0" strike="noStrike" spc="-1">
              <a:latin typeface="Arial"/>
            </a:endParaRPr>
          </a:p>
        </p:txBody>
      </p:sp>
      <p:pic>
        <p:nvPicPr>
          <p:cNvPr id="311" name="Picture Placeholder 7"/>
          <p:cNvPicPr/>
          <p:nvPr/>
        </p:nvPicPr>
        <p:blipFill>
          <a:blip r:embed="rId3"/>
          <a:srcRect l="4677" r="4677"/>
          <a:stretch/>
        </p:blipFill>
        <p:spPr>
          <a:xfrm>
            <a:off x="7560360" y="1344960"/>
            <a:ext cx="3736440" cy="3932640"/>
          </a:xfrm>
          <a:prstGeom prst="rect">
            <a:avLst/>
          </a:prstGeom>
          <a:ln>
            <a:noFill/>
          </a:ln>
        </p:spPr>
      </p:pic>
      <p:sp>
        <p:nvSpPr>
          <p:cNvPr id="312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 dirty="0">
                <a:solidFill>
                  <a:srgbClr val="000000"/>
                </a:solidFill>
                <a:latin typeface="Arial"/>
                <a:ea typeface="DejaVu Sans"/>
              </a:rPr>
              <a:t>Architecture 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45AE282D-4891-4880-87BB-B322A06CFB09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7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 descr="A picture containing text, small, white, lot&#10;&#10;Description automatically generated">
            <a:extLst>
              <a:ext uri="{FF2B5EF4-FFF2-40B4-BE49-F238E27FC236}">
                <a16:creationId xmlns:a16="http://schemas.microsoft.com/office/drawing/2014/main" id="{251CB755-2EDE-4781-B612-EE10CC8A2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" y="1595700"/>
            <a:ext cx="4686300" cy="468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93390-82DF-4408-9AEE-7A1CE1BA9248}"/>
              </a:ext>
            </a:extLst>
          </p:cNvPr>
          <p:cNvSpPr txBox="1"/>
          <p:nvPr/>
        </p:nvSpPr>
        <p:spPr>
          <a:xfrm>
            <a:off x="3386205" y="2353316"/>
            <a:ext cx="194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Web server</a:t>
            </a:r>
          </a:p>
        </p:txBody>
      </p:sp>
      <p:pic>
        <p:nvPicPr>
          <p:cNvPr id="4" name="Picture 3" descr="A picture containing display, large, light, lot&#10;&#10;Description automatically generated">
            <a:extLst>
              <a:ext uri="{FF2B5EF4-FFF2-40B4-BE49-F238E27FC236}">
                <a16:creationId xmlns:a16="http://schemas.microsoft.com/office/drawing/2014/main" id="{CF194CC6-EDB2-45F7-A093-A58B38362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25" y="1595700"/>
            <a:ext cx="5950215" cy="41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61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32000" y="432000"/>
            <a:ext cx="912996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GB" sz="3200" b="1" strike="noStrike" cap="all" spc="-143" dirty="0">
                <a:solidFill>
                  <a:srgbClr val="000000"/>
                </a:solidFill>
                <a:latin typeface="Arial"/>
                <a:ea typeface="DejaVu Sans"/>
              </a:rPr>
              <a:t>Risk </a:t>
            </a:r>
            <a:r>
              <a:rPr lang="en-GB" sz="3200" b="1" strike="noStrike" cap="all" spc="-143" dirty="0" err="1">
                <a:solidFill>
                  <a:srgbClr val="000000"/>
                </a:solidFill>
                <a:latin typeface="Arial"/>
                <a:ea typeface="DejaVu Sans"/>
              </a:rPr>
              <a:t>Assesment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5679E796-71FD-4536-BB41-014ACC308EB5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8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9864000" y="6282000"/>
            <a:ext cx="1511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Picture 315"/>
          <p:cNvPicPr/>
          <p:nvPr/>
        </p:nvPicPr>
        <p:blipFill>
          <a:blip r:embed="rId3"/>
          <a:stretch/>
        </p:blipFill>
        <p:spPr>
          <a:xfrm>
            <a:off x="120240" y="802080"/>
            <a:ext cx="11183760" cy="553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31240" y="848880"/>
            <a:ext cx="615204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ts val="5000"/>
              </a:lnSpc>
            </a:pPr>
            <a:r>
              <a:rPr lang="en-GB" sz="4000" b="1" strike="noStrike" cap="all" spc="-293">
                <a:solidFill>
                  <a:srgbClr val="FFFFFF"/>
                </a:solidFill>
                <a:latin typeface="Arial"/>
                <a:ea typeface="DejaVu Sans"/>
              </a:rPr>
              <a:t>Service Communication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1447640" y="6401880"/>
            <a:ext cx="2772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E52D5348-D369-4A90-8CC3-DDE60DCE254D}" type="slidenum">
              <a:rPr lang="en-GB" sz="1200" b="0" i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9</a:t>
            </a:fld>
            <a:endParaRPr lang="en-GB" sz="12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0008000" y="6282000"/>
            <a:ext cx="1367640" cy="48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Picture 319"/>
          <p:cNvPicPr/>
          <p:nvPr/>
        </p:nvPicPr>
        <p:blipFill>
          <a:blip r:embed="rId3"/>
          <a:stretch/>
        </p:blipFill>
        <p:spPr>
          <a:xfrm>
            <a:off x="432000" y="1746720"/>
            <a:ext cx="6990120" cy="1132560"/>
          </a:xfrm>
          <a:prstGeom prst="rect">
            <a:avLst/>
          </a:prstGeom>
          <a:ln>
            <a:noFill/>
          </a:ln>
        </p:spPr>
      </p:pic>
      <p:sp>
        <p:nvSpPr>
          <p:cNvPr id="321" name="CustomShape 4"/>
          <p:cNvSpPr/>
          <p:nvPr/>
        </p:nvSpPr>
        <p:spPr>
          <a:xfrm>
            <a:off x="7344000" y="194976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Front-End request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22" name="Picture 321"/>
          <p:cNvPicPr/>
          <p:nvPr/>
        </p:nvPicPr>
        <p:blipFill>
          <a:blip r:embed="rId4"/>
          <a:stretch/>
        </p:blipFill>
        <p:spPr>
          <a:xfrm>
            <a:off x="144000" y="3968280"/>
            <a:ext cx="6113520" cy="1935000"/>
          </a:xfrm>
          <a:prstGeom prst="rect">
            <a:avLst/>
          </a:prstGeom>
          <a:ln>
            <a:noFill/>
          </a:ln>
        </p:spPr>
      </p:pic>
      <p:sp>
        <p:nvSpPr>
          <p:cNvPr id="323" name="CustomShape 5"/>
          <p:cNvSpPr/>
          <p:nvPr/>
        </p:nvSpPr>
        <p:spPr>
          <a:xfrm>
            <a:off x="576000" y="324000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Service1 response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24" name="Picture 323"/>
          <p:cNvPicPr/>
          <p:nvPr/>
        </p:nvPicPr>
        <p:blipFill>
          <a:blip r:embed="rId5"/>
          <a:stretch/>
        </p:blipFill>
        <p:spPr>
          <a:xfrm>
            <a:off x="6408000" y="4497480"/>
            <a:ext cx="5327280" cy="1045800"/>
          </a:xfrm>
          <a:prstGeom prst="rect">
            <a:avLst/>
          </a:prstGeom>
          <a:ln>
            <a:noFill/>
          </a:ln>
        </p:spPr>
      </p:pic>
      <p:sp>
        <p:nvSpPr>
          <p:cNvPr id="325" name="CustomShape 6"/>
          <p:cNvSpPr/>
          <p:nvPr/>
        </p:nvSpPr>
        <p:spPr>
          <a:xfrm>
            <a:off x="8280000" y="3639240"/>
            <a:ext cx="1367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Service2 response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46</TotalTime>
  <Words>230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Corbel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Piers Barber</cp:lastModifiedBy>
  <cp:revision>9</cp:revision>
  <dcterms:created xsi:type="dcterms:W3CDTF">2019-12-08T22:29:05Z</dcterms:created>
  <dcterms:modified xsi:type="dcterms:W3CDTF">2020-01-15T22:55:44Z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