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9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6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8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581A-870A-4101-A406-6617777F61E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74F2-76A7-4BA9-82A6-169CEC8C9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Gig Planner CRUD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 Bulfin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7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47" y="841572"/>
            <a:ext cx="10690253" cy="533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Brief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objective of this project is to create a web application in python that has functionality to create, read update and delete information.</a:t>
            </a:r>
          </a:p>
          <a:p>
            <a:pPr marL="0" indent="0">
              <a:buNone/>
            </a:pPr>
            <a:endParaRPr lang="en-GB" u="sng" dirty="0" smtClean="0"/>
          </a:p>
          <a:p>
            <a:pPr marL="0" indent="0">
              <a:buNone/>
            </a:pPr>
            <a:r>
              <a:rPr lang="en-GB" u="sng" dirty="0" smtClean="0"/>
              <a:t>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 have decided to create an application that will be a Gig Planner. The user will be able to create a plan of upcoming gigs by adding a venue and a 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9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61" t="27111" r="34106" b="10064"/>
          <a:stretch/>
        </p:blipFill>
        <p:spPr>
          <a:xfrm>
            <a:off x="2895600" y="-14471"/>
            <a:ext cx="5469466" cy="68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72" t="26250" r="19583" b="28919"/>
          <a:stretch/>
        </p:blipFill>
        <p:spPr>
          <a:xfrm>
            <a:off x="609600" y="357451"/>
            <a:ext cx="10744200" cy="56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36" t="25599" r="10214" b="11230"/>
          <a:stretch/>
        </p:blipFill>
        <p:spPr>
          <a:xfrm>
            <a:off x="728133" y="796484"/>
            <a:ext cx="10735734" cy="56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88" t="23216" r="20315" b="18200"/>
          <a:stretch/>
        </p:blipFill>
        <p:spPr>
          <a:xfrm>
            <a:off x="965199" y="152400"/>
            <a:ext cx="9499601" cy="64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96" t="23681" r="19656" b="18596"/>
          <a:stretch/>
        </p:blipFill>
        <p:spPr>
          <a:xfrm>
            <a:off x="389467" y="183092"/>
            <a:ext cx="10210800" cy="64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Gig Planner CRUD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Arlene Bulfin</dc:creator>
  <cp:lastModifiedBy>Arlene Bulfin</cp:lastModifiedBy>
  <cp:revision>3</cp:revision>
  <dcterms:created xsi:type="dcterms:W3CDTF">2020-03-24T08:35:10Z</dcterms:created>
  <dcterms:modified xsi:type="dcterms:W3CDTF">2020-03-24T08:38:18Z</dcterms:modified>
</cp:coreProperties>
</file>