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4"/>
    <p:sldMasterId id="2147483715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9" r:id="rId7"/>
    <p:sldId id="313" r:id="rId8"/>
    <p:sldId id="307" r:id="rId9"/>
    <p:sldId id="308" r:id="rId10"/>
    <p:sldId id="306" r:id="rId11"/>
    <p:sldId id="310" r:id="rId12"/>
    <p:sldId id="311" r:id="rId13"/>
    <p:sldId id="312" r:id="rId14"/>
    <p:sldId id="304" r:id="rId15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6" orient="horz" pos="2409" userDrawn="1">
          <p15:clr>
            <a:srgbClr val="A4A3A4"/>
          </p15:clr>
        </p15:guide>
        <p15:guide id="7" orient="horz" pos="255" userDrawn="1">
          <p15:clr>
            <a:srgbClr val="A4A3A4"/>
          </p15:clr>
        </p15:guide>
        <p15:guide id="8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eborg Stolk" initials="IS" lastIdx="1" clrIdx="0">
    <p:extLst>
      <p:ext uri="{19B8F6BF-5375-455C-9EA6-DF929625EA0E}">
        <p15:presenceInfo xmlns:p15="http://schemas.microsoft.com/office/powerpoint/2012/main" userId="S::ingeborg.stolk@tentive.nl::c90145d1-5c03-42ba-8673-d0184629ce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626"/>
    <a:srgbClr val="353535"/>
    <a:srgbClr val="FFCC4C"/>
    <a:srgbClr val="BEBEBE"/>
    <a:srgbClr val="333F48"/>
    <a:srgbClr val="4CC1EF"/>
    <a:srgbClr val="C13018"/>
    <a:srgbClr val="F7931F"/>
    <a:srgbClr val="E87722"/>
    <a:srgbClr val="E8B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EF568-E91F-492C-8B2E-3431489E7DBB}" v="89" dt="2023-05-10T13:58:5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76381" autoAdjust="0"/>
  </p:normalViewPr>
  <p:slideViewPr>
    <p:cSldViewPr snapToGrid="0" snapToObjects="1">
      <p:cViewPr varScale="1">
        <p:scale>
          <a:sx n="63" d="100"/>
          <a:sy n="63" d="100"/>
        </p:scale>
        <p:origin x="1656" y="53"/>
      </p:cViewPr>
      <p:guideLst>
        <p:guide orient="horz" pos="2160"/>
        <p:guide pos="257"/>
        <p:guide orient="horz" pos="4320"/>
        <p:guide orient="horz" pos="2409"/>
        <p:guide orient="horz" pos="255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4" d="100"/>
          <a:sy n="134" d="100"/>
        </p:scale>
        <p:origin x="4176" y="1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86C18-4869-444B-B6CC-6B7795ACD82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82D4C-1EE8-48F8-BF5C-FC8A8AF3210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Marc den </a:t>
          </a:r>
          <a:r>
            <a:rPr lang="en-US" sz="1900" kern="1200" cap="none" baseline="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Hollander</a:t>
          </a:r>
        </a:p>
        <a:p>
          <a:pPr>
            <a:lnSpc>
              <a:spcPct val="100000"/>
            </a:lnSpc>
            <a:defRPr cap="all"/>
          </a:pP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23 </a:t>
          </a:r>
          <a:r>
            <a:rPr lang="en-US" sz="1900" kern="1200" cap="none" baseline="0" dirty="0" err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jaar</a:t>
          </a: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oud</a:t>
          </a:r>
        </a:p>
      </dgm:t>
    </dgm:pt>
    <dgm:pt modelId="{66FB4332-B4EC-4FC1-9E16-C2D832369742}" type="parTrans" cxnId="{8143065E-9E6D-4148-B80D-8E69BEB92002}">
      <dgm:prSet/>
      <dgm:spPr/>
      <dgm:t>
        <a:bodyPr/>
        <a:lstStyle/>
        <a:p>
          <a:endParaRPr lang="en-US"/>
        </a:p>
      </dgm:t>
    </dgm:pt>
    <dgm:pt modelId="{3EBA8104-5B67-4FF0-972E-145CCC5942C0}" type="sibTrans" cxnId="{8143065E-9E6D-4148-B80D-8E69BEB92002}">
      <dgm:prSet/>
      <dgm:spPr/>
      <dgm:t>
        <a:bodyPr/>
        <a:lstStyle/>
        <a:p>
          <a:endParaRPr lang="en-US"/>
        </a:p>
      </dgm:t>
    </dgm:pt>
    <dgm:pt modelId="{C19048EC-5983-4CE7-8FA9-734C5BB1445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900" kern="1200" cap="none" baseline="0" dirty="0">
              <a:solidFill>
                <a:schemeClr val="bg1"/>
              </a:solidFill>
            </a:rPr>
            <a:t>Willemstad, Noord B</a:t>
          </a:r>
          <a:r>
            <a:rPr lang="en-US" sz="2000" kern="1200" cap="none" baseline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rabant</a:t>
          </a:r>
        </a:p>
      </dgm:t>
    </dgm:pt>
    <dgm:pt modelId="{EEF3C60E-7131-4736-88F0-1CD50B7637C9}" type="parTrans" cxnId="{059A3CD4-4EA9-41B8-8A33-F0CC8435C89A}">
      <dgm:prSet/>
      <dgm:spPr/>
      <dgm:t>
        <a:bodyPr/>
        <a:lstStyle/>
        <a:p>
          <a:endParaRPr lang="en-US"/>
        </a:p>
      </dgm:t>
    </dgm:pt>
    <dgm:pt modelId="{FD75AA5E-5588-4D65-B587-4462E04F4056}" type="sibTrans" cxnId="{059A3CD4-4EA9-41B8-8A33-F0CC8435C89A}">
      <dgm:prSet/>
      <dgm:spPr/>
      <dgm:t>
        <a:bodyPr/>
        <a:lstStyle/>
        <a:p>
          <a:endParaRPr lang="en-US"/>
        </a:p>
      </dgm:t>
    </dgm:pt>
    <dgm:pt modelId="{C2D9ABC1-82F8-4575-B593-ADAFDCF8939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900" kern="1200" cap="none" baseline="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Robotic Process Automation</a:t>
          </a:r>
        </a:p>
      </dgm:t>
    </dgm:pt>
    <dgm:pt modelId="{BB6D7E7E-589A-4C46-BEAE-FC122A66B699}" type="parTrans" cxnId="{D4A39C6C-4C35-4811-BE39-B0117C02C25B}">
      <dgm:prSet/>
      <dgm:spPr/>
      <dgm:t>
        <a:bodyPr/>
        <a:lstStyle/>
        <a:p>
          <a:endParaRPr lang="en-US"/>
        </a:p>
      </dgm:t>
    </dgm:pt>
    <dgm:pt modelId="{C881F7B5-9CA6-47F1-A855-AECBB31D1B4C}" type="sibTrans" cxnId="{D4A39C6C-4C35-4811-BE39-B0117C02C25B}">
      <dgm:prSet/>
      <dgm:spPr/>
      <dgm:t>
        <a:bodyPr/>
        <a:lstStyle/>
        <a:p>
          <a:endParaRPr lang="en-US"/>
        </a:p>
      </dgm:t>
    </dgm:pt>
    <dgm:pt modelId="{EEE6177D-A605-4169-B4AE-C88F418193D2}" type="pres">
      <dgm:prSet presAssocID="{8F786C18-4869-444B-B6CC-6B7795ACD82E}" presName="root" presStyleCnt="0">
        <dgm:presLayoutVars>
          <dgm:dir/>
          <dgm:resizeHandles val="exact"/>
        </dgm:presLayoutVars>
      </dgm:prSet>
      <dgm:spPr/>
    </dgm:pt>
    <dgm:pt modelId="{0530E19D-A14F-4461-BF03-277AE1583423}" type="pres">
      <dgm:prSet presAssocID="{04082D4C-1EE8-48F8-BF5C-FC8A8AF32106}" presName="compNode" presStyleCnt="0"/>
      <dgm:spPr/>
    </dgm:pt>
    <dgm:pt modelId="{734CCB3D-0166-4F20-95A7-7E5EB2487EC4}" type="pres">
      <dgm:prSet presAssocID="{04082D4C-1EE8-48F8-BF5C-FC8A8AF32106}" presName="iconBgRect" presStyleLbl="bgShp" presStyleIdx="0" presStyleCnt="3"/>
      <dgm:spPr>
        <a:solidFill>
          <a:schemeClr val="accent1"/>
        </a:solidFill>
      </dgm:spPr>
    </dgm:pt>
    <dgm:pt modelId="{8D5E4592-D1D2-4158-81A4-58B08A79C237}" type="pres">
      <dgm:prSet presAssocID="{04082D4C-1EE8-48F8-BF5C-FC8A8AF321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"/>
        </a:ext>
      </dgm:extLst>
    </dgm:pt>
    <dgm:pt modelId="{66B4309E-B6A5-4992-ACF5-935C663C843C}" type="pres">
      <dgm:prSet presAssocID="{04082D4C-1EE8-48F8-BF5C-FC8A8AF32106}" presName="spaceRect" presStyleCnt="0"/>
      <dgm:spPr/>
    </dgm:pt>
    <dgm:pt modelId="{3ECCF3B9-F6F0-4B59-B20F-F55DD0F74834}" type="pres">
      <dgm:prSet presAssocID="{04082D4C-1EE8-48F8-BF5C-FC8A8AF32106}" presName="textRect" presStyleLbl="revTx" presStyleIdx="0" presStyleCnt="3">
        <dgm:presLayoutVars>
          <dgm:chMax val="1"/>
          <dgm:chPref val="1"/>
        </dgm:presLayoutVars>
      </dgm:prSet>
      <dgm:spPr/>
    </dgm:pt>
    <dgm:pt modelId="{AEDC19D9-12AE-4619-ABB6-1FAE3F85017B}" type="pres">
      <dgm:prSet presAssocID="{3EBA8104-5B67-4FF0-972E-145CCC5942C0}" presName="sibTrans" presStyleCnt="0"/>
      <dgm:spPr/>
    </dgm:pt>
    <dgm:pt modelId="{7CB7B87D-3400-4180-8169-D4BB86C4E493}" type="pres">
      <dgm:prSet presAssocID="{C19048EC-5983-4CE7-8FA9-734C5BB14454}" presName="compNode" presStyleCnt="0"/>
      <dgm:spPr/>
    </dgm:pt>
    <dgm:pt modelId="{D34DC437-3698-4A65-AECD-D1A3EF462CA1}" type="pres">
      <dgm:prSet presAssocID="{C19048EC-5983-4CE7-8FA9-734C5BB14454}" presName="iconBgRect" presStyleLbl="bgShp" presStyleIdx="1" presStyleCnt="3"/>
      <dgm:spPr>
        <a:solidFill>
          <a:schemeClr val="accent1"/>
        </a:solidFill>
      </dgm:spPr>
    </dgm:pt>
    <dgm:pt modelId="{C65A059B-5FB6-419E-B256-8429785A0C20}" type="pres">
      <dgm:prSet presAssocID="{C19048EC-5983-4CE7-8FA9-734C5BB144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is"/>
        </a:ext>
      </dgm:extLst>
    </dgm:pt>
    <dgm:pt modelId="{F381F35A-9FB7-49E4-BB74-B308A50F7AC6}" type="pres">
      <dgm:prSet presAssocID="{C19048EC-5983-4CE7-8FA9-734C5BB14454}" presName="spaceRect" presStyleCnt="0"/>
      <dgm:spPr/>
    </dgm:pt>
    <dgm:pt modelId="{AAE2CD56-1DB4-4FA8-A35E-86BF47BBFE75}" type="pres">
      <dgm:prSet presAssocID="{C19048EC-5983-4CE7-8FA9-734C5BB14454}" presName="textRect" presStyleLbl="revTx" presStyleIdx="1" presStyleCnt="3">
        <dgm:presLayoutVars>
          <dgm:chMax val="1"/>
          <dgm:chPref val="1"/>
        </dgm:presLayoutVars>
      </dgm:prSet>
      <dgm:spPr/>
    </dgm:pt>
    <dgm:pt modelId="{D6728EA6-5582-4078-B24D-3797B6AEA1F1}" type="pres">
      <dgm:prSet presAssocID="{FD75AA5E-5588-4D65-B587-4462E04F4056}" presName="sibTrans" presStyleCnt="0"/>
      <dgm:spPr/>
    </dgm:pt>
    <dgm:pt modelId="{334DBE1E-3146-4445-A871-8EAB791366FD}" type="pres">
      <dgm:prSet presAssocID="{C2D9ABC1-82F8-4575-B593-ADAFDCF89396}" presName="compNode" presStyleCnt="0"/>
      <dgm:spPr/>
    </dgm:pt>
    <dgm:pt modelId="{2A3E2783-CC5E-4C34-AA00-1A2B6C5E5C87}" type="pres">
      <dgm:prSet presAssocID="{C2D9ABC1-82F8-4575-B593-ADAFDCF89396}" presName="iconBgRect" presStyleLbl="bgShp" presStyleIdx="2" presStyleCnt="3"/>
      <dgm:spPr>
        <a:solidFill>
          <a:schemeClr val="accent1"/>
        </a:solidFill>
      </dgm:spPr>
    </dgm:pt>
    <dgm:pt modelId="{7F42B99B-893A-4B1C-8825-749178D81883}" type="pres">
      <dgm:prSet presAssocID="{C2D9ABC1-82F8-4575-B593-ADAFDCF893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5C9B5970-3A43-4B3F-93D6-B2EE62D17689}" type="pres">
      <dgm:prSet presAssocID="{C2D9ABC1-82F8-4575-B593-ADAFDCF89396}" presName="spaceRect" presStyleCnt="0"/>
      <dgm:spPr/>
    </dgm:pt>
    <dgm:pt modelId="{F28C9EB7-CFA1-482D-B4FA-D3404A1D2E17}" type="pres">
      <dgm:prSet presAssocID="{C2D9ABC1-82F8-4575-B593-ADAFDCF893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43065E-9E6D-4148-B80D-8E69BEB92002}" srcId="{8F786C18-4869-444B-B6CC-6B7795ACD82E}" destId="{04082D4C-1EE8-48F8-BF5C-FC8A8AF32106}" srcOrd="0" destOrd="0" parTransId="{66FB4332-B4EC-4FC1-9E16-C2D832369742}" sibTransId="{3EBA8104-5B67-4FF0-972E-145CCC5942C0}"/>
    <dgm:cxn modelId="{D4A39C6C-4C35-4811-BE39-B0117C02C25B}" srcId="{8F786C18-4869-444B-B6CC-6B7795ACD82E}" destId="{C2D9ABC1-82F8-4575-B593-ADAFDCF89396}" srcOrd="2" destOrd="0" parTransId="{BB6D7E7E-589A-4C46-BEAE-FC122A66B699}" sibTransId="{C881F7B5-9CA6-47F1-A855-AECBB31D1B4C}"/>
    <dgm:cxn modelId="{EC17897F-09A6-46BF-960D-4A87FE801512}" type="presOf" srcId="{8F786C18-4869-444B-B6CC-6B7795ACD82E}" destId="{EEE6177D-A605-4169-B4AE-C88F418193D2}" srcOrd="0" destOrd="0" presId="urn:microsoft.com/office/officeart/2018/5/layout/IconCircleLabelList"/>
    <dgm:cxn modelId="{C212739D-F205-4C46-9B01-965D4A43D731}" type="presOf" srcId="{04082D4C-1EE8-48F8-BF5C-FC8A8AF32106}" destId="{3ECCF3B9-F6F0-4B59-B20F-F55DD0F74834}" srcOrd="0" destOrd="0" presId="urn:microsoft.com/office/officeart/2018/5/layout/IconCircleLabelList"/>
    <dgm:cxn modelId="{059A3CD4-4EA9-41B8-8A33-F0CC8435C89A}" srcId="{8F786C18-4869-444B-B6CC-6B7795ACD82E}" destId="{C19048EC-5983-4CE7-8FA9-734C5BB14454}" srcOrd="1" destOrd="0" parTransId="{EEF3C60E-7131-4736-88F0-1CD50B7637C9}" sibTransId="{FD75AA5E-5588-4D65-B587-4462E04F4056}"/>
    <dgm:cxn modelId="{328765E9-FF0E-4A5B-B30B-CF1BBB01B103}" type="presOf" srcId="{C19048EC-5983-4CE7-8FA9-734C5BB14454}" destId="{AAE2CD56-1DB4-4FA8-A35E-86BF47BBFE75}" srcOrd="0" destOrd="0" presId="urn:microsoft.com/office/officeart/2018/5/layout/IconCircleLabelList"/>
    <dgm:cxn modelId="{F9E640FD-2375-480F-B205-D71D309DA9D4}" type="presOf" srcId="{C2D9ABC1-82F8-4575-B593-ADAFDCF89396}" destId="{F28C9EB7-CFA1-482D-B4FA-D3404A1D2E17}" srcOrd="0" destOrd="0" presId="urn:microsoft.com/office/officeart/2018/5/layout/IconCircleLabelList"/>
    <dgm:cxn modelId="{5E4DE935-6698-4E3A-9BB7-B524DA845F07}" type="presParOf" srcId="{EEE6177D-A605-4169-B4AE-C88F418193D2}" destId="{0530E19D-A14F-4461-BF03-277AE1583423}" srcOrd="0" destOrd="0" presId="urn:microsoft.com/office/officeart/2018/5/layout/IconCircleLabelList"/>
    <dgm:cxn modelId="{1F01DBFE-38EB-4BD2-AEC5-AB53F37E91DC}" type="presParOf" srcId="{0530E19D-A14F-4461-BF03-277AE1583423}" destId="{734CCB3D-0166-4F20-95A7-7E5EB2487EC4}" srcOrd="0" destOrd="0" presId="urn:microsoft.com/office/officeart/2018/5/layout/IconCircleLabelList"/>
    <dgm:cxn modelId="{0433ECC6-4322-4E83-ACA7-DCD90147BDC5}" type="presParOf" srcId="{0530E19D-A14F-4461-BF03-277AE1583423}" destId="{8D5E4592-D1D2-4158-81A4-58B08A79C237}" srcOrd="1" destOrd="0" presId="urn:microsoft.com/office/officeart/2018/5/layout/IconCircleLabelList"/>
    <dgm:cxn modelId="{1471A84B-3040-46DD-816A-314543106D2D}" type="presParOf" srcId="{0530E19D-A14F-4461-BF03-277AE1583423}" destId="{66B4309E-B6A5-4992-ACF5-935C663C843C}" srcOrd="2" destOrd="0" presId="urn:microsoft.com/office/officeart/2018/5/layout/IconCircleLabelList"/>
    <dgm:cxn modelId="{3C5522DB-76FF-4AD4-848C-0B708F494808}" type="presParOf" srcId="{0530E19D-A14F-4461-BF03-277AE1583423}" destId="{3ECCF3B9-F6F0-4B59-B20F-F55DD0F74834}" srcOrd="3" destOrd="0" presId="urn:microsoft.com/office/officeart/2018/5/layout/IconCircleLabelList"/>
    <dgm:cxn modelId="{F2FD859E-8894-41D7-84F2-0E33A5D4643E}" type="presParOf" srcId="{EEE6177D-A605-4169-B4AE-C88F418193D2}" destId="{AEDC19D9-12AE-4619-ABB6-1FAE3F85017B}" srcOrd="1" destOrd="0" presId="urn:microsoft.com/office/officeart/2018/5/layout/IconCircleLabelList"/>
    <dgm:cxn modelId="{5D7BC0F9-0C00-47D9-BE9A-661AE4315508}" type="presParOf" srcId="{EEE6177D-A605-4169-B4AE-C88F418193D2}" destId="{7CB7B87D-3400-4180-8169-D4BB86C4E493}" srcOrd="2" destOrd="0" presId="urn:microsoft.com/office/officeart/2018/5/layout/IconCircleLabelList"/>
    <dgm:cxn modelId="{2838B8C7-4D1B-4CDA-8BB7-D330E28F9743}" type="presParOf" srcId="{7CB7B87D-3400-4180-8169-D4BB86C4E493}" destId="{D34DC437-3698-4A65-AECD-D1A3EF462CA1}" srcOrd="0" destOrd="0" presId="urn:microsoft.com/office/officeart/2018/5/layout/IconCircleLabelList"/>
    <dgm:cxn modelId="{2C812FB1-FDA0-44AA-8A5E-4F6459D2FBB7}" type="presParOf" srcId="{7CB7B87D-3400-4180-8169-D4BB86C4E493}" destId="{C65A059B-5FB6-419E-B256-8429785A0C20}" srcOrd="1" destOrd="0" presId="urn:microsoft.com/office/officeart/2018/5/layout/IconCircleLabelList"/>
    <dgm:cxn modelId="{BEBA6C59-E91A-4A75-8510-ED6770D3ABFA}" type="presParOf" srcId="{7CB7B87D-3400-4180-8169-D4BB86C4E493}" destId="{F381F35A-9FB7-49E4-BB74-B308A50F7AC6}" srcOrd="2" destOrd="0" presId="urn:microsoft.com/office/officeart/2018/5/layout/IconCircleLabelList"/>
    <dgm:cxn modelId="{D9B7B365-7309-4466-85C0-FA490FEB187F}" type="presParOf" srcId="{7CB7B87D-3400-4180-8169-D4BB86C4E493}" destId="{AAE2CD56-1DB4-4FA8-A35E-86BF47BBFE75}" srcOrd="3" destOrd="0" presId="urn:microsoft.com/office/officeart/2018/5/layout/IconCircleLabelList"/>
    <dgm:cxn modelId="{47D97631-4E09-427D-8D1A-AC15FF17EBD7}" type="presParOf" srcId="{EEE6177D-A605-4169-B4AE-C88F418193D2}" destId="{D6728EA6-5582-4078-B24D-3797B6AEA1F1}" srcOrd="3" destOrd="0" presId="urn:microsoft.com/office/officeart/2018/5/layout/IconCircleLabelList"/>
    <dgm:cxn modelId="{29756C33-59C0-4366-A6AA-A7E3B850FB6D}" type="presParOf" srcId="{EEE6177D-A605-4169-B4AE-C88F418193D2}" destId="{334DBE1E-3146-4445-A871-8EAB791366FD}" srcOrd="4" destOrd="0" presId="urn:microsoft.com/office/officeart/2018/5/layout/IconCircleLabelList"/>
    <dgm:cxn modelId="{14943E95-7DCC-459A-B26E-C649990E0A2B}" type="presParOf" srcId="{334DBE1E-3146-4445-A871-8EAB791366FD}" destId="{2A3E2783-CC5E-4C34-AA00-1A2B6C5E5C87}" srcOrd="0" destOrd="0" presId="urn:microsoft.com/office/officeart/2018/5/layout/IconCircleLabelList"/>
    <dgm:cxn modelId="{E3449480-32B3-41D8-BFA3-903BB8633D4E}" type="presParOf" srcId="{334DBE1E-3146-4445-A871-8EAB791366FD}" destId="{7F42B99B-893A-4B1C-8825-749178D81883}" srcOrd="1" destOrd="0" presId="urn:microsoft.com/office/officeart/2018/5/layout/IconCircleLabelList"/>
    <dgm:cxn modelId="{8E368D70-6D29-4BDE-90D3-223AA7C5A697}" type="presParOf" srcId="{334DBE1E-3146-4445-A871-8EAB791366FD}" destId="{5C9B5970-3A43-4B3F-93D6-B2EE62D17689}" srcOrd="2" destOrd="0" presId="urn:microsoft.com/office/officeart/2018/5/layout/IconCircleLabelList"/>
    <dgm:cxn modelId="{BA8CADC7-492E-47A0-97FB-03876902C1AB}" type="presParOf" srcId="{334DBE1E-3146-4445-A871-8EAB791366FD}" destId="{F28C9EB7-CFA1-482D-B4FA-D3404A1D2E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549AD-832D-4661-A9E5-749BD85DC2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6AB94D-F49C-4EBB-8A2B-3E577192D8D9}">
      <dgm:prSet/>
      <dgm:spPr/>
      <dgm:t>
        <a:bodyPr/>
        <a:lstStyle/>
        <a:p>
          <a:r>
            <a:rPr lang="en-US"/>
            <a:t>Wat is RPA?</a:t>
          </a:r>
        </a:p>
      </dgm:t>
    </dgm:pt>
    <dgm:pt modelId="{A4192B11-0111-4488-B59E-553039C34C6F}" type="parTrans" cxnId="{92BE5DB5-7B3C-41AD-8C78-1C0C96F2A321}">
      <dgm:prSet/>
      <dgm:spPr/>
      <dgm:t>
        <a:bodyPr/>
        <a:lstStyle/>
        <a:p>
          <a:endParaRPr lang="en-US"/>
        </a:p>
      </dgm:t>
    </dgm:pt>
    <dgm:pt modelId="{AFB2A285-F993-444D-9C5E-F288A1DC931C}" type="sibTrans" cxnId="{92BE5DB5-7B3C-41AD-8C78-1C0C96F2A321}">
      <dgm:prSet/>
      <dgm:spPr/>
      <dgm:t>
        <a:bodyPr/>
        <a:lstStyle/>
        <a:p>
          <a:endParaRPr lang="en-US"/>
        </a:p>
      </dgm:t>
    </dgm:pt>
    <dgm:pt modelId="{E1254C88-DFB0-41BF-A18B-76CFC7B6D4BA}">
      <dgm:prSet/>
      <dgm:spPr/>
      <dgm:t>
        <a:bodyPr/>
        <a:lstStyle/>
        <a:p>
          <a:r>
            <a:rPr lang="nl-NL"/>
            <a:t>De opdracht</a:t>
          </a:r>
          <a:endParaRPr lang="en-US"/>
        </a:p>
      </dgm:t>
    </dgm:pt>
    <dgm:pt modelId="{1E328A5D-F316-4078-9409-15E4B4A9979E}" type="parTrans" cxnId="{D1B672CD-3093-4691-8B5A-AC355A86E3D5}">
      <dgm:prSet/>
      <dgm:spPr/>
      <dgm:t>
        <a:bodyPr/>
        <a:lstStyle/>
        <a:p>
          <a:endParaRPr lang="en-US"/>
        </a:p>
      </dgm:t>
    </dgm:pt>
    <dgm:pt modelId="{DCAB64E1-E147-43BA-9B61-2C9B9F4A6770}" type="sibTrans" cxnId="{D1B672CD-3093-4691-8B5A-AC355A86E3D5}">
      <dgm:prSet/>
      <dgm:spPr/>
      <dgm:t>
        <a:bodyPr/>
        <a:lstStyle/>
        <a:p>
          <a:endParaRPr lang="en-US"/>
        </a:p>
      </dgm:t>
    </dgm:pt>
    <dgm:pt modelId="{2484B85A-A8E2-4437-BC57-9B90E458E50F}">
      <dgm:prSet/>
      <dgm:spPr/>
      <dgm:t>
        <a:bodyPr/>
        <a:lstStyle/>
        <a:p>
          <a:r>
            <a:rPr lang="nl-NL"/>
            <a:t>RPA bij Sligro</a:t>
          </a:r>
          <a:endParaRPr lang="en-US"/>
        </a:p>
      </dgm:t>
    </dgm:pt>
    <dgm:pt modelId="{0FFEF51A-0F40-432F-B348-11E89EFD10FB}" type="parTrans" cxnId="{3F1CF14D-8A0D-4D15-9841-BD3D4C6BAFEF}">
      <dgm:prSet/>
      <dgm:spPr/>
      <dgm:t>
        <a:bodyPr/>
        <a:lstStyle/>
        <a:p>
          <a:endParaRPr lang="en-US"/>
        </a:p>
      </dgm:t>
    </dgm:pt>
    <dgm:pt modelId="{D59761CD-B6BA-46DC-AC8E-DBE5508E070D}" type="sibTrans" cxnId="{3F1CF14D-8A0D-4D15-9841-BD3D4C6BAFEF}">
      <dgm:prSet/>
      <dgm:spPr/>
      <dgm:t>
        <a:bodyPr/>
        <a:lstStyle/>
        <a:p>
          <a:endParaRPr lang="en-US"/>
        </a:p>
      </dgm:t>
    </dgm:pt>
    <dgm:pt modelId="{7FF622A7-7818-429A-BC2F-B436C98A9DF7}">
      <dgm:prSet/>
      <dgm:spPr/>
      <dgm:t>
        <a:bodyPr/>
        <a:lstStyle/>
        <a:p>
          <a:r>
            <a:rPr lang="nl-NL"/>
            <a:t>Demo</a:t>
          </a:r>
          <a:endParaRPr lang="en-US"/>
        </a:p>
      </dgm:t>
    </dgm:pt>
    <dgm:pt modelId="{8FB98B15-0839-4BDB-A5BA-35023A773603}" type="parTrans" cxnId="{EE72BA38-6C7F-4750-9F00-0CADB365406C}">
      <dgm:prSet/>
      <dgm:spPr/>
      <dgm:t>
        <a:bodyPr/>
        <a:lstStyle/>
        <a:p>
          <a:endParaRPr lang="en-US"/>
        </a:p>
      </dgm:t>
    </dgm:pt>
    <dgm:pt modelId="{487BB247-C315-47C9-A82C-322021E1302E}" type="sibTrans" cxnId="{EE72BA38-6C7F-4750-9F00-0CADB365406C}">
      <dgm:prSet/>
      <dgm:spPr/>
      <dgm:t>
        <a:bodyPr/>
        <a:lstStyle/>
        <a:p>
          <a:endParaRPr lang="en-US"/>
        </a:p>
      </dgm:t>
    </dgm:pt>
    <dgm:pt modelId="{43FA4A23-80E3-4A8F-9102-A8CCDC03298F}">
      <dgm:prSet/>
      <dgm:spPr/>
      <dgm:t>
        <a:bodyPr/>
        <a:lstStyle/>
        <a:p>
          <a:r>
            <a:rPr lang="nl-NL" dirty="0"/>
            <a:t>Voor- en nadelen</a:t>
          </a:r>
          <a:endParaRPr lang="en-US" dirty="0"/>
        </a:p>
      </dgm:t>
    </dgm:pt>
    <dgm:pt modelId="{BB087359-BAA8-48AE-811B-71470960204E}" type="parTrans" cxnId="{411D780D-A5CC-4794-BFF2-CFEF628661B8}">
      <dgm:prSet/>
      <dgm:spPr/>
      <dgm:t>
        <a:bodyPr/>
        <a:lstStyle/>
        <a:p>
          <a:endParaRPr lang="en-US"/>
        </a:p>
      </dgm:t>
    </dgm:pt>
    <dgm:pt modelId="{72B5CAF7-3783-443A-8EDF-51040747A76C}" type="sibTrans" cxnId="{411D780D-A5CC-4794-BFF2-CFEF628661B8}">
      <dgm:prSet/>
      <dgm:spPr/>
      <dgm:t>
        <a:bodyPr/>
        <a:lstStyle/>
        <a:p>
          <a:endParaRPr lang="en-US"/>
        </a:p>
      </dgm:t>
    </dgm:pt>
    <dgm:pt modelId="{5BBAD784-CE3D-473F-86C7-35F97F61C3EB}">
      <dgm:prSet/>
      <dgm:spPr/>
      <dgm:t>
        <a:bodyPr/>
        <a:lstStyle/>
        <a:p>
          <a:r>
            <a:rPr lang="nl-NL"/>
            <a:t>Conclusie en reflectie</a:t>
          </a:r>
          <a:endParaRPr lang="en-US"/>
        </a:p>
      </dgm:t>
    </dgm:pt>
    <dgm:pt modelId="{3E510AF7-05A3-4B25-BB47-7FC80A3D910B}" type="parTrans" cxnId="{90B598CB-9A82-4DB3-B268-D6ADD8997B1B}">
      <dgm:prSet/>
      <dgm:spPr/>
      <dgm:t>
        <a:bodyPr/>
        <a:lstStyle/>
        <a:p>
          <a:endParaRPr lang="en-US"/>
        </a:p>
      </dgm:t>
    </dgm:pt>
    <dgm:pt modelId="{38EC98C5-A7B2-4E04-BD23-E195FC7D6620}" type="sibTrans" cxnId="{90B598CB-9A82-4DB3-B268-D6ADD8997B1B}">
      <dgm:prSet/>
      <dgm:spPr/>
      <dgm:t>
        <a:bodyPr/>
        <a:lstStyle/>
        <a:p>
          <a:endParaRPr lang="en-US"/>
        </a:p>
      </dgm:t>
    </dgm:pt>
    <dgm:pt modelId="{885EFFCF-CB6F-49B7-B28C-10AC5D024ED8}">
      <dgm:prSet/>
      <dgm:spPr/>
      <dgm:t>
        <a:bodyPr/>
        <a:lstStyle/>
        <a:p>
          <a:r>
            <a:rPr lang="nl-NL"/>
            <a:t>Vragen</a:t>
          </a:r>
          <a:endParaRPr lang="en-US"/>
        </a:p>
      </dgm:t>
    </dgm:pt>
    <dgm:pt modelId="{48A43E75-1A8C-48D9-80F1-5A315D605699}" type="parTrans" cxnId="{D0EECF0F-600A-460A-9273-05B3A9F57951}">
      <dgm:prSet/>
      <dgm:spPr/>
      <dgm:t>
        <a:bodyPr/>
        <a:lstStyle/>
        <a:p>
          <a:endParaRPr lang="en-US"/>
        </a:p>
      </dgm:t>
    </dgm:pt>
    <dgm:pt modelId="{652A9B3F-A796-4064-85DA-01AF5F6C1AAB}" type="sibTrans" cxnId="{D0EECF0F-600A-460A-9273-05B3A9F57951}">
      <dgm:prSet/>
      <dgm:spPr/>
      <dgm:t>
        <a:bodyPr/>
        <a:lstStyle/>
        <a:p>
          <a:endParaRPr lang="en-US"/>
        </a:p>
      </dgm:t>
    </dgm:pt>
    <dgm:pt modelId="{8EBA185D-139B-4266-A887-3F10DF197A6C}" type="pres">
      <dgm:prSet presAssocID="{565549AD-832D-4661-A9E5-749BD85DC287}" presName="root" presStyleCnt="0">
        <dgm:presLayoutVars>
          <dgm:dir/>
          <dgm:resizeHandles val="exact"/>
        </dgm:presLayoutVars>
      </dgm:prSet>
      <dgm:spPr/>
    </dgm:pt>
    <dgm:pt modelId="{90925529-94B1-40BB-9C5E-6AB3D86D0B91}" type="pres">
      <dgm:prSet presAssocID="{8E6AB94D-F49C-4EBB-8A2B-3E577192D8D9}" presName="compNode" presStyleCnt="0"/>
      <dgm:spPr/>
    </dgm:pt>
    <dgm:pt modelId="{271A8CA7-1971-4095-86B7-A41AB341E854}" type="pres">
      <dgm:prSet presAssocID="{8E6AB94D-F49C-4EBB-8A2B-3E577192D8D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D248DD-EF44-479A-8614-C5A82A73681E}" type="pres">
      <dgm:prSet presAssocID="{8E6AB94D-F49C-4EBB-8A2B-3E577192D8D9}" presName="spaceRect" presStyleCnt="0"/>
      <dgm:spPr/>
    </dgm:pt>
    <dgm:pt modelId="{AC6434F7-AC33-4B72-9ABE-F53D1CE43260}" type="pres">
      <dgm:prSet presAssocID="{8E6AB94D-F49C-4EBB-8A2B-3E577192D8D9}" presName="textRect" presStyleLbl="revTx" presStyleIdx="0" presStyleCnt="7">
        <dgm:presLayoutVars>
          <dgm:chMax val="1"/>
          <dgm:chPref val="1"/>
        </dgm:presLayoutVars>
      </dgm:prSet>
      <dgm:spPr/>
    </dgm:pt>
    <dgm:pt modelId="{FDB9E283-2E89-4757-8485-4B507364A1C8}" type="pres">
      <dgm:prSet presAssocID="{AFB2A285-F993-444D-9C5E-F288A1DC931C}" presName="sibTrans" presStyleCnt="0"/>
      <dgm:spPr/>
    </dgm:pt>
    <dgm:pt modelId="{1703277A-5F1D-4703-9659-39D2A860C40A}" type="pres">
      <dgm:prSet presAssocID="{E1254C88-DFB0-41BF-A18B-76CFC7B6D4BA}" presName="compNode" presStyleCnt="0"/>
      <dgm:spPr/>
    </dgm:pt>
    <dgm:pt modelId="{B9A48DFC-D99F-4E88-8610-067C33E63F50}" type="pres">
      <dgm:prSet presAssocID="{E1254C88-DFB0-41BF-A18B-76CFC7B6D4B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71626B-02FF-4834-932E-AF1DFE528131}" type="pres">
      <dgm:prSet presAssocID="{E1254C88-DFB0-41BF-A18B-76CFC7B6D4BA}" presName="spaceRect" presStyleCnt="0"/>
      <dgm:spPr/>
    </dgm:pt>
    <dgm:pt modelId="{CCC15E91-884A-4BFE-B449-FB77545853D3}" type="pres">
      <dgm:prSet presAssocID="{E1254C88-DFB0-41BF-A18B-76CFC7B6D4BA}" presName="textRect" presStyleLbl="revTx" presStyleIdx="1" presStyleCnt="7">
        <dgm:presLayoutVars>
          <dgm:chMax val="1"/>
          <dgm:chPref val="1"/>
        </dgm:presLayoutVars>
      </dgm:prSet>
      <dgm:spPr/>
    </dgm:pt>
    <dgm:pt modelId="{0211C9F3-A106-4B9E-9B27-6476A2B6EE29}" type="pres">
      <dgm:prSet presAssocID="{DCAB64E1-E147-43BA-9B61-2C9B9F4A6770}" presName="sibTrans" presStyleCnt="0"/>
      <dgm:spPr/>
    </dgm:pt>
    <dgm:pt modelId="{A1F83023-1C60-429C-81BF-8038DBE35A32}" type="pres">
      <dgm:prSet presAssocID="{2484B85A-A8E2-4437-BC57-9B90E458E50F}" presName="compNode" presStyleCnt="0"/>
      <dgm:spPr/>
    </dgm:pt>
    <dgm:pt modelId="{DCCEE32E-5D34-42F6-B728-1E06FDAD8C0A}" type="pres">
      <dgm:prSet presAssocID="{2484B85A-A8E2-4437-BC57-9B90E458E50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628EB4-21E5-4394-BD1E-18C022838CB1}" type="pres">
      <dgm:prSet presAssocID="{2484B85A-A8E2-4437-BC57-9B90E458E50F}" presName="spaceRect" presStyleCnt="0"/>
      <dgm:spPr/>
    </dgm:pt>
    <dgm:pt modelId="{D42F31D2-D5B4-4378-B9A6-F346B5F47C2D}" type="pres">
      <dgm:prSet presAssocID="{2484B85A-A8E2-4437-BC57-9B90E458E50F}" presName="textRect" presStyleLbl="revTx" presStyleIdx="2" presStyleCnt="7">
        <dgm:presLayoutVars>
          <dgm:chMax val="1"/>
          <dgm:chPref val="1"/>
        </dgm:presLayoutVars>
      </dgm:prSet>
      <dgm:spPr/>
    </dgm:pt>
    <dgm:pt modelId="{05FE5B97-552D-44B4-B09D-1880900DD64D}" type="pres">
      <dgm:prSet presAssocID="{D59761CD-B6BA-46DC-AC8E-DBE5508E070D}" presName="sibTrans" presStyleCnt="0"/>
      <dgm:spPr/>
    </dgm:pt>
    <dgm:pt modelId="{6160274D-9A30-474D-8F15-479DB2936D2E}" type="pres">
      <dgm:prSet presAssocID="{7FF622A7-7818-429A-BC2F-B436C98A9DF7}" presName="compNode" presStyleCnt="0"/>
      <dgm:spPr/>
    </dgm:pt>
    <dgm:pt modelId="{B7E0C6CC-D63D-4A5A-B158-C669107DFA7B}" type="pres">
      <dgm:prSet presAssocID="{7FF622A7-7818-429A-BC2F-B436C98A9D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23ACA1C-E398-4DF9-A1F2-3375CBE96FA3}" type="pres">
      <dgm:prSet presAssocID="{7FF622A7-7818-429A-BC2F-B436C98A9DF7}" presName="spaceRect" presStyleCnt="0"/>
      <dgm:spPr/>
    </dgm:pt>
    <dgm:pt modelId="{EEF5E6A7-FDEE-4878-A0F6-B5B236661577}" type="pres">
      <dgm:prSet presAssocID="{7FF622A7-7818-429A-BC2F-B436C98A9DF7}" presName="textRect" presStyleLbl="revTx" presStyleIdx="3" presStyleCnt="7">
        <dgm:presLayoutVars>
          <dgm:chMax val="1"/>
          <dgm:chPref val="1"/>
        </dgm:presLayoutVars>
      </dgm:prSet>
      <dgm:spPr/>
    </dgm:pt>
    <dgm:pt modelId="{B316449F-6F25-4C25-95A1-779719BDBEF3}" type="pres">
      <dgm:prSet presAssocID="{487BB247-C315-47C9-A82C-322021E1302E}" presName="sibTrans" presStyleCnt="0"/>
      <dgm:spPr/>
    </dgm:pt>
    <dgm:pt modelId="{E8AE1103-BF64-4BF3-901F-F449AA405088}" type="pres">
      <dgm:prSet presAssocID="{43FA4A23-80E3-4A8F-9102-A8CCDC03298F}" presName="compNode" presStyleCnt="0"/>
      <dgm:spPr/>
    </dgm:pt>
    <dgm:pt modelId="{E947BEA0-9174-4050-A195-A66F02C1C7F3}" type="pres">
      <dgm:prSet presAssocID="{43FA4A23-80E3-4A8F-9102-A8CCDC03298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352B861-C1AA-4BDE-A366-2219F4D209BD}" type="pres">
      <dgm:prSet presAssocID="{43FA4A23-80E3-4A8F-9102-A8CCDC03298F}" presName="spaceRect" presStyleCnt="0"/>
      <dgm:spPr/>
    </dgm:pt>
    <dgm:pt modelId="{F3926161-2A9A-45F0-AB80-86FEEE1C3C2F}" type="pres">
      <dgm:prSet presAssocID="{43FA4A23-80E3-4A8F-9102-A8CCDC03298F}" presName="textRect" presStyleLbl="revTx" presStyleIdx="4" presStyleCnt="7">
        <dgm:presLayoutVars>
          <dgm:chMax val="1"/>
          <dgm:chPref val="1"/>
        </dgm:presLayoutVars>
      </dgm:prSet>
      <dgm:spPr/>
    </dgm:pt>
    <dgm:pt modelId="{C3D047A3-8BBE-4A41-B8C2-2A9453313EAD}" type="pres">
      <dgm:prSet presAssocID="{72B5CAF7-3783-443A-8EDF-51040747A76C}" presName="sibTrans" presStyleCnt="0"/>
      <dgm:spPr/>
    </dgm:pt>
    <dgm:pt modelId="{E061A812-EAA1-4862-9E90-F11136D6B9D3}" type="pres">
      <dgm:prSet presAssocID="{5BBAD784-CE3D-473F-86C7-35F97F61C3EB}" presName="compNode" presStyleCnt="0"/>
      <dgm:spPr/>
    </dgm:pt>
    <dgm:pt modelId="{DD8D6220-10F7-45B6-9ECE-0781A2D56056}" type="pres">
      <dgm:prSet presAssocID="{5BBAD784-CE3D-473F-86C7-35F97F61C3E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24B44D-48E4-4C60-A1C0-5ADABAA9E5F7}" type="pres">
      <dgm:prSet presAssocID="{5BBAD784-CE3D-473F-86C7-35F97F61C3EB}" presName="spaceRect" presStyleCnt="0"/>
      <dgm:spPr/>
    </dgm:pt>
    <dgm:pt modelId="{00518B20-F705-4158-991D-26831477CDB8}" type="pres">
      <dgm:prSet presAssocID="{5BBAD784-CE3D-473F-86C7-35F97F61C3EB}" presName="textRect" presStyleLbl="revTx" presStyleIdx="5" presStyleCnt="7">
        <dgm:presLayoutVars>
          <dgm:chMax val="1"/>
          <dgm:chPref val="1"/>
        </dgm:presLayoutVars>
      </dgm:prSet>
      <dgm:spPr/>
    </dgm:pt>
    <dgm:pt modelId="{AEBF1552-BC33-4618-B3D1-014AB31A1433}" type="pres">
      <dgm:prSet presAssocID="{38EC98C5-A7B2-4E04-BD23-E195FC7D6620}" presName="sibTrans" presStyleCnt="0"/>
      <dgm:spPr/>
    </dgm:pt>
    <dgm:pt modelId="{AA836672-2722-498F-B2D9-9F983408F0E0}" type="pres">
      <dgm:prSet presAssocID="{885EFFCF-CB6F-49B7-B28C-10AC5D024ED8}" presName="compNode" presStyleCnt="0"/>
      <dgm:spPr/>
    </dgm:pt>
    <dgm:pt modelId="{ECAC0665-EBED-453C-932F-F7394537D124}" type="pres">
      <dgm:prSet presAssocID="{885EFFCF-CB6F-49B7-B28C-10AC5D024ED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AE44DE-8634-4BA7-B0F4-CF1D1BEB1B4A}" type="pres">
      <dgm:prSet presAssocID="{885EFFCF-CB6F-49B7-B28C-10AC5D024ED8}" presName="spaceRect" presStyleCnt="0"/>
      <dgm:spPr/>
    </dgm:pt>
    <dgm:pt modelId="{CDAB3104-E449-499C-B4BA-3CCD6ACBDBF0}" type="pres">
      <dgm:prSet presAssocID="{885EFFCF-CB6F-49B7-B28C-10AC5D024ED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11D780D-A5CC-4794-BFF2-CFEF628661B8}" srcId="{565549AD-832D-4661-A9E5-749BD85DC287}" destId="{43FA4A23-80E3-4A8F-9102-A8CCDC03298F}" srcOrd="4" destOrd="0" parTransId="{BB087359-BAA8-48AE-811B-71470960204E}" sibTransId="{72B5CAF7-3783-443A-8EDF-51040747A76C}"/>
    <dgm:cxn modelId="{4006580E-D69D-41B5-8829-DD44DA7F49CC}" type="presOf" srcId="{885EFFCF-CB6F-49B7-B28C-10AC5D024ED8}" destId="{CDAB3104-E449-499C-B4BA-3CCD6ACBDBF0}" srcOrd="0" destOrd="0" presId="urn:microsoft.com/office/officeart/2018/2/layout/IconLabelList"/>
    <dgm:cxn modelId="{D0EECF0F-600A-460A-9273-05B3A9F57951}" srcId="{565549AD-832D-4661-A9E5-749BD85DC287}" destId="{885EFFCF-CB6F-49B7-B28C-10AC5D024ED8}" srcOrd="6" destOrd="0" parTransId="{48A43E75-1A8C-48D9-80F1-5A315D605699}" sibTransId="{652A9B3F-A796-4064-85DA-01AF5F6C1AAB}"/>
    <dgm:cxn modelId="{EE72BA38-6C7F-4750-9F00-0CADB365406C}" srcId="{565549AD-832D-4661-A9E5-749BD85DC287}" destId="{7FF622A7-7818-429A-BC2F-B436C98A9DF7}" srcOrd="3" destOrd="0" parTransId="{8FB98B15-0839-4BDB-A5BA-35023A773603}" sibTransId="{487BB247-C315-47C9-A82C-322021E1302E}"/>
    <dgm:cxn modelId="{3F1CF14D-8A0D-4D15-9841-BD3D4C6BAFEF}" srcId="{565549AD-832D-4661-A9E5-749BD85DC287}" destId="{2484B85A-A8E2-4437-BC57-9B90E458E50F}" srcOrd="2" destOrd="0" parTransId="{0FFEF51A-0F40-432F-B348-11E89EFD10FB}" sibTransId="{D59761CD-B6BA-46DC-AC8E-DBE5508E070D}"/>
    <dgm:cxn modelId="{79E14555-ABCB-429B-A637-A23D03535AB1}" type="presOf" srcId="{2484B85A-A8E2-4437-BC57-9B90E458E50F}" destId="{D42F31D2-D5B4-4378-B9A6-F346B5F47C2D}" srcOrd="0" destOrd="0" presId="urn:microsoft.com/office/officeart/2018/2/layout/IconLabelList"/>
    <dgm:cxn modelId="{F9172576-877A-45E4-A8E0-AFD72C4A4560}" type="presOf" srcId="{7FF622A7-7818-429A-BC2F-B436C98A9DF7}" destId="{EEF5E6A7-FDEE-4878-A0F6-B5B236661577}" srcOrd="0" destOrd="0" presId="urn:microsoft.com/office/officeart/2018/2/layout/IconLabelList"/>
    <dgm:cxn modelId="{B41CEE77-0F4E-4DD0-B2A3-D71E2AD7A154}" type="presOf" srcId="{8E6AB94D-F49C-4EBB-8A2B-3E577192D8D9}" destId="{AC6434F7-AC33-4B72-9ABE-F53D1CE43260}" srcOrd="0" destOrd="0" presId="urn:microsoft.com/office/officeart/2018/2/layout/IconLabelList"/>
    <dgm:cxn modelId="{9846667C-3B16-413B-868E-E480BD8D8108}" type="presOf" srcId="{565549AD-832D-4661-A9E5-749BD85DC287}" destId="{8EBA185D-139B-4266-A887-3F10DF197A6C}" srcOrd="0" destOrd="0" presId="urn:microsoft.com/office/officeart/2018/2/layout/IconLabelList"/>
    <dgm:cxn modelId="{BB39DD8E-A220-4A40-9A08-3048BD9808A7}" type="presOf" srcId="{43FA4A23-80E3-4A8F-9102-A8CCDC03298F}" destId="{F3926161-2A9A-45F0-AB80-86FEEE1C3C2F}" srcOrd="0" destOrd="0" presId="urn:microsoft.com/office/officeart/2018/2/layout/IconLabelList"/>
    <dgm:cxn modelId="{275DF591-043F-4532-BEC3-5012475E3C4C}" type="presOf" srcId="{E1254C88-DFB0-41BF-A18B-76CFC7B6D4BA}" destId="{CCC15E91-884A-4BFE-B449-FB77545853D3}" srcOrd="0" destOrd="0" presId="urn:microsoft.com/office/officeart/2018/2/layout/IconLabelList"/>
    <dgm:cxn modelId="{92BE5DB5-7B3C-41AD-8C78-1C0C96F2A321}" srcId="{565549AD-832D-4661-A9E5-749BD85DC287}" destId="{8E6AB94D-F49C-4EBB-8A2B-3E577192D8D9}" srcOrd="0" destOrd="0" parTransId="{A4192B11-0111-4488-B59E-553039C34C6F}" sibTransId="{AFB2A285-F993-444D-9C5E-F288A1DC931C}"/>
    <dgm:cxn modelId="{90B598CB-9A82-4DB3-B268-D6ADD8997B1B}" srcId="{565549AD-832D-4661-A9E5-749BD85DC287}" destId="{5BBAD784-CE3D-473F-86C7-35F97F61C3EB}" srcOrd="5" destOrd="0" parTransId="{3E510AF7-05A3-4B25-BB47-7FC80A3D910B}" sibTransId="{38EC98C5-A7B2-4E04-BD23-E195FC7D6620}"/>
    <dgm:cxn modelId="{D1B672CD-3093-4691-8B5A-AC355A86E3D5}" srcId="{565549AD-832D-4661-A9E5-749BD85DC287}" destId="{E1254C88-DFB0-41BF-A18B-76CFC7B6D4BA}" srcOrd="1" destOrd="0" parTransId="{1E328A5D-F316-4078-9409-15E4B4A9979E}" sibTransId="{DCAB64E1-E147-43BA-9B61-2C9B9F4A6770}"/>
    <dgm:cxn modelId="{5FE1F0DE-82EA-4EE6-B20F-468AF20DD8DF}" type="presOf" srcId="{5BBAD784-CE3D-473F-86C7-35F97F61C3EB}" destId="{00518B20-F705-4158-991D-26831477CDB8}" srcOrd="0" destOrd="0" presId="urn:microsoft.com/office/officeart/2018/2/layout/IconLabelList"/>
    <dgm:cxn modelId="{6BD9FD3C-BD0A-442B-B55F-4FEA0B501FC4}" type="presParOf" srcId="{8EBA185D-139B-4266-A887-3F10DF197A6C}" destId="{90925529-94B1-40BB-9C5E-6AB3D86D0B91}" srcOrd="0" destOrd="0" presId="urn:microsoft.com/office/officeart/2018/2/layout/IconLabelList"/>
    <dgm:cxn modelId="{101E6B56-E522-44A6-AF84-516BCB6E7360}" type="presParOf" srcId="{90925529-94B1-40BB-9C5E-6AB3D86D0B91}" destId="{271A8CA7-1971-4095-86B7-A41AB341E854}" srcOrd="0" destOrd="0" presId="urn:microsoft.com/office/officeart/2018/2/layout/IconLabelList"/>
    <dgm:cxn modelId="{D5E5E232-46EE-4C9A-8589-ADE04B11A0DE}" type="presParOf" srcId="{90925529-94B1-40BB-9C5E-6AB3D86D0B91}" destId="{9CD248DD-EF44-479A-8614-C5A82A73681E}" srcOrd="1" destOrd="0" presId="urn:microsoft.com/office/officeart/2018/2/layout/IconLabelList"/>
    <dgm:cxn modelId="{83024BA2-9A14-457E-B858-57090723081C}" type="presParOf" srcId="{90925529-94B1-40BB-9C5E-6AB3D86D0B91}" destId="{AC6434F7-AC33-4B72-9ABE-F53D1CE43260}" srcOrd="2" destOrd="0" presId="urn:microsoft.com/office/officeart/2018/2/layout/IconLabelList"/>
    <dgm:cxn modelId="{C1A106D2-D7AC-4DF1-9ADD-F27252ADAE48}" type="presParOf" srcId="{8EBA185D-139B-4266-A887-3F10DF197A6C}" destId="{FDB9E283-2E89-4757-8485-4B507364A1C8}" srcOrd="1" destOrd="0" presId="urn:microsoft.com/office/officeart/2018/2/layout/IconLabelList"/>
    <dgm:cxn modelId="{7110F724-B5D2-49D8-B463-1EB644F586DB}" type="presParOf" srcId="{8EBA185D-139B-4266-A887-3F10DF197A6C}" destId="{1703277A-5F1D-4703-9659-39D2A860C40A}" srcOrd="2" destOrd="0" presId="urn:microsoft.com/office/officeart/2018/2/layout/IconLabelList"/>
    <dgm:cxn modelId="{FB08D825-70A5-447A-8633-11E7F80AAECE}" type="presParOf" srcId="{1703277A-5F1D-4703-9659-39D2A860C40A}" destId="{B9A48DFC-D99F-4E88-8610-067C33E63F50}" srcOrd="0" destOrd="0" presId="urn:microsoft.com/office/officeart/2018/2/layout/IconLabelList"/>
    <dgm:cxn modelId="{FBB004C1-C3DC-484E-A687-9326E5B85C17}" type="presParOf" srcId="{1703277A-5F1D-4703-9659-39D2A860C40A}" destId="{7571626B-02FF-4834-932E-AF1DFE528131}" srcOrd="1" destOrd="0" presId="urn:microsoft.com/office/officeart/2018/2/layout/IconLabelList"/>
    <dgm:cxn modelId="{70C71067-E372-4C2B-89A8-A44BAB462ABD}" type="presParOf" srcId="{1703277A-5F1D-4703-9659-39D2A860C40A}" destId="{CCC15E91-884A-4BFE-B449-FB77545853D3}" srcOrd="2" destOrd="0" presId="urn:microsoft.com/office/officeart/2018/2/layout/IconLabelList"/>
    <dgm:cxn modelId="{45A913E4-85D9-4FEE-800E-9D2562DCD171}" type="presParOf" srcId="{8EBA185D-139B-4266-A887-3F10DF197A6C}" destId="{0211C9F3-A106-4B9E-9B27-6476A2B6EE29}" srcOrd="3" destOrd="0" presId="urn:microsoft.com/office/officeart/2018/2/layout/IconLabelList"/>
    <dgm:cxn modelId="{D3D25087-F647-417F-BF86-E4FF92DDACB2}" type="presParOf" srcId="{8EBA185D-139B-4266-A887-3F10DF197A6C}" destId="{A1F83023-1C60-429C-81BF-8038DBE35A32}" srcOrd="4" destOrd="0" presId="urn:microsoft.com/office/officeart/2018/2/layout/IconLabelList"/>
    <dgm:cxn modelId="{25875218-18CD-4368-A4E2-167E0486BB0A}" type="presParOf" srcId="{A1F83023-1C60-429C-81BF-8038DBE35A32}" destId="{DCCEE32E-5D34-42F6-B728-1E06FDAD8C0A}" srcOrd="0" destOrd="0" presId="urn:microsoft.com/office/officeart/2018/2/layout/IconLabelList"/>
    <dgm:cxn modelId="{319B15C1-971B-4A37-8A70-34CF531B110C}" type="presParOf" srcId="{A1F83023-1C60-429C-81BF-8038DBE35A32}" destId="{02628EB4-21E5-4394-BD1E-18C022838CB1}" srcOrd="1" destOrd="0" presId="urn:microsoft.com/office/officeart/2018/2/layout/IconLabelList"/>
    <dgm:cxn modelId="{8DE09FAD-8C4C-429A-922F-7EA242379976}" type="presParOf" srcId="{A1F83023-1C60-429C-81BF-8038DBE35A32}" destId="{D42F31D2-D5B4-4378-B9A6-F346B5F47C2D}" srcOrd="2" destOrd="0" presId="urn:microsoft.com/office/officeart/2018/2/layout/IconLabelList"/>
    <dgm:cxn modelId="{4240865C-AF24-4CD7-80FD-B4114F24CF0B}" type="presParOf" srcId="{8EBA185D-139B-4266-A887-3F10DF197A6C}" destId="{05FE5B97-552D-44B4-B09D-1880900DD64D}" srcOrd="5" destOrd="0" presId="urn:microsoft.com/office/officeart/2018/2/layout/IconLabelList"/>
    <dgm:cxn modelId="{F0F81191-A60A-444F-8AEA-BF47A42D0043}" type="presParOf" srcId="{8EBA185D-139B-4266-A887-3F10DF197A6C}" destId="{6160274D-9A30-474D-8F15-479DB2936D2E}" srcOrd="6" destOrd="0" presId="urn:microsoft.com/office/officeart/2018/2/layout/IconLabelList"/>
    <dgm:cxn modelId="{45078B34-56A4-4A6E-AC59-B817F5852BA8}" type="presParOf" srcId="{6160274D-9A30-474D-8F15-479DB2936D2E}" destId="{B7E0C6CC-D63D-4A5A-B158-C669107DFA7B}" srcOrd="0" destOrd="0" presId="urn:microsoft.com/office/officeart/2018/2/layout/IconLabelList"/>
    <dgm:cxn modelId="{7E25DDFA-8A34-4BD8-9CD4-369437C29B9D}" type="presParOf" srcId="{6160274D-9A30-474D-8F15-479DB2936D2E}" destId="{723ACA1C-E398-4DF9-A1F2-3375CBE96FA3}" srcOrd="1" destOrd="0" presId="urn:microsoft.com/office/officeart/2018/2/layout/IconLabelList"/>
    <dgm:cxn modelId="{72BC3D4C-F2CD-4D9D-9BB1-F3769BCD3B27}" type="presParOf" srcId="{6160274D-9A30-474D-8F15-479DB2936D2E}" destId="{EEF5E6A7-FDEE-4878-A0F6-B5B236661577}" srcOrd="2" destOrd="0" presId="urn:microsoft.com/office/officeart/2018/2/layout/IconLabelList"/>
    <dgm:cxn modelId="{4F52EF7E-2FD3-48BF-A349-EC2A940D7683}" type="presParOf" srcId="{8EBA185D-139B-4266-A887-3F10DF197A6C}" destId="{B316449F-6F25-4C25-95A1-779719BDBEF3}" srcOrd="7" destOrd="0" presId="urn:microsoft.com/office/officeart/2018/2/layout/IconLabelList"/>
    <dgm:cxn modelId="{A4F577F2-0F5A-4D51-8C00-7FE20F168989}" type="presParOf" srcId="{8EBA185D-139B-4266-A887-3F10DF197A6C}" destId="{E8AE1103-BF64-4BF3-901F-F449AA405088}" srcOrd="8" destOrd="0" presId="urn:microsoft.com/office/officeart/2018/2/layout/IconLabelList"/>
    <dgm:cxn modelId="{83918827-D7F3-475D-82B9-6B4749830BDB}" type="presParOf" srcId="{E8AE1103-BF64-4BF3-901F-F449AA405088}" destId="{E947BEA0-9174-4050-A195-A66F02C1C7F3}" srcOrd="0" destOrd="0" presId="urn:microsoft.com/office/officeart/2018/2/layout/IconLabelList"/>
    <dgm:cxn modelId="{201418E5-9141-44B5-B632-E9E27349EF6E}" type="presParOf" srcId="{E8AE1103-BF64-4BF3-901F-F449AA405088}" destId="{0352B861-C1AA-4BDE-A366-2219F4D209BD}" srcOrd="1" destOrd="0" presId="urn:microsoft.com/office/officeart/2018/2/layout/IconLabelList"/>
    <dgm:cxn modelId="{FEC647C4-32E5-4461-AEF1-5232F5856FF4}" type="presParOf" srcId="{E8AE1103-BF64-4BF3-901F-F449AA405088}" destId="{F3926161-2A9A-45F0-AB80-86FEEE1C3C2F}" srcOrd="2" destOrd="0" presId="urn:microsoft.com/office/officeart/2018/2/layout/IconLabelList"/>
    <dgm:cxn modelId="{54DF93C6-C77A-44ED-AA0D-AC66E970E372}" type="presParOf" srcId="{8EBA185D-139B-4266-A887-3F10DF197A6C}" destId="{C3D047A3-8BBE-4A41-B8C2-2A9453313EAD}" srcOrd="9" destOrd="0" presId="urn:microsoft.com/office/officeart/2018/2/layout/IconLabelList"/>
    <dgm:cxn modelId="{ABB617AF-C339-4876-B136-632FF656F60F}" type="presParOf" srcId="{8EBA185D-139B-4266-A887-3F10DF197A6C}" destId="{E061A812-EAA1-4862-9E90-F11136D6B9D3}" srcOrd="10" destOrd="0" presId="urn:microsoft.com/office/officeart/2018/2/layout/IconLabelList"/>
    <dgm:cxn modelId="{C9894F5F-8553-43E9-A4E1-726F8B0DFB35}" type="presParOf" srcId="{E061A812-EAA1-4862-9E90-F11136D6B9D3}" destId="{DD8D6220-10F7-45B6-9ECE-0781A2D56056}" srcOrd="0" destOrd="0" presId="urn:microsoft.com/office/officeart/2018/2/layout/IconLabelList"/>
    <dgm:cxn modelId="{7A31C1EA-B268-4B40-BE32-09615E9B7E4F}" type="presParOf" srcId="{E061A812-EAA1-4862-9E90-F11136D6B9D3}" destId="{3224B44D-48E4-4C60-A1C0-5ADABAA9E5F7}" srcOrd="1" destOrd="0" presId="urn:microsoft.com/office/officeart/2018/2/layout/IconLabelList"/>
    <dgm:cxn modelId="{3CFCDCFC-C3ED-4BB9-A394-03AB4DAEE2BC}" type="presParOf" srcId="{E061A812-EAA1-4862-9E90-F11136D6B9D3}" destId="{00518B20-F705-4158-991D-26831477CDB8}" srcOrd="2" destOrd="0" presId="urn:microsoft.com/office/officeart/2018/2/layout/IconLabelList"/>
    <dgm:cxn modelId="{56C93D8B-B567-4E02-B1D8-A181676AF276}" type="presParOf" srcId="{8EBA185D-139B-4266-A887-3F10DF197A6C}" destId="{AEBF1552-BC33-4618-B3D1-014AB31A1433}" srcOrd="11" destOrd="0" presId="urn:microsoft.com/office/officeart/2018/2/layout/IconLabelList"/>
    <dgm:cxn modelId="{0EFBAF82-72CE-4173-AAB4-63BCB8A7C80F}" type="presParOf" srcId="{8EBA185D-139B-4266-A887-3F10DF197A6C}" destId="{AA836672-2722-498F-B2D9-9F983408F0E0}" srcOrd="12" destOrd="0" presId="urn:microsoft.com/office/officeart/2018/2/layout/IconLabelList"/>
    <dgm:cxn modelId="{F702643E-0E44-4FA8-81AC-4FD8681CC78A}" type="presParOf" srcId="{AA836672-2722-498F-B2D9-9F983408F0E0}" destId="{ECAC0665-EBED-453C-932F-F7394537D124}" srcOrd="0" destOrd="0" presId="urn:microsoft.com/office/officeart/2018/2/layout/IconLabelList"/>
    <dgm:cxn modelId="{11DDCBA7-711B-48C0-8D94-0710E6DA170D}" type="presParOf" srcId="{AA836672-2722-498F-B2D9-9F983408F0E0}" destId="{83AE44DE-8634-4BA7-B0F4-CF1D1BEB1B4A}" srcOrd="1" destOrd="0" presId="urn:microsoft.com/office/officeart/2018/2/layout/IconLabelList"/>
    <dgm:cxn modelId="{5ABDA2BB-0F39-4C06-A93C-0892F60B759D}" type="presParOf" srcId="{AA836672-2722-498F-B2D9-9F983408F0E0}" destId="{CDAB3104-E449-499C-B4BA-3CCD6ACBDB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CCB3D-0166-4F20-95A7-7E5EB2487EC4}">
      <dsp:nvSpPr>
        <dsp:cNvPr id="0" name=""/>
        <dsp:cNvSpPr/>
      </dsp:nvSpPr>
      <dsp:spPr>
        <a:xfrm>
          <a:off x="680985" y="462165"/>
          <a:ext cx="1955812" cy="19558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E4592-D1D2-4158-81A4-58B08A79C237}">
      <dsp:nvSpPr>
        <dsp:cNvPr id="0" name=""/>
        <dsp:cNvSpPr/>
      </dsp:nvSpPr>
      <dsp:spPr>
        <a:xfrm>
          <a:off x="1097798" y="878977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CF3B9-F6F0-4B59-B20F-F55DD0F74834}">
      <dsp:nvSpPr>
        <dsp:cNvPr id="0" name=""/>
        <dsp:cNvSpPr/>
      </dsp:nvSpPr>
      <dsp:spPr>
        <a:xfrm>
          <a:off x="55767" y="30271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Marc den </a:t>
          </a:r>
          <a:r>
            <a:rPr lang="en-US" sz="1900" kern="1200" cap="none" baseline="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Hollander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23 </a:t>
          </a:r>
          <a:r>
            <a:rPr lang="en-US" sz="1900" kern="1200" cap="none" baseline="0" dirty="0" err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jaar</a:t>
          </a:r>
          <a:r>
            <a:rPr lang="en-US" sz="2000" kern="1200" cap="none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oud</a:t>
          </a:r>
        </a:p>
      </dsp:txBody>
      <dsp:txXfrm>
        <a:off x="55767" y="3027165"/>
        <a:ext cx="3206250" cy="720000"/>
      </dsp:txXfrm>
    </dsp:sp>
    <dsp:sp modelId="{D34DC437-3698-4A65-AECD-D1A3EF462CA1}">
      <dsp:nvSpPr>
        <dsp:cNvPr id="0" name=""/>
        <dsp:cNvSpPr/>
      </dsp:nvSpPr>
      <dsp:spPr>
        <a:xfrm>
          <a:off x="4448329" y="462165"/>
          <a:ext cx="1955812" cy="19558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059B-5FB6-419E-B256-8429785A0C20}">
      <dsp:nvSpPr>
        <dsp:cNvPr id="0" name=""/>
        <dsp:cNvSpPr/>
      </dsp:nvSpPr>
      <dsp:spPr>
        <a:xfrm>
          <a:off x="4865142" y="87897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CD56-1DB4-4FA8-A35E-86BF47BBFE75}">
      <dsp:nvSpPr>
        <dsp:cNvPr id="0" name=""/>
        <dsp:cNvSpPr/>
      </dsp:nvSpPr>
      <dsp:spPr>
        <a:xfrm>
          <a:off x="3823110" y="30271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baseline="0" dirty="0">
              <a:solidFill>
                <a:schemeClr val="bg1"/>
              </a:solidFill>
            </a:rPr>
            <a:t>Willemstad, Noord B</a:t>
          </a:r>
          <a:r>
            <a:rPr lang="en-US" sz="2000" kern="1200" cap="none" baseline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rabant</a:t>
          </a:r>
        </a:p>
      </dsp:txBody>
      <dsp:txXfrm>
        <a:off x="3823110" y="3027165"/>
        <a:ext cx="3206250" cy="720000"/>
      </dsp:txXfrm>
    </dsp:sp>
    <dsp:sp modelId="{2A3E2783-CC5E-4C34-AA00-1A2B6C5E5C87}">
      <dsp:nvSpPr>
        <dsp:cNvPr id="0" name=""/>
        <dsp:cNvSpPr/>
      </dsp:nvSpPr>
      <dsp:spPr>
        <a:xfrm>
          <a:off x="8215673" y="462165"/>
          <a:ext cx="1955812" cy="19558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2B99B-893A-4B1C-8825-749178D81883}">
      <dsp:nvSpPr>
        <dsp:cNvPr id="0" name=""/>
        <dsp:cNvSpPr/>
      </dsp:nvSpPr>
      <dsp:spPr>
        <a:xfrm>
          <a:off x="8632486" y="878977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C9EB7-CFA1-482D-B4FA-D3404A1D2E17}">
      <dsp:nvSpPr>
        <dsp:cNvPr id="0" name=""/>
        <dsp:cNvSpPr/>
      </dsp:nvSpPr>
      <dsp:spPr>
        <a:xfrm>
          <a:off x="7590454" y="3027165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baseline="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Robotic Process Automation</a:t>
          </a:r>
        </a:p>
      </dsp:txBody>
      <dsp:txXfrm>
        <a:off x="7590454" y="3027165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A8CA7-1971-4095-86B7-A41AB341E854}">
      <dsp:nvSpPr>
        <dsp:cNvPr id="0" name=""/>
        <dsp:cNvSpPr/>
      </dsp:nvSpPr>
      <dsp:spPr>
        <a:xfrm>
          <a:off x="1062356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434F7-AC33-4B72-9ABE-F53D1CE43260}">
      <dsp:nvSpPr>
        <dsp:cNvPr id="0" name=""/>
        <dsp:cNvSpPr/>
      </dsp:nvSpPr>
      <dsp:spPr>
        <a:xfrm>
          <a:off x="682888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Wat is RPA?</a:t>
          </a:r>
        </a:p>
      </dsp:txBody>
      <dsp:txXfrm>
        <a:off x="682888" y="1380227"/>
        <a:ext cx="1379882" cy="551953"/>
      </dsp:txXfrm>
    </dsp:sp>
    <dsp:sp modelId="{B9A48DFC-D99F-4E88-8610-067C33E63F50}">
      <dsp:nvSpPr>
        <dsp:cNvPr id="0" name=""/>
        <dsp:cNvSpPr/>
      </dsp:nvSpPr>
      <dsp:spPr>
        <a:xfrm>
          <a:off x="2683718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15E91-884A-4BFE-B449-FB77545853D3}">
      <dsp:nvSpPr>
        <dsp:cNvPr id="0" name=""/>
        <dsp:cNvSpPr/>
      </dsp:nvSpPr>
      <dsp:spPr>
        <a:xfrm>
          <a:off x="2304251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De opdracht</a:t>
          </a:r>
          <a:endParaRPr lang="en-US" sz="2100" kern="1200"/>
        </a:p>
      </dsp:txBody>
      <dsp:txXfrm>
        <a:off x="2304251" y="1380227"/>
        <a:ext cx="1379882" cy="551953"/>
      </dsp:txXfrm>
    </dsp:sp>
    <dsp:sp modelId="{DCCEE32E-5D34-42F6-B728-1E06FDAD8C0A}">
      <dsp:nvSpPr>
        <dsp:cNvPr id="0" name=""/>
        <dsp:cNvSpPr/>
      </dsp:nvSpPr>
      <dsp:spPr>
        <a:xfrm>
          <a:off x="4305081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F31D2-D5B4-4378-B9A6-F346B5F47C2D}">
      <dsp:nvSpPr>
        <dsp:cNvPr id="0" name=""/>
        <dsp:cNvSpPr/>
      </dsp:nvSpPr>
      <dsp:spPr>
        <a:xfrm>
          <a:off x="3925613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RPA bij Sligro</a:t>
          </a:r>
          <a:endParaRPr lang="en-US" sz="2100" kern="1200"/>
        </a:p>
      </dsp:txBody>
      <dsp:txXfrm>
        <a:off x="3925613" y="1380227"/>
        <a:ext cx="1379882" cy="551953"/>
      </dsp:txXfrm>
    </dsp:sp>
    <dsp:sp modelId="{B7E0C6CC-D63D-4A5A-B158-C669107DFA7B}">
      <dsp:nvSpPr>
        <dsp:cNvPr id="0" name=""/>
        <dsp:cNvSpPr/>
      </dsp:nvSpPr>
      <dsp:spPr>
        <a:xfrm>
          <a:off x="5926443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E6A7-FDEE-4878-A0F6-B5B236661577}">
      <dsp:nvSpPr>
        <dsp:cNvPr id="0" name=""/>
        <dsp:cNvSpPr/>
      </dsp:nvSpPr>
      <dsp:spPr>
        <a:xfrm>
          <a:off x="5546975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Demo</a:t>
          </a:r>
          <a:endParaRPr lang="en-US" sz="2100" kern="1200"/>
        </a:p>
      </dsp:txBody>
      <dsp:txXfrm>
        <a:off x="5546975" y="1380227"/>
        <a:ext cx="1379882" cy="551953"/>
      </dsp:txXfrm>
    </dsp:sp>
    <dsp:sp modelId="{E947BEA0-9174-4050-A195-A66F02C1C7F3}">
      <dsp:nvSpPr>
        <dsp:cNvPr id="0" name=""/>
        <dsp:cNvSpPr/>
      </dsp:nvSpPr>
      <dsp:spPr>
        <a:xfrm>
          <a:off x="7547805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26161-2A9A-45F0-AB80-86FEEE1C3C2F}">
      <dsp:nvSpPr>
        <dsp:cNvPr id="0" name=""/>
        <dsp:cNvSpPr/>
      </dsp:nvSpPr>
      <dsp:spPr>
        <a:xfrm>
          <a:off x="7168338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Voor- en nadelen</a:t>
          </a:r>
          <a:endParaRPr lang="en-US" sz="2100" kern="1200" dirty="0"/>
        </a:p>
      </dsp:txBody>
      <dsp:txXfrm>
        <a:off x="7168338" y="1380227"/>
        <a:ext cx="1379882" cy="551953"/>
      </dsp:txXfrm>
    </dsp:sp>
    <dsp:sp modelId="{DD8D6220-10F7-45B6-9ECE-0781A2D56056}">
      <dsp:nvSpPr>
        <dsp:cNvPr id="0" name=""/>
        <dsp:cNvSpPr/>
      </dsp:nvSpPr>
      <dsp:spPr>
        <a:xfrm>
          <a:off x="9169168" y="506719"/>
          <a:ext cx="620947" cy="62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8B20-F705-4158-991D-26831477CDB8}">
      <dsp:nvSpPr>
        <dsp:cNvPr id="0" name=""/>
        <dsp:cNvSpPr/>
      </dsp:nvSpPr>
      <dsp:spPr>
        <a:xfrm>
          <a:off x="8789700" y="138022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Conclusie en reflectie</a:t>
          </a:r>
          <a:endParaRPr lang="en-US" sz="2100" kern="1200"/>
        </a:p>
      </dsp:txBody>
      <dsp:txXfrm>
        <a:off x="8789700" y="1380227"/>
        <a:ext cx="1379882" cy="551953"/>
      </dsp:txXfrm>
    </dsp:sp>
    <dsp:sp modelId="{ECAC0665-EBED-453C-932F-F7394537D124}">
      <dsp:nvSpPr>
        <dsp:cNvPr id="0" name=""/>
        <dsp:cNvSpPr/>
      </dsp:nvSpPr>
      <dsp:spPr>
        <a:xfrm>
          <a:off x="5115762" y="2277150"/>
          <a:ext cx="620947" cy="6209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B3104-E449-499C-B4BA-3CCD6ACBDBF0}">
      <dsp:nvSpPr>
        <dsp:cNvPr id="0" name=""/>
        <dsp:cNvSpPr/>
      </dsp:nvSpPr>
      <dsp:spPr>
        <a:xfrm>
          <a:off x="4736294" y="3150657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Vragen</a:t>
          </a:r>
          <a:endParaRPr lang="en-US" sz="2100" kern="1200"/>
        </a:p>
      </dsp:txBody>
      <dsp:txXfrm>
        <a:off x="4736294" y="3150657"/>
        <a:ext cx="1379882" cy="55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9C7781-6CF2-8142-8288-B41988277ADB}" type="datetimeFigureOut">
              <a:rPr lang="nl-NL" smtClean="0"/>
              <a:t>4-7-2023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48AADC-462D-464F-9ACF-6590E816A9E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798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19CA01-572A-5845-A055-C06673163F13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68FAD1-74CC-FF41-B3F5-BDEF6F35DE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494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2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99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76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76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5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4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40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27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8FAD1-74CC-FF41-B3F5-BDEF6F35DE0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0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563C529-A3BC-FD4B-87A0-4B7387A834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6616" y="1655265"/>
            <a:ext cx="10852472" cy="4209331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DCE002-FBCD-1A43-B120-2D0D7FC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  <a:prstGeom prst="rect">
            <a:avLst/>
          </a:prstGeom>
          <a:noFill/>
        </p:spPr>
        <p:txBody>
          <a:bodyPr/>
          <a:lstStyle>
            <a:lvl1pPr algn="l">
              <a:defRPr sz="32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5ED415C8-6C9F-BB4A-9ECF-B44E355A7DC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4204899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257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orient="horz" pos="2409" userDrawn="1">
          <p15:clr>
            <a:srgbClr val="FBAE40"/>
          </p15:clr>
        </p15:guide>
        <p15:guide id="11" orient="horz" pos="4065" userDrawn="1">
          <p15:clr>
            <a:srgbClr val="FBAE40"/>
          </p15:clr>
        </p15:guide>
        <p15:guide id="12" orient="horz" pos="25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9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76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95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66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5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75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87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0743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417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1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A780C74-7472-CE44-A925-25E32D519050}"/>
              </a:ext>
            </a:extLst>
          </p:cNvPr>
          <p:cNvSpPr/>
          <p:nvPr userDrawn="1"/>
        </p:nvSpPr>
        <p:spPr>
          <a:xfrm>
            <a:off x="0" y="993404"/>
            <a:ext cx="12192000" cy="5099421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563C529-A3BC-FD4B-87A0-4B7387A834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6616" y="1655265"/>
            <a:ext cx="10852472" cy="4209331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DCE002-FBCD-1A43-B120-2D0D7FC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  <a:prstGeom prst="rect">
            <a:avLst/>
          </a:prstGeom>
          <a:noFill/>
        </p:spPr>
        <p:txBody>
          <a:bodyPr/>
          <a:lstStyle>
            <a:lvl1pPr algn="l">
              <a:defRPr sz="32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5ED415C8-6C9F-BB4A-9ECF-B44E355A7DC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2573765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257">
          <p15:clr>
            <a:srgbClr val="FBAE40"/>
          </p15:clr>
        </p15:guide>
        <p15:guide id="9" orient="horz" pos="2160">
          <p15:clr>
            <a:srgbClr val="FBAE40"/>
          </p15:clr>
        </p15:guide>
        <p15:guide id="10" orient="horz" pos="2409">
          <p15:clr>
            <a:srgbClr val="FBAE40"/>
          </p15:clr>
        </p15:guide>
        <p15:guide id="11" orient="horz" pos="4065">
          <p15:clr>
            <a:srgbClr val="FBAE40"/>
          </p15:clr>
        </p15:guide>
        <p15:guide id="12" orient="horz" pos="2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14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A780C74-7472-CE44-A925-25E32D519050}"/>
              </a:ext>
            </a:extLst>
          </p:cNvPr>
          <p:cNvSpPr/>
          <p:nvPr userDrawn="1"/>
        </p:nvSpPr>
        <p:spPr>
          <a:xfrm>
            <a:off x="0" y="993404"/>
            <a:ext cx="12192000" cy="5099421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563C529-A3BC-FD4B-87A0-4B7387A8343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6616" y="1655265"/>
            <a:ext cx="10852472" cy="4209331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DCE002-FBCD-1A43-B120-2D0D7FC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  <a:prstGeom prst="rect">
            <a:avLst/>
          </a:prstGeom>
          <a:noFill/>
        </p:spPr>
        <p:txBody>
          <a:bodyPr/>
          <a:lstStyle>
            <a:lvl1pPr algn="l">
              <a:defRPr sz="32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5ED415C8-6C9F-BB4A-9ECF-B44E355A7DC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585629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257">
          <p15:clr>
            <a:srgbClr val="FBAE40"/>
          </p15:clr>
        </p15:guide>
        <p15:guide id="9" orient="horz" pos="2160">
          <p15:clr>
            <a:srgbClr val="FBAE40"/>
          </p15:clr>
        </p15:guide>
        <p15:guide id="10" orient="horz" pos="2409">
          <p15:clr>
            <a:srgbClr val="FBAE40"/>
          </p15:clr>
        </p15:guide>
        <p15:guide id="11" orient="horz" pos="4065">
          <p15:clr>
            <a:srgbClr val="FBAE40"/>
          </p15:clr>
        </p15:guide>
        <p15:guide id="12" orient="horz" pos="2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6059488" y="404812"/>
            <a:ext cx="6132513" cy="57635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4A9014E-420E-2948-BA56-B0D0424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4731071" cy="1253225"/>
          </a:xfrm>
          <a:prstGeom prst="rect">
            <a:avLst/>
          </a:prstGeom>
          <a:noFill/>
        </p:spPr>
        <p:txBody>
          <a:bodyPr/>
          <a:lstStyle>
            <a:lvl1pPr algn="l">
              <a:defRPr sz="32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03BB86DC-566D-6946-BF44-97E89A137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15" y="1655265"/>
            <a:ext cx="4731073" cy="45130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37F896C-13A4-B645-B4EA-C5B7847798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370714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2409">
          <p15:clr>
            <a:srgbClr val="FBAE40"/>
          </p15:clr>
        </p15:guide>
        <p15:guide id="6" orient="horz" pos="4065">
          <p15:clr>
            <a:srgbClr val="FBAE40"/>
          </p15:clr>
        </p15:guide>
        <p15:guide id="7" orient="horz" pos="255">
          <p15:clr>
            <a:srgbClr val="FBAE40"/>
          </p15:clr>
        </p15:guide>
        <p15:guide id="8" pos="31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s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2316163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0EEA94A1-289F-F140-BA1E-82EF1B4FE6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7825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Tijdelijke aanduiding voor afbeelding 3">
            <a:extLst>
              <a:ext uri="{FF2B5EF4-FFF2-40B4-BE49-F238E27FC236}">
                <a16:creationId xmlns:a16="http://schemas.microsoft.com/office/drawing/2014/main" id="{DBCA2130-F477-344D-B62C-40BB03F074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7662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4" name="Tijdelijke aanduiding voor afbeelding 3">
            <a:extLst>
              <a:ext uri="{FF2B5EF4-FFF2-40B4-BE49-F238E27FC236}">
                <a16:creationId xmlns:a16="http://schemas.microsoft.com/office/drawing/2014/main" id="{5D4FE9CA-6EA7-4849-99F3-5D2CF7CFA7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7663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111D5FB7-643B-4645-8B05-610686C017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55238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6" name="Tijdelijke aanduiding voor afbeelding 3">
            <a:extLst>
              <a:ext uri="{FF2B5EF4-FFF2-40B4-BE49-F238E27FC236}">
                <a16:creationId xmlns:a16="http://schemas.microsoft.com/office/drawing/2014/main" id="{4B2262AF-2064-614F-A9AF-08C5FB8E58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20013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4523AC23-5E96-3348-ACD6-E9CB25B5F1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675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6348E891-7A17-AB46-B235-2ED84E7BD2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81512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" name="Tijdelijke aanduiding voor afbeelding 3">
            <a:extLst>
              <a:ext uri="{FF2B5EF4-FFF2-40B4-BE49-F238E27FC236}">
                <a16:creationId xmlns:a16="http://schemas.microsoft.com/office/drawing/2014/main" id="{9229EC47-3E90-7F4B-B24B-2CDAD8689DF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71513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1" name="Tijdelijke aanduiding voor afbeelding 3">
            <a:extLst>
              <a:ext uri="{FF2B5EF4-FFF2-40B4-BE49-F238E27FC236}">
                <a16:creationId xmlns:a16="http://schemas.microsoft.com/office/drawing/2014/main" id="{0E0649E5-5576-7245-B518-8A190A9A6A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859088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7" name="Tijdelijke aanduiding voor afbeelding 3">
            <a:extLst>
              <a:ext uri="{FF2B5EF4-FFF2-40B4-BE49-F238E27FC236}">
                <a16:creationId xmlns:a16="http://schemas.microsoft.com/office/drawing/2014/main" id="{6E41606C-A7F0-EC45-97B7-BDBFBB42499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4238" y="148471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8" name="Tijdelijke aanduiding voor afbeelding 3">
            <a:extLst>
              <a:ext uri="{FF2B5EF4-FFF2-40B4-BE49-F238E27FC236}">
                <a16:creationId xmlns:a16="http://schemas.microsoft.com/office/drawing/2014/main" id="{2F1AA05D-CB6A-EA42-97D2-05C33542F8C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8088" y="3826489"/>
            <a:ext cx="1890000" cy="195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9DFF2B52-0BF0-2E40-B41B-013EB88C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  <a:prstGeom prst="rect">
            <a:avLst/>
          </a:prstGeom>
          <a:noFill/>
        </p:spPr>
        <p:txBody>
          <a:bodyPr/>
          <a:lstStyle>
            <a:lvl1pPr algn="l">
              <a:defRPr sz="32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7" name="Tijdelijke aanduiding voor afbeelding 3">
            <a:extLst>
              <a:ext uri="{FF2B5EF4-FFF2-40B4-BE49-F238E27FC236}">
                <a16:creationId xmlns:a16="http://schemas.microsoft.com/office/drawing/2014/main" id="{DD0AE5A5-9303-9047-9543-CC3EC4EF073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3980621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2409">
          <p15:clr>
            <a:srgbClr val="FBAE40"/>
          </p15:clr>
        </p15:guide>
        <p15:guide id="6" orient="horz" pos="4065">
          <p15:clr>
            <a:srgbClr val="FBAE40"/>
          </p15:clr>
        </p15:guide>
        <p15:guide id="7" orient="horz" pos="255">
          <p15:clr>
            <a:srgbClr val="FBAE40"/>
          </p15:clr>
        </p15:guide>
        <p15:guide id="11" orient="horz" pos="3657" userDrawn="1">
          <p15:clr>
            <a:srgbClr val="FBAE40"/>
          </p15:clr>
        </p15:guide>
        <p15:guide id="12" pos="26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3">
            <a:extLst>
              <a:ext uri="{FF2B5EF4-FFF2-40B4-BE49-F238E27FC236}">
                <a16:creationId xmlns:a16="http://schemas.microsoft.com/office/drawing/2014/main" id="{62FB6E33-3292-C845-8E3E-BD43357727A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</p:spTree>
    <p:extLst>
      <p:ext uri="{BB962C8B-B14F-4D97-AF65-F5344CB8AC3E}">
        <p14:creationId xmlns:p14="http://schemas.microsoft.com/office/powerpoint/2010/main" val="20083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6059489" y="404812"/>
            <a:ext cx="6132512" cy="43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A7BAE86C-9459-C342-B759-6F715AB5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024" y="955762"/>
            <a:ext cx="3601664" cy="906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rgbClr val="333F4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A81FB100-0C69-D444-95BB-9F5310983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4713" y="955761"/>
            <a:ext cx="1027110" cy="51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Client</a:t>
            </a:r>
          </a:p>
        </p:txBody>
      </p:sp>
      <p:sp>
        <p:nvSpPr>
          <p:cNvPr id="24" name="Tijdelijke aanduiding voor afbeelding 3">
            <a:extLst>
              <a:ext uri="{FF2B5EF4-FFF2-40B4-BE49-F238E27FC236}">
                <a16:creationId xmlns:a16="http://schemas.microsoft.com/office/drawing/2014/main" id="{7FCDAA3A-27E4-DC49-8502-8F7FD77ADD6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9488" y="4898571"/>
            <a:ext cx="2160000" cy="11942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</a:t>
            </a:r>
          </a:p>
        </p:txBody>
      </p:sp>
      <p:sp>
        <p:nvSpPr>
          <p:cNvPr id="26" name="Tijdelijke aanduiding voor tekst 22">
            <a:extLst>
              <a:ext uri="{FF2B5EF4-FFF2-40B4-BE49-F238E27FC236}">
                <a16:creationId xmlns:a16="http://schemas.microsoft.com/office/drawing/2014/main" id="{8B8DF0CF-9119-DF44-8D6A-A3F9A4C9FFE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4712" y="2139097"/>
            <a:ext cx="1151311" cy="51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Challenges</a:t>
            </a:r>
            <a:endParaRPr lang="nl-NL" dirty="0"/>
          </a:p>
        </p:txBody>
      </p:sp>
      <p:sp>
        <p:nvSpPr>
          <p:cNvPr id="28" name="Tijdelijke aanduiding voor tekst 22">
            <a:extLst>
              <a:ext uri="{FF2B5EF4-FFF2-40B4-BE49-F238E27FC236}">
                <a16:creationId xmlns:a16="http://schemas.microsoft.com/office/drawing/2014/main" id="{1A36DB50-7990-FD42-9E8E-34E3B0101E7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4713" y="3979282"/>
            <a:ext cx="1151310" cy="51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 err="1"/>
              <a:t>Role</a:t>
            </a:r>
            <a:endParaRPr lang="nl-NL" dirty="0"/>
          </a:p>
        </p:txBody>
      </p:sp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263998B0-A78F-034E-9E90-033ACD02E7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26024" y="2144856"/>
            <a:ext cx="3601664" cy="167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32" name="Tijdelijke aanduiding voor tekst 30">
            <a:extLst>
              <a:ext uri="{FF2B5EF4-FFF2-40B4-BE49-F238E27FC236}">
                <a16:creationId xmlns:a16="http://schemas.microsoft.com/office/drawing/2014/main" id="{8917C1CC-D5DC-0842-9B9C-C7C1E373F3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26024" y="3979282"/>
            <a:ext cx="3601663" cy="1465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33" name="Tijdelijke aanduiding voor tekst 22">
            <a:extLst>
              <a:ext uri="{FF2B5EF4-FFF2-40B4-BE49-F238E27FC236}">
                <a16:creationId xmlns:a16="http://schemas.microsoft.com/office/drawing/2014/main" id="{3755DF68-EABA-D645-806C-C785FC29439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4713" y="5550806"/>
            <a:ext cx="1151310" cy="6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Download customer story</a:t>
            </a:r>
          </a:p>
        </p:txBody>
      </p:sp>
      <p:sp>
        <p:nvSpPr>
          <p:cNvPr id="34" name="Tijdelijke aanduiding voor tekst 30">
            <a:extLst>
              <a:ext uri="{FF2B5EF4-FFF2-40B4-BE49-F238E27FC236}">
                <a16:creationId xmlns:a16="http://schemas.microsoft.com/office/drawing/2014/main" id="{CE81E5DE-DF18-1643-8100-C07E10A2C0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26025" y="5550806"/>
            <a:ext cx="3601663" cy="542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http://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9E5B449E-FBF9-5642-92DF-F3E7B460BC96}"/>
              </a:ext>
            </a:extLst>
          </p:cNvPr>
          <p:cNvCxnSpPr>
            <a:cxnSpLocks/>
          </p:cNvCxnSpPr>
          <p:nvPr/>
        </p:nvCxnSpPr>
        <p:spPr>
          <a:xfrm>
            <a:off x="896617" y="1945082"/>
            <a:ext cx="4731070" cy="0"/>
          </a:xfrm>
          <a:prstGeom prst="line">
            <a:avLst/>
          </a:prstGeom>
          <a:ln w="12700" cmpd="sng">
            <a:solidFill>
              <a:srgbClr val="BCBD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0547ECA6-2DF3-144D-B354-42CE4DC3A541}"/>
              </a:ext>
            </a:extLst>
          </p:cNvPr>
          <p:cNvSpPr txBox="1"/>
          <p:nvPr/>
        </p:nvSpPr>
        <p:spPr>
          <a:xfrm>
            <a:off x="874713" y="272333"/>
            <a:ext cx="475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story</a:t>
            </a:r>
            <a:endParaRPr lang="nl-NL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3CD65D07-F0EF-7142-AF20-1E8E2C030A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B82CDE1E-EC42-B043-BF1E-6F4256D918E6}"/>
              </a:ext>
            </a:extLst>
          </p:cNvPr>
          <p:cNvCxnSpPr>
            <a:cxnSpLocks/>
          </p:cNvCxnSpPr>
          <p:nvPr userDrawn="1"/>
        </p:nvCxnSpPr>
        <p:spPr>
          <a:xfrm>
            <a:off x="896617" y="1945082"/>
            <a:ext cx="4731070" cy="0"/>
          </a:xfrm>
          <a:prstGeom prst="line">
            <a:avLst/>
          </a:prstGeom>
          <a:ln w="12700" cmpd="sng">
            <a:solidFill>
              <a:srgbClr val="BCBD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546367B9-D48E-444C-B861-1C2C12584743}"/>
              </a:ext>
            </a:extLst>
          </p:cNvPr>
          <p:cNvSpPr txBox="1"/>
          <p:nvPr userDrawn="1"/>
        </p:nvSpPr>
        <p:spPr>
          <a:xfrm>
            <a:off x="874713" y="272333"/>
            <a:ext cx="475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story</a:t>
            </a:r>
            <a:endParaRPr lang="nl-NL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3137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2409">
          <p15:clr>
            <a:srgbClr val="FBAE40"/>
          </p15:clr>
        </p15:guide>
        <p15:guide id="6" orient="horz" pos="4065">
          <p15:clr>
            <a:srgbClr val="FBAE40"/>
          </p15:clr>
        </p15:guide>
        <p15:guide id="7" orient="horz" pos="255">
          <p15:clr>
            <a:srgbClr val="FBAE40"/>
          </p15:clr>
        </p15:guide>
        <p15:guide id="8" pos="55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Consul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E796EAB-0166-DD4C-AE8F-B9A272F79E76}"/>
              </a:ext>
            </a:extLst>
          </p:cNvPr>
          <p:cNvSpPr/>
          <p:nvPr/>
        </p:nvSpPr>
        <p:spPr>
          <a:xfrm>
            <a:off x="0" y="5947966"/>
            <a:ext cx="12191840" cy="91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510EFC0-1F2F-3842-A8E5-65934DAE89C9}"/>
              </a:ext>
            </a:extLst>
          </p:cNvPr>
          <p:cNvSpPr/>
          <p:nvPr/>
        </p:nvSpPr>
        <p:spPr>
          <a:xfrm>
            <a:off x="0" y="6460800"/>
            <a:ext cx="12192000" cy="174774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9B7C76B-ABDC-D544-864E-A2188496A10B}"/>
              </a:ext>
            </a:extLst>
          </p:cNvPr>
          <p:cNvSpPr txBox="1"/>
          <p:nvPr/>
        </p:nvSpPr>
        <p:spPr>
          <a:xfrm>
            <a:off x="2844685" y="1536203"/>
            <a:ext cx="21582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800" b="1" dirty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details</a:t>
            </a: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</a:t>
            </a:r>
            <a:r>
              <a:rPr lang="nl-NL" sz="1400" b="1" dirty="0" err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endParaRPr lang="nl-NL" sz="1400" b="1" dirty="0">
              <a:solidFill>
                <a:srgbClr val="E87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 err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nl-NL" sz="1400" b="1" dirty="0">
              <a:solidFill>
                <a:srgbClr val="E87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 err="1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Residence</a:t>
            </a:r>
            <a:endParaRPr lang="nl-NL" sz="1600" b="1" dirty="0">
              <a:solidFill>
                <a:srgbClr val="E87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6BEBE6A-D72B-9942-A95B-E4A5A2F76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4237" y="1846119"/>
            <a:ext cx="331625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xx-xx-xx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60620E8A-F8D8-5C46-B903-251DEB5C3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4237" y="2061857"/>
            <a:ext cx="331625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+31 6-00 00 00 00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5982553F-B416-AA4C-B260-1C83AA747B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4237" y="2279134"/>
            <a:ext cx="3316251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Woonplaats, Land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7E1C29F-1B88-9648-8937-9AFB9D9F3661}"/>
              </a:ext>
            </a:extLst>
          </p:cNvPr>
          <p:cNvSpPr/>
          <p:nvPr/>
        </p:nvSpPr>
        <p:spPr>
          <a:xfrm>
            <a:off x="0" y="1"/>
            <a:ext cx="12191840" cy="144000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DE62C51F-EFDB-4141-A3F8-F9DDB28A91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685" y="359549"/>
            <a:ext cx="5172558" cy="4022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Naam en Achternaam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6F64F9A8-2B4A-D946-936D-3D2F4933A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685" y="898740"/>
            <a:ext cx="5172558" cy="4022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Functie titel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78FA194-2540-AB4D-B3B0-B479BF42C99D}"/>
              </a:ext>
            </a:extLst>
          </p:cNvPr>
          <p:cNvSpPr txBox="1"/>
          <p:nvPr/>
        </p:nvSpPr>
        <p:spPr>
          <a:xfrm>
            <a:off x="7408500" y="1536203"/>
            <a:ext cx="215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800" b="1" dirty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>
              <a:lnSpc>
                <a:spcPct val="100000"/>
              </a:lnSpc>
              <a:tabLst>
                <a:tab pos="1239838" algn="l"/>
              </a:tabLst>
            </a:pPr>
            <a:r>
              <a:rPr lang="nl-NL" sz="1400" b="1" dirty="0">
                <a:solidFill>
                  <a:srgbClr val="E877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endParaRPr lang="nl-NL" sz="1800" b="1" dirty="0">
              <a:solidFill>
                <a:srgbClr val="E877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C906BCF7-FE72-BC47-85AD-9473D21EA3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3119" y="1807411"/>
            <a:ext cx="3384623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+31 6-00 00 00 00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BA8CB95E-5088-DC4A-8CF5-C94A09C6CE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4464" y="2024572"/>
            <a:ext cx="3384623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 err="1"/>
              <a:t>naam.achternaam@tentive</a:t>
            </a:r>
            <a:endParaRPr lang="nl-NL" dirty="0"/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901761CD-97A4-414D-91A5-7BCE0CA37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63119" y="2243241"/>
            <a:ext cx="3384623" cy="25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 err="1"/>
              <a:t>www.linkedin.com</a:t>
            </a:r>
            <a:r>
              <a:rPr lang="nl-NL" dirty="0"/>
              <a:t>/in/naam</a:t>
            </a:r>
          </a:p>
        </p:txBody>
      </p:sp>
      <p:sp>
        <p:nvSpPr>
          <p:cNvPr id="22" name="Tijdelijke aanduiding voor afbeelding 3">
            <a:extLst>
              <a:ext uri="{FF2B5EF4-FFF2-40B4-BE49-F238E27FC236}">
                <a16:creationId xmlns:a16="http://schemas.microsoft.com/office/drawing/2014/main" id="{AE71D30E-C88B-5B40-89D8-77F68011BE6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4238" y="359549"/>
            <a:ext cx="2071312" cy="228665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E4498E4F-0435-244A-9507-0FF3D5D805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238" y="2933510"/>
            <a:ext cx="3600000" cy="316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Profile {kop vet, tekst normaal}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D6FCA547-E9FE-1E4A-A8AC-15D9CDF12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88024" y="2933510"/>
            <a:ext cx="7461063" cy="3168000"/>
          </a:xfrm>
          <a:prstGeom prst="rect">
            <a:avLst/>
          </a:prstGeom>
        </p:spPr>
        <p:txBody>
          <a:bodyPr numCol="2" spcCol="360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IT skills, </a:t>
            </a:r>
            <a:r>
              <a:rPr lang="nl-NL" dirty="0" err="1"/>
              <a:t>language</a:t>
            </a:r>
            <a:r>
              <a:rPr lang="nl-NL" dirty="0"/>
              <a:t> skills, Relevant project </a:t>
            </a:r>
            <a:r>
              <a:rPr lang="nl-NL" dirty="0" err="1"/>
              <a:t>experience</a:t>
            </a:r>
            <a:r>
              <a:rPr lang="nl-NL" dirty="0"/>
              <a:t> {kop vet, tekst normaal}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r>
              <a:rPr lang="nl-NL" dirty="0"/>
              <a:t>Twee tekst kollommen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79AE1DE-F360-C045-B7FE-F71EF1FD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82013" y="6365569"/>
            <a:ext cx="1265730" cy="361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928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4B292C7-911F-2D4A-9178-BBC37400B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81248" y="2171008"/>
            <a:ext cx="8510751" cy="4686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238B0725-6A8E-2242-8259-5C9CD48D034E}"/>
              </a:ext>
            </a:extLst>
          </p:cNvPr>
          <p:cNvSpPr/>
          <p:nvPr/>
        </p:nvSpPr>
        <p:spPr>
          <a:xfrm>
            <a:off x="3681247" y="2774572"/>
            <a:ext cx="2607872" cy="4083428"/>
          </a:xfrm>
          <a:prstGeom prst="rect">
            <a:avLst/>
          </a:prstGeom>
          <a:gradFill flip="none" rotWithShape="1">
            <a:gsLst>
              <a:gs pos="0">
                <a:srgbClr val="455560">
                  <a:alpha val="0"/>
                </a:srgbClr>
              </a:gs>
              <a:gs pos="100000">
                <a:srgbClr val="455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B648F191-33B6-B843-8598-1DB602A21F89}"/>
              </a:ext>
            </a:extLst>
          </p:cNvPr>
          <p:cNvSpPr/>
          <p:nvPr userDrawn="1"/>
        </p:nvSpPr>
        <p:spPr>
          <a:xfrm>
            <a:off x="0" y="1316420"/>
            <a:ext cx="3681088" cy="5541580"/>
          </a:xfrm>
          <a:prstGeom prst="rect">
            <a:avLst/>
          </a:prstGeom>
          <a:solidFill>
            <a:srgbClr val="455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66BEBE6A-D72B-9942-A95B-E4A5A2F76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141663"/>
            <a:ext cx="5651500" cy="2725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nl-NL" dirty="0"/>
              <a:t>Titel presentatie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F755CB9-5A9E-FF4B-A1A4-EE07199FFC74}"/>
              </a:ext>
            </a:extLst>
          </p:cNvPr>
          <p:cNvSpPr/>
          <p:nvPr/>
        </p:nvSpPr>
        <p:spPr>
          <a:xfrm>
            <a:off x="0" y="6089515"/>
            <a:ext cx="12191840" cy="768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8133FA0F-C48B-FD41-802C-B096353A79EF}"/>
              </a:ext>
            </a:extLst>
          </p:cNvPr>
          <p:cNvSpPr/>
          <p:nvPr/>
        </p:nvSpPr>
        <p:spPr>
          <a:xfrm>
            <a:off x="0" y="6460799"/>
            <a:ext cx="12192000" cy="174774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9264E01-5A12-5F4E-9C22-F05E0550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21" y="823391"/>
            <a:ext cx="6563334" cy="1875238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10034C4-6901-334E-AFC7-A2532588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482013" y="6365569"/>
            <a:ext cx="1265730" cy="361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jdelijke aanduiding voor afbeelding 3">
            <a:extLst>
              <a:ext uri="{FF2B5EF4-FFF2-40B4-BE49-F238E27FC236}">
                <a16:creationId xmlns:a16="http://schemas.microsoft.com/office/drawing/2014/main" id="{1809A83F-E2FC-4948-A8F2-977D4002B2A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43024" y="6208343"/>
            <a:ext cx="2607873" cy="4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Logo customer/partner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22E263C2-44BC-F84A-AC0C-3CC03E8CB565}"/>
              </a:ext>
            </a:extLst>
          </p:cNvPr>
          <p:cNvSpPr/>
          <p:nvPr userDrawn="1"/>
        </p:nvSpPr>
        <p:spPr>
          <a:xfrm>
            <a:off x="0" y="-1"/>
            <a:ext cx="12191840" cy="2877208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4152B65-2EDC-0644-A43C-F96A95BF5D5F}"/>
              </a:ext>
            </a:extLst>
          </p:cNvPr>
          <p:cNvSpPr/>
          <p:nvPr userDrawn="1"/>
        </p:nvSpPr>
        <p:spPr>
          <a:xfrm>
            <a:off x="0" y="6089515"/>
            <a:ext cx="12191840" cy="768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0864A886-6FFF-3645-8C9A-89C5DDD2F2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821" y="523825"/>
            <a:ext cx="6563334" cy="1875238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283CF1B-7C31-334D-A27D-877ED4CA6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0482013" y="6365569"/>
            <a:ext cx="1265730" cy="361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356F6192-32AF-724E-AB7A-E803A852DD2A}"/>
              </a:ext>
            </a:extLst>
          </p:cNvPr>
          <p:cNvSpPr/>
          <p:nvPr/>
        </p:nvSpPr>
        <p:spPr>
          <a:xfrm>
            <a:off x="407988" y="6460799"/>
            <a:ext cx="11784012" cy="174774"/>
          </a:xfrm>
          <a:prstGeom prst="rect">
            <a:avLst/>
          </a:prstGeom>
          <a:solidFill>
            <a:srgbClr val="333F4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jdelijke aanduiding voor dianummer 4">
            <a:extLst>
              <a:ext uri="{FF2B5EF4-FFF2-40B4-BE49-F238E27FC236}">
                <a16:creationId xmlns:a16="http://schemas.microsoft.com/office/drawing/2014/main" id="{2C40D2A4-AEFB-9C44-9854-2594A3343156}"/>
              </a:ext>
            </a:extLst>
          </p:cNvPr>
          <p:cNvSpPr txBox="1">
            <a:spLocks/>
          </p:cNvSpPr>
          <p:nvPr/>
        </p:nvSpPr>
        <p:spPr>
          <a:xfrm>
            <a:off x="407988" y="6347540"/>
            <a:ext cx="457200" cy="36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3BD02F74-02A6-4E2F-BC66-9C2CE7C55F98}" type="slidenum">
              <a:rPr lang="nl-NL" sz="110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nl-NL" sz="1100" dirty="0">
              <a:solidFill>
                <a:srgbClr val="333F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C975CFD-44C6-4048-878D-480A406B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431815" y="368300"/>
            <a:ext cx="391761" cy="359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EE8FF10-238A-8F4F-A0AB-EE307B62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10482013" y="6365569"/>
            <a:ext cx="1265730" cy="361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624D1071-42DA-9D46-9CF8-7AC49140E1FA}"/>
              </a:ext>
            </a:extLst>
          </p:cNvPr>
          <p:cNvSpPr/>
          <p:nvPr userDrawn="1"/>
        </p:nvSpPr>
        <p:spPr>
          <a:xfrm>
            <a:off x="407988" y="6460799"/>
            <a:ext cx="11784012" cy="174774"/>
          </a:xfrm>
          <a:prstGeom prst="rect">
            <a:avLst/>
          </a:prstGeom>
          <a:solidFill>
            <a:srgbClr val="333F4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dianummer 4">
            <a:extLst>
              <a:ext uri="{FF2B5EF4-FFF2-40B4-BE49-F238E27FC236}">
                <a16:creationId xmlns:a16="http://schemas.microsoft.com/office/drawing/2014/main" id="{886C1411-9497-5540-8A07-4D8E86C7AF45}"/>
              </a:ext>
            </a:extLst>
          </p:cNvPr>
          <p:cNvSpPr txBox="1">
            <a:spLocks/>
          </p:cNvSpPr>
          <p:nvPr userDrawn="1"/>
        </p:nvSpPr>
        <p:spPr>
          <a:xfrm>
            <a:off x="407988" y="6347540"/>
            <a:ext cx="457200" cy="36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3BD02F74-02A6-4E2F-BC66-9C2CE7C55F98}" type="slidenum">
              <a:rPr lang="nl-NL" sz="1100" smtClean="0">
                <a:solidFill>
                  <a:srgbClr val="333F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nl-NL" sz="1100" dirty="0">
              <a:solidFill>
                <a:srgbClr val="333F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3C2F76-BDD0-F644-A843-A89BBD223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/>
          <a:stretch>
            <a:fillRect/>
          </a:stretch>
        </p:blipFill>
        <p:spPr bwMode="auto">
          <a:xfrm>
            <a:off x="431815" y="368300"/>
            <a:ext cx="391761" cy="359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A3E9E5B-6539-F044-9AB7-06935D6E5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10482013" y="6365569"/>
            <a:ext cx="1265730" cy="361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7" r:id="rId2"/>
    <p:sldLayoutId id="2147483728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17" userDrawn="1">
          <p15:clr>
            <a:srgbClr val="F26B43"/>
          </p15:clr>
        </p15:guide>
        <p15:guide id="15" pos="3545" userDrawn="1">
          <p15:clr>
            <a:srgbClr val="F26B43"/>
          </p15:clr>
        </p15:guide>
        <p15:guide id="16" pos="257" userDrawn="1">
          <p15:clr>
            <a:srgbClr val="F26B43"/>
          </p15:clr>
        </p15:guide>
        <p15:guide id="17" orient="horz" pos="232" userDrawn="1">
          <p15:clr>
            <a:srgbClr val="F26B43"/>
          </p15:clr>
        </p15:guide>
        <p15:guide id="18" orient="horz" pos="2409" userDrawn="1">
          <p15:clr>
            <a:srgbClr val="F26B43"/>
          </p15:clr>
        </p15:guide>
        <p15:guide id="19" orient="horz" pos="4065" userDrawn="1">
          <p15:clr>
            <a:srgbClr val="F26B43"/>
          </p15:clr>
        </p15:guide>
        <p15:guide id="20" pos="7401" userDrawn="1">
          <p15:clr>
            <a:srgbClr val="F26B43"/>
          </p15:clr>
        </p15:guide>
        <p15:guide id="21" pos="1572" userDrawn="1">
          <p15:clr>
            <a:srgbClr val="F26B43"/>
          </p15:clr>
        </p15:guide>
        <p15:guide id="22" pos="551" userDrawn="1">
          <p15:clr>
            <a:srgbClr val="F26B43"/>
          </p15:clr>
        </p15:guide>
        <p15:guide id="23" pos="846" userDrawn="1">
          <p15:clr>
            <a:srgbClr val="F26B43"/>
          </p15:clr>
        </p15:guide>
        <p15:guide id="24" pos="1844" userDrawn="1">
          <p15:clr>
            <a:srgbClr val="F26B43"/>
          </p15:clr>
        </p15:guide>
        <p15:guide id="25" orient="horz" pos="3838" userDrawn="1">
          <p15:clr>
            <a:srgbClr val="F26B43"/>
          </p15:clr>
        </p15:guide>
        <p15:guide id="26" orient="horz" pos="2260" userDrawn="1">
          <p15:clr>
            <a:srgbClr val="F26B43"/>
          </p15:clr>
        </p15:guide>
        <p15:guide id="27" orient="horz" pos="2115" userDrawn="1">
          <p15:clr>
            <a:srgbClr val="F26B43"/>
          </p15:clr>
        </p15:guide>
        <p15:guide id="28" orient="horz" pos="19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Klikken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01EF-C6A8-D545-9C16-F0BB385763D5}" type="datetimeFigureOut">
              <a:rPr lang="nl-NL" smtClean="0"/>
              <a:t>3-7-2023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C8E1-6EC0-2F44-88B0-B17228217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1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cid:image002.png@01D95741.97D99490" TargetMode="Externa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Nw_9ojoJLQ?feature=oembed" TargetMode="Externa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3898858-C1DC-DF42-9DA2-0E7EF4F492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nl-NL" dirty="0" err="1">
                <a:latin typeface="Arial Black"/>
              </a:rPr>
              <a:t>AfstudeeropdrachtMarc</a:t>
            </a:r>
            <a:r>
              <a:rPr lang="nl-NL" dirty="0">
                <a:latin typeface="Arial Black"/>
              </a:rPr>
              <a:t> den Hollander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886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Essential Element 1 Resources: Questions - Urban ...">
            <a:extLst>
              <a:ext uri="{FF2B5EF4-FFF2-40B4-BE49-F238E27FC236}">
                <a16:creationId xmlns:a16="http://schemas.microsoft.com/office/drawing/2014/main" id="{651F3BAB-68F4-466C-B147-873BD0D6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85" y="2884603"/>
            <a:ext cx="5215303" cy="30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66A01-DCCC-4AAF-86F7-90FDC8B3E3CE}"/>
              </a:ext>
            </a:extLst>
          </p:cNvPr>
          <p:cNvSpPr txBox="1"/>
          <p:nvPr/>
        </p:nvSpPr>
        <p:spPr>
          <a:xfrm>
            <a:off x="5981383" y="3609953"/>
            <a:ext cx="5868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bg1"/>
                </a:solidFill>
              </a:rPr>
              <a:t>Vragen</a:t>
            </a:r>
            <a:r>
              <a:rPr lang="en-US" sz="8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09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225718"/>
            <a:ext cx="10852472" cy="968111"/>
          </a:xfrm>
        </p:spPr>
        <p:txBody>
          <a:bodyPr>
            <a:normAutofit/>
          </a:bodyPr>
          <a:lstStyle/>
          <a:p>
            <a:r>
              <a:rPr lang="nl-NL" b="1" kern="1200"/>
              <a:t>Wie ben ik?</a:t>
            </a:r>
          </a:p>
        </p:txBody>
      </p:sp>
      <p:graphicFrame>
        <p:nvGraphicFramePr>
          <p:cNvPr id="21" name="TextBox 18">
            <a:extLst>
              <a:ext uri="{FF2B5EF4-FFF2-40B4-BE49-F238E27FC236}">
                <a16:creationId xmlns:a16="http://schemas.microsoft.com/office/drawing/2014/main" id="{20608420-959D-2782-65E0-F80C0B5EA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865993"/>
              </p:ext>
            </p:extLst>
          </p:nvPr>
        </p:nvGraphicFramePr>
        <p:xfrm>
          <a:off x="896616" y="1655265"/>
          <a:ext cx="10852472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0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</p:spPr>
        <p:txBody>
          <a:bodyPr>
            <a:normAutofit/>
          </a:bodyPr>
          <a:lstStyle/>
          <a:p>
            <a:r>
              <a:rPr lang="nl-NL" b="1" kern="1200"/>
              <a:t>Agenda</a:t>
            </a:r>
          </a:p>
        </p:txBody>
      </p:sp>
      <p:graphicFrame>
        <p:nvGraphicFramePr>
          <p:cNvPr id="13" name="Tekstvak 3">
            <a:extLst>
              <a:ext uri="{FF2B5EF4-FFF2-40B4-BE49-F238E27FC236}">
                <a16:creationId xmlns:a16="http://schemas.microsoft.com/office/drawing/2014/main" id="{37B4AF16-63D2-75C0-79FC-EDD1DBE61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077538"/>
              </p:ext>
            </p:extLst>
          </p:nvPr>
        </p:nvGraphicFramePr>
        <p:xfrm>
          <a:off x="896616" y="1655265"/>
          <a:ext cx="10852472" cy="420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2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</p:spPr>
        <p:txBody>
          <a:bodyPr>
            <a:normAutofit/>
          </a:bodyPr>
          <a:lstStyle/>
          <a:p>
            <a:r>
              <a:rPr lang="nl-NL" b="1" kern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Wat is RPA?</a:t>
            </a:r>
          </a:p>
        </p:txBody>
      </p:sp>
      <p:sp>
        <p:nvSpPr>
          <p:cNvPr id="5" name="Tekstvak 3">
            <a:extLst>
              <a:ext uri="{FF2B5EF4-FFF2-40B4-BE49-F238E27FC236}">
                <a16:creationId xmlns:a16="http://schemas.microsoft.com/office/drawing/2014/main" id="{043DDF4D-6F9B-A615-622B-0BF59E9893A1}"/>
              </a:ext>
            </a:extLst>
          </p:cNvPr>
          <p:cNvSpPr txBox="1"/>
          <p:nvPr/>
        </p:nvSpPr>
        <p:spPr>
          <a:xfrm>
            <a:off x="164383" y="977874"/>
            <a:ext cx="759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Robotic Process Automation is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</a:rPr>
              <a:t>een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techniek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om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processen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automatiseren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Aan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de hand van scripts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/of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applicaties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Bespaart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tijd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geld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Voorkomt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menselijke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fouten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0" name="Picture 2" descr="Wat is RPA (Robotic Process Automation)? - Lean Six Sigma Groep">
            <a:extLst>
              <a:ext uri="{FF2B5EF4-FFF2-40B4-BE49-F238E27FC236}">
                <a16:creationId xmlns:a16="http://schemas.microsoft.com/office/drawing/2014/main" id="{17555BE9-51F8-A6F3-B249-85A155C29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t="21443" r="5372" b="16343"/>
          <a:stretch/>
        </p:blipFill>
        <p:spPr bwMode="auto">
          <a:xfrm>
            <a:off x="1881338" y="2826354"/>
            <a:ext cx="8429324" cy="30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225718"/>
            <a:ext cx="10852472" cy="968111"/>
          </a:xfrm>
        </p:spPr>
        <p:txBody>
          <a:bodyPr>
            <a:normAutofit/>
          </a:bodyPr>
          <a:lstStyle/>
          <a:p>
            <a:r>
              <a:rPr lang="nl-NL" dirty="0"/>
              <a:t>De opdracht</a:t>
            </a:r>
            <a:endParaRPr lang="nl-NL" b="1" kern="1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098E69B-BA27-B2CE-8737-F473BFE1C6B2}"/>
              </a:ext>
            </a:extLst>
          </p:cNvPr>
          <p:cNvSpPr txBox="1"/>
          <p:nvPr/>
        </p:nvSpPr>
        <p:spPr>
          <a:xfrm>
            <a:off x="78658" y="1193829"/>
            <a:ext cx="1188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RPA toepassen bij Sligro: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Huidige RPA techniek analyseren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Verbeteringen voorstellen om tot gewenste situatie te komen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Documenteren en implementeren van de verbeteringen</a:t>
            </a:r>
          </a:p>
          <a:p>
            <a:endParaRPr lang="nl-N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l-N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l-N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hoofdvraag: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does the implementation of a new robotic process automation technique ensure that automation is available as efficiently as possible?</a:t>
            </a:r>
            <a:endParaRPr lang="nl-N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8" name="Picture 4" descr="Sligro Food Group N.V. - Superunie">
            <a:extLst>
              <a:ext uri="{FF2B5EF4-FFF2-40B4-BE49-F238E27FC236}">
                <a16:creationId xmlns:a16="http://schemas.microsoft.com/office/drawing/2014/main" id="{2627885E-66B9-1899-E2F7-9468A94F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52" y="1139657"/>
            <a:ext cx="2770285" cy="19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244969"/>
            <a:ext cx="10852472" cy="968111"/>
          </a:xfrm>
        </p:spPr>
        <p:txBody>
          <a:bodyPr>
            <a:normAutofit/>
          </a:bodyPr>
          <a:lstStyle/>
          <a:p>
            <a:r>
              <a:rPr lang="nl-NL" dirty="0"/>
              <a:t>RPA bij Sligro</a:t>
            </a:r>
            <a:endParaRPr lang="nl-NL" b="1" kern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kstvak 3">
            <a:extLst>
              <a:ext uri="{FF2B5EF4-FFF2-40B4-BE49-F238E27FC236}">
                <a16:creationId xmlns:a16="http://schemas.microsoft.com/office/drawing/2014/main" id="{0CDC0D80-B115-0FCF-7BCC-67631D041BD6}"/>
              </a:ext>
            </a:extLst>
          </p:cNvPr>
          <p:cNvSpPr txBox="1"/>
          <p:nvPr/>
        </p:nvSpPr>
        <p:spPr>
          <a:xfrm>
            <a:off x="164383" y="977874"/>
            <a:ext cx="759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AS400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systeem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uit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1980)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Robot Dagaansluiting -&gt;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automatiseert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proces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voor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financiele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afdeling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3D730E-E1D1-A621-19AF-7ED85BAF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43" y="2178203"/>
            <a:ext cx="5770111" cy="402304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E6FAAE-FFF3-5DBB-A49F-63578E794FEA}"/>
              </a:ext>
            </a:extLst>
          </p:cNvPr>
          <p:cNvPicPr>
            <a:picLocks noChangeAspect="1"/>
          </p:cNvPicPr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81"/>
          <a:stretch>
            <a:fillRect/>
          </a:stretch>
        </p:blipFill>
        <p:spPr bwMode="auto">
          <a:xfrm>
            <a:off x="1073707" y="2722793"/>
            <a:ext cx="10044585" cy="24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0398FF-AC76-5225-735F-D1633A92F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403" y="1945985"/>
            <a:ext cx="6710900" cy="41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225718"/>
            <a:ext cx="10852472" cy="968111"/>
          </a:xfrm>
        </p:spPr>
        <p:txBody>
          <a:bodyPr>
            <a:normAutofit/>
          </a:bodyPr>
          <a:lstStyle/>
          <a:p>
            <a:r>
              <a:rPr lang="nl-NL" dirty="0"/>
              <a:t>Demo</a:t>
            </a:r>
            <a:endParaRPr lang="nl-NL" b="1" kern="1200" dirty="0"/>
          </a:p>
        </p:txBody>
      </p:sp>
      <p:pic>
        <p:nvPicPr>
          <p:cNvPr id="2" name="Online Media 1" title="Demo">
            <a:hlinkClick r:id="" action="ppaction://media"/>
            <a:extLst>
              <a:ext uri="{FF2B5EF4-FFF2-40B4-BE49-F238E27FC236}">
                <a16:creationId xmlns:a16="http://schemas.microsoft.com/office/drawing/2014/main" id="{6EE5391C-395C-3AB7-3072-27271DA93A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08150" y="1016000"/>
            <a:ext cx="8775700" cy="5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317158"/>
            <a:ext cx="10852472" cy="968111"/>
          </a:xfrm>
        </p:spPr>
        <p:txBody>
          <a:bodyPr>
            <a:normAutofit/>
          </a:bodyPr>
          <a:lstStyle/>
          <a:p>
            <a:r>
              <a:rPr lang="nl-NL" b="1" kern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Voor- en nadelen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50E53-64FD-633A-DD72-02226F6C9FCC}"/>
              </a:ext>
            </a:extLst>
          </p:cNvPr>
          <p:cNvSpPr txBox="1"/>
          <p:nvPr/>
        </p:nvSpPr>
        <p:spPr>
          <a:xfrm>
            <a:off x="1045027" y="1886857"/>
            <a:ext cx="4601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Gebruikersvriendelijke</a:t>
            </a:r>
            <a:r>
              <a:rPr lang="en-US" dirty="0"/>
              <a:t> design studio</a:t>
            </a:r>
          </a:p>
          <a:p>
            <a:r>
              <a:rPr lang="en-US" dirty="0"/>
              <a:t>+ </a:t>
            </a:r>
            <a:r>
              <a:rPr lang="en-US" dirty="0" err="1"/>
              <a:t>Visueel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</a:t>
            </a:r>
            <a:endParaRPr lang="nl-NL" dirty="0"/>
          </a:p>
          <a:p>
            <a:r>
              <a:rPr lang="nl-NL" dirty="0"/>
              <a:t>- Niet genoeg error handling</a:t>
            </a:r>
          </a:p>
          <a:p>
            <a:r>
              <a:rPr lang="nl-NL" dirty="0"/>
              <a:t>- Gebonden aan een software leverancier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1EFE4-D37E-AB88-59B5-2985BC046755}"/>
              </a:ext>
            </a:extLst>
          </p:cNvPr>
          <p:cNvSpPr txBox="1"/>
          <p:nvPr/>
        </p:nvSpPr>
        <p:spPr>
          <a:xfrm>
            <a:off x="6096000" y="1951672"/>
            <a:ext cx="4601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Flexibele</a:t>
            </a:r>
            <a:r>
              <a:rPr lang="en-US" dirty="0"/>
              <a:t> software</a:t>
            </a:r>
          </a:p>
          <a:p>
            <a:r>
              <a:rPr lang="en-US" dirty="0"/>
              <a:t>+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eigen </a:t>
            </a:r>
            <a:r>
              <a:rPr lang="en-US" dirty="0" err="1"/>
              <a:t>beheer</a:t>
            </a:r>
            <a:endParaRPr lang="nl-NL" dirty="0"/>
          </a:p>
          <a:p>
            <a:r>
              <a:rPr lang="nl-NL" dirty="0"/>
              <a:t>- Complexiteit</a:t>
            </a:r>
          </a:p>
          <a:p>
            <a:r>
              <a:rPr lang="nl-NL" dirty="0"/>
              <a:t>- Afhankelijkheid van interne experts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6788-3D70-D06F-2C23-780EA681CBCB}"/>
              </a:ext>
            </a:extLst>
          </p:cNvPr>
          <p:cNvSpPr txBox="1"/>
          <p:nvPr/>
        </p:nvSpPr>
        <p:spPr>
          <a:xfrm>
            <a:off x="1045027" y="4303486"/>
            <a:ext cx="3969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/>
              <a:t>€18.000 jaarlijks</a:t>
            </a:r>
          </a:p>
          <a:p>
            <a:r>
              <a:rPr lang="nl-NL" sz="3200" b="1" dirty="0"/>
              <a:t>€ 3,500 per proces</a:t>
            </a:r>
          </a:p>
          <a:p>
            <a:endParaRPr lang="nl-N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13EA7-2EDB-3287-0516-6E552BCB4E85}"/>
              </a:ext>
            </a:extLst>
          </p:cNvPr>
          <p:cNvSpPr txBox="1"/>
          <p:nvPr/>
        </p:nvSpPr>
        <p:spPr>
          <a:xfrm>
            <a:off x="6322853" y="4318001"/>
            <a:ext cx="39696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/>
              <a:t>€241 jaarlijks</a:t>
            </a:r>
          </a:p>
          <a:p>
            <a:r>
              <a:rPr lang="nl-NL" sz="3200" b="1" dirty="0"/>
              <a:t>€ 5,780 per proces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1097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5CA51E-7D18-6D4B-98A6-DB791725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17" y="225718"/>
            <a:ext cx="10852472" cy="968111"/>
          </a:xfrm>
        </p:spPr>
        <p:txBody>
          <a:bodyPr>
            <a:normAutofit/>
          </a:bodyPr>
          <a:lstStyle/>
          <a:p>
            <a:r>
              <a:rPr lang="nl-NL" dirty="0"/>
              <a:t>Conclusie en reflectie</a:t>
            </a:r>
            <a:endParaRPr lang="nl-NL" b="1" kern="12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098E69B-BA27-B2CE-8737-F473BFE1C6B2}"/>
              </a:ext>
            </a:extLst>
          </p:cNvPr>
          <p:cNvSpPr txBox="1"/>
          <p:nvPr/>
        </p:nvSpPr>
        <p:spPr>
          <a:xfrm>
            <a:off x="78658" y="1193829"/>
            <a:ext cx="1188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Conclusie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Alternatieve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manier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van Robotic Process Automation is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mogelijk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Onderzoek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draagt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bij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toekomst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van RPA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Reflectie: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Positief resultaat ondanks </a:t>
            </a:r>
            <a:r>
              <a:rPr lang="nl-NL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limitaties</a:t>
            </a:r>
            <a:endParaRPr lang="nl-N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Professionele ontwikkeling</a:t>
            </a:r>
          </a:p>
        </p:txBody>
      </p:sp>
    </p:spTree>
    <p:extLst>
      <p:ext uri="{BB962C8B-B14F-4D97-AF65-F5344CB8AC3E}">
        <p14:creationId xmlns:p14="http://schemas.microsoft.com/office/powerpoint/2010/main" val="2193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NTIVE 2019">
  <a:themeElements>
    <a:clrScheme name="TENTIVE 2019">
      <a:dk1>
        <a:srgbClr val="333E48"/>
      </a:dk1>
      <a:lt1>
        <a:srgbClr val="FFFFFF"/>
      </a:lt1>
      <a:dk2>
        <a:srgbClr val="666E75"/>
      </a:dk2>
      <a:lt2>
        <a:srgbClr val="999EA3"/>
      </a:lt2>
      <a:accent1>
        <a:srgbClr val="E87721"/>
      </a:accent1>
      <a:accent2>
        <a:srgbClr val="45545F"/>
      </a:accent2>
      <a:accent3>
        <a:srgbClr val="666D74"/>
      </a:accent3>
      <a:accent4>
        <a:srgbClr val="999DA3"/>
      </a:accent4>
      <a:accent5>
        <a:srgbClr val="EE9959"/>
      </a:accent5>
      <a:accent6>
        <a:srgbClr val="F3BB90"/>
      </a:accent6>
      <a:hlink>
        <a:srgbClr val="E87721"/>
      </a:hlink>
      <a:folHlink>
        <a:srgbClr val="A86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IVE 2019" id="{34FFE3C7-16A5-3846-AB9E-6BC6E744632B}" vid="{F3EC600D-4A50-B649-AF66-FDE594ABE886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68C573AD9746B6887D1DEC387F06" ma:contentTypeVersion="6" ma:contentTypeDescription="Een nieuw document maken." ma:contentTypeScope="" ma:versionID="6adc52cfefebf6a34d362e4faff4600d">
  <xsd:schema xmlns:xsd="http://www.w3.org/2001/XMLSchema" xmlns:xs="http://www.w3.org/2001/XMLSchema" xmlns:p="http://schemas.microsoft.com/office/2006/metadata/properties" xmlns:ns2="5c364b80-96bf-42bf-9ff1-673e02ead96f" xmlns:ns3="f783420b-ffe3-4fbf-97b1-3165b49da9b6" targetNamespace="http://schemas.microsoft.com/office/2006/metadata/properties" ma:root="true" ma:fieldsID="c85703218da9e68a6fe3e2771b76d3f1" ns2:_="" ns3:_="">
    <xsd:import namespace="5c364b80-96bf-42bf-9ff1-673e02ead96f"/>
    <xsd:import namespace="f783420b-ffe3-4fbf-97b1-3165b49da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64b80-96bf-42bf-9ff1-673e02ead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3420b-ffe3-4fbf-97b1-3165b49da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1F8EE-CA1B-4188-8012-25C3E1C40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64b80-96bf-42bf-9ff1-673e02ead96f"/>
    <ds:schemaRef ds:uri="f783420b-ffe3-4fbf-97b1-3165b49da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8484A8-CD3F-480A-8556-2CBBFEFF8B1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783420b-ffe3-4fbf-97b1-3165b49da9b6"/>
    <ds:schemaRef ds:uri="5c364b80-96bf-42bf-9ff1-673e02ead96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CA1A4C-F254-485B-9C32-5E9A484307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Widescreen</PresentationFormat>
  <Paragraphs>66</Paragraphs>
  <Slides>10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TENTIVE 2019</vt:lpstr>
      <vt:lpstr>Aangepast ontwerp</vt:lpstr>
      <vt:lpstr>PowerPoint Presentation</vt:lpstr>
      <vt:lpstr>Wie ben ik?</vt:lpstr>
      <vt:lpstr>Agenda</vt:lpstr>
      <vt:lpstr>Wat is RPA?</vt:lpstr>
      <vt:lpstr>De opdracht</vt:lpstr>
      <vt:lpstr>RPA bij Sligro</vt:lpstr>
      <vt:lpstr>Demo</vt:lpstr>
      <vt:lpstr>Voor- en nadelen</vt:lpstr>
      <vt:lpstr>Conclusie en reflectie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Kloosterman</dc:title>
  <dc:creator>Johan van der Schoof</dc:creator>
  <cp:lastModifiedBy>Marc den Hollander | Tentive</cp:lastModifiedBy>
  <cp:revision>364</cp:revision>
  <dcterms:created xsi:type="dcterms:W3CDTF">2017-11-08T11:08:35Z</dcterms:created>
  <dcterms:modified xsi:type="dcterms:W3CDTF">2023-07-04T20:47:57Z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0x010100B5AD68C573AD9746B6887D1DEC387F06</vt:lpwstr>
  </property>
</Properties>
</file>