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EE49CB-9291-4DC3-973A-B98B030C1011}" v="11" dt="2024-02-26T04:05:21.5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72" d="100"/>
          <a:sy n="72" d="100"/>
        </p:scale>
        <p:origin x="19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 Aradillas" userId="098602b13f56b37b" providerId="LiveId" clId="{AEEE49CB-9291-4DC3-973A-B98B030C1011}"/>
    <pc:docChg chg="undo redo custSel modSld">
      <pc:chgData name="Marc Aradillas" userId="098602b13f56b37b" providerId="LiveId" clId="{AEEE49CB-9291-4DC3-973A-B98B030C1011}" dt="2024-02-26T04:23:46.154" v="728" actId="20577"/>
      <pc:docMkLst>
        <pc:docMk/>
      </pc:docMkLst>
      <pc:sldChg chg="addSp delSp modSp mod delDesignElem">
        <pc:chgData name="Marc Aradillas" userId="098602b13f56b37b" providerId="LiveId" clId="{AEEE49CB-9291-4DC3-973A-B98B030C1011}" dt="2024-02-26T04:05:21.579" v="391"/>
        <pc:sldMkLst>
          <pc:docMk/>
          <pc:sldMk cId="409182036" sldId="258"/>
        </pc:sldMkLst>
        <pc:spChg chg="mod">
          <ac:chgData name="Marc Aradillas" userId="098602b13f56b37b" providerId="LiveId" clId="{AEEE49CB-9291-4DC3-973A-B98B030C1011}" dt="2024-02-23T05:44:15.969" v="13" actId="20577"/>
          <ac:spMkLst>
            <pc:docMk/>
            <pc:sldMk cId="409182036" sldId="258"/>
            <ac:spMk id="3" creationId="{00000000-0000-0000-0000-000000000000}"/>
          </ac:spMkLst>
        </pc:spChg>
        <pc:spChg chg="add del">
          <ac:chgData name="Marc Aradillas" userId="098602b13f56b37b" providerId="LiveId" clId="{AEEE49CB-9291-4DC3-973A-B98B030C1011}" dt="2024-02-26T04:05:21.579" v="391"/>
          <ac:spMkLst>
            <pc:docMk/>
            <pc:sldMk cId="409182036" sldId="258"/>
            <ac:spMk id="9" creationId="{23962611-DFD5-4092-AAFD-559E3DFCE2C9}"/>
          </ac:spMkLst>
        </pc:spChg>
        <pc:picChg chg="add del">
          <ac:chgData name="Marc Aradillas" userId="098602b13f56b37b" providerId="LiveId" clId="{AEEE49CB-9291-4DC3-973A-B98B030C1011}" dt="2024-02-26T04:05:21.579" v="391"/>
          <ac:picMkLst>
            <pc:docMk/>
            <pc:sldMk cId="409182036" sldId="258"/>
            <ac:picMk id="11" creationId="{2270F1FA-0425-408F-9861-80BF5AFB276D}"/>
          </ac:picMkLst>
        </pc:picChg>
      </pc:sldChg>
      <pc:sldChg chg="addSp delSp modSp mod delDesignElem modNotesTx">
        <pc:chgData name="Marc Aradillas" userId="098602b13f56b37b" providerId="LiveId" clId="{AEEE49CB-9291-4DC3-973A-B98B030C1011}" dt="2024-02-26T04:22:00.117" v="573" actId="20577"/>
        <pc:sldMkLst>
          <pc:docMk/>
          <pc:sldMk cId="1865885945" sldId="260"/>
        </pc:sldMkLst>
        <pc:spChg chg="mod">
          <ac:chgData name="Marc Aradillas" userId="098602b13f56b37b" providerId="LiveId" clId="{AEEE49CB-9291-4DC3-973A-B98B030C1011}" dt="2024-02-26T04:22:00.117" v="573" actId="20577"/>
          <ac:spMkLst>
            <pc:docMk/>
            <pc:sldMk cId="1865885945" sldId="260"/>
            <ac:spMk id="3" creationId="{00000000-0000-0000-0000-000000000000}"/>
          </ac:spMkLst>
        </pc:spChg>
        <pc:spChg chg="add del">
          <ac:chgData name="Marc Aradillas" userId="098602b13f56b37b" providerId="LiveId" clId="{AEEE49CB-9291-4DC3-973A-B98B030C1011}" dt="2024-02-26T04:05:21.579" v="391"/>
          <ac:spMkLst>
            <pc:docMk/>
            <pc:sldMk cId="1865885945" sldId="260"/>
            <ac:spMk id="9" creationId="{3B854194-185D-494D-905C-7C7CB2E30F6E}"/>
          </ac:spMkLst>
        </pc:spChg>
        <pc:spChg chg="add del">
          <ac:chgData name="Marc Aradillas" userId="098602b13f56b37b" providerId="LiveId" clId="{AEEE49CB-9291-4DC3-973A-B98B030C1011}" dt="2024-02-26T04:05:21.579" v="391"/>
          <ac:spMkLst>
            <pc:docMk/>
            <pc:sldMk cId="1865885945" sldId="260"/>
            <ac:spMk id="11" creationId="{B4F5FA0D-0104-4987-8241-EFF7C85B88DE}"/>
          </ac:spMkLst>
        </pc:spChg>
        <pc:picChg chg="add del">
          <ac:chgData name="Marc Aradillas" userId="098602b13f56b37b" providerId="LiveId" clId="{AEEE49CB-9291-4DC3-973A-B98B030C1011}" dt="2024-02-26T04:05:21.579" v="391"/>
          <ac:picMkLst>
            <pc:docMk/>
            <pc:sldMk cId="1865885945" sldId="260"/>
            <ac:picMk id="13" creationId="{2897127E-6CEF-446C-BE87-93B7C46E49D1}"/>
          </ac:picMkLst>
        </pc:picChg>
      </pc:sldChg>
      <pc:sldChg chg="addSp delSp modSp mod delDesignElem modNotesTx">
        <pc:chgData name="Marc Aradillas" userId="098602b13f56b37b" providerId="LiveId" clId="{AEEE49CB-9291-4DC3-973A-B98B030C1011}" dt="2024-02-26T04:11:22.622" v="448" actId="20577"/>
        <pc:sldMkLst>
          <pc:docMk/>
          <pc:sldMk cId="2776425341" sldId="261"/>
        </pc:sldMkLst>
        <pc:spChg chg="add del mod">
          <ac:chgData name="Marc Aradillas" userId="098602b13f56b37b" providerId="LiveId" clId="{AEEE49CB-9291-4DC3-973A-B98B030C1011}" dt="2024-02-26T03:49:54.410" v="34" actId="931"/>
          <ac:spMkLst>
            <pc:docMk/>
            <pc:sldMk cId="2776425341" sldId="261"/>
            <ac:spMk id="3" creationId="{00000000-0000-0000-0000-000000000000}"/>
          </ac:spMkLst>
        </pc:spChg>
        <pc:spChg chg="add del">
          <ac:chgData name="Marc Aradillas" userId="098602b13f56b37b" providerId="LiveId" clId="{AEEE49CB-9291-4DC3-973A-B98B030C1011}" dt="2024-02-26T04:05:21.579" v="391"/>
          <ac:spMkLst>
            <pc:docMk/>
            <pc:sldMk cId="2776425341" sldId="261"/>
            <ac:spMk id="9" creationId="{3B854194-185D-494D-905C-7C7CB2E30F6E}"/>
          </ac:spMkLst>
        </pc:spChg>
        <pc:spChg chg="add del">
          <ac:chgData name="Marc Aradillas" userId="098602b13f56b37b" providerId="LiveId" clId="{AEEE49CB-9291-4DC3-973A-B98B030C1011}" dt="2024-02-26T04:05:21.579" v="391"/>
          <ac:spMkLst>
            <pc:docMk/>
            <pc:sldMk cId="2776425341" sldId="261"/>
            <ac:spMk id="11" creationId="{B4F5FA0D-0104-4987-8241-EFF7C85B88DE}"/>
          </ac:spMkLst>
        </pc:spChg>
        <pc:picChg chg="add mod">
          <ac:chgData name="Marc Aradillas" userId="098602b13f56b37b" providerId="LiveId" clId="{AEEE49CB-9291-4DC3-973A-B98B030C1011}" dt="2024-02-26T03:49:47.468" v="31" actId="931"/>
          <ac:picMkLst>
            <pc:docMk/>
            <pc:sldMk cId="2776425341" sldId="261"/>
            <ac:picMk id="5" creationId="{033E8E48-6FFD-E332-7ABA-AC8051A8A198}"/>
          </ac:picMkLst>
        </pc:picChg>
        <pc:picChg chg="add mod">
          <ac:chgData name="Marc Aradillas" userId="098602b13f56b37b" providerId="LiveId" clId="{AEEE49CB-9291-4DC3-973A-B98B030C1011}" dt="2024-02-26T03:50:08.899" v="51" actId="1037"/>
          <ac:picMkLst>
            <pc:docMk/>
            <pc:sldMk cId="2776425341" sldId="261"/>
            <ac:picMk id="7" creationId="{8B68BD56-120E-4A37-E451-C070D537A620}"/>
          </ac:picMkLst>
        </pc:picChg>
        <pc:picChg chg="add del">
          <ac:chgData name="Marc Aradillas" userId="098602b13f56b37b" providerId="LiveId" clId="{AEEE49CB-9291-4DC3-973A-B98B030C1011}" dt="2024-02-26T04:05:21.579" v="391"/>
          <ac:picMkLst>
            <pc:docMk/>
            <pc:sldMk cId="2776425341" sldId="261"/>
            <ac:picMk id="13" creationId="{2897127E-6CEF-446C-BE87-93B7C46E49D1}"/>
          </ac:picMkLst>
        </pc:picChg>
      </pc:sldChg>
      <pc:sldChg chg="addSp delSp modSp mod delDesignElem modNotesTx">
        <pc:chgData name="Marc Aradillas" userId="098602b13f56b37b" providerId="LiveId" clId="{AEEE49CB-9291-4DC3-973A-B98B030C1011}" dt="2024-02-26T04:18:45.186" v="537" actId="20577"/>
        <pc:sldMkLst>
          <pc:docMk/>
          <pc:sldMk cId="376843144" sldId="263"/>
        </pc:sldMkLst>
        <pc:spChg chg="mod">
          <ac:chgData name="Marc Aradillas" userId="098602b13f56b37b" providerId="LiveId" clId="{AEEE49CB-9291-4DC3-973A-B98B030C1011}" dt="2024-02-26T04:16:37.825" v="495" actId="122"/>
          <ac:spMkLst>
            <pc:docMk/>
            <pc:sldMk cId="376843144" sldId="263"/>
            <ac:spMk id="3" creationId="{00000000-0000-0000-0000-000000000000}"/>
          </ac:spMkLst>
        </pc:spChg>
        <pc:spChg chg="add del">
          <ac:chgData name="Marc Aradillas" userId="098602b13f56b37b" providerId="LiveId" clId="{AEEE49CB-9291-4DC3-973A-B98B030C1011}" dt="2024-02-26T04:05:21.579" v="391"/>
          <ac:spMkLst>
            <pc:docMk/>
            <pc:sldMk cId="376843144" sldId="263"/>
            <ac:spMk id="9" creationId="{3B854194-185D-494D-905C-7C7CB2E30F6E}"/>
          </ac:spMkLst>
        </pc:spChg>
        <pc:spChg chg="add del">
          <ac:chgData name="Marc Aradillas" userId="098602b13f56b37b" providerId="LiveId" clId="{AEEE49CB-9291-4DC3-973A-B98B030C1011}" dt="2024-02-26T04:05:21.579" v="391"/>
          <ac:spMkLst>
            <pc:docMk/>
            <pc:sldMk cId="376843144" sldId="263"/>
            <ac:spMk id="11" creationId="{B4F5FA0D-0104-4987-8241-EFF7C85B88DE}"/>
          </ac:spMkLst>
        </pc:spChg>
        <pc:picChg chg="add del">
          <ac:chgData name="Marc Aradillas" userId="098602b13f56b37b" providerId="LiveId" clId="{AEEE49CB-9291-4DC3-973A-B98B030C1011}" dt="2024-02-26T04:05:21.579" v="391"/>
          <ac:picMkLst>
            <pc:docMk/>
            <pc:sldMk cId="376843144" sldId="263"/>
            <ac:picMk id="13" creationId="{2897127E-6CEF-446C-BE87-93B7C46E49D1}"/>
          </ac:picMkLst>
        </pc:picChg>
      </pc:sldChg>
      <pc:sldChg chg="addSp delSp modSp mod delDesignElem modNotesTx">
        <pc:chgData name="Marc Aradillas" userId="098602b13f56b37b" providerId="LiveId" clId="{AEEE49CB-9291-4DC3-973A-B98B030C1011}" dt="2024-02-26T04:23:46.154" v="728" actId="20577"/>
        <pc:sldMkLst>
          <pc:docMk/>
          <pc:sldMk cId="3225141645" sldId="265"/>
        </pc:sldMkLst>
        <pc:spChg chg="mod">
          <ac:chgData name="Marc Aradillas" userId="098602b13f56b37b" providerId="LiveId" clId="{AEEE49CB-9291-4DC3-973A-B98B030C1011}" dt="2024-02-26T04:21:20.857" v="563" actId="20577"/>
          <ac:spMkLst>
            <pc:docMk/>
            <pc:sldMk cId="3225141645" sldId="265"/>
            <ac:spMk id="3" creationId="{00000000-0000-0000-0000-000000000000}"/>
          </ac:spMkLst>
        </pc:spChg>
        <pc:spChg chg="add del">
          <ac:chgData name="Marc Aradillas" userId="098602b13f56b37b" providerId="LiveId" clId="{AEEE49CB-9291-4DC3-973A-B98B030C1011}" dt="2024-02-26T04:05:21.579" v="391"/>
          <ac:spMkLst>
            <pc:docMk/>
            <pc:sldMk cId="3225141645" sldId="265"/>
            <ac:spMk id="9" creationId="{3B854194-185D-494D-905C-7C7CB2E30F6E}"/>
          </ac:spMkLst>
        </pc:spChg>
        <pc:spChg chg="add del">
          <ac:chgData name="Marc Aradillas" userId="098602b13f56b37b" providerId="LiveId" clId="{AEEE49CB-9291-4DC3-973A-B98B030C1011}" dt="2024-02-26T04:05:21.579" v="391"/>
          <ac:spMkLst>
            <pc:docMk/>
            <pc:sldMk cId="3225141645" sldId="265"/>
            <ac:spMk id="11" creationId="{B4F5FA0D-0104-4987-8241-EFF7C85B88DE}"/>
          </ac:spMkLst>
        </pc:spChg>
        <pc:picChg chg="add del">
          <ac:chgData name="Marc Aradillas" userId="098602b13f56b37b" providerId="LiveId" clId="{AEEE49CB-9291-4DC3-973A-B98B030C1011}" dt="2024-02-26T04:05:21.579" v="391"/>
          <ac:picMkLst>
            <pc:docMk/>
            <pc:sldMk cId="3225141645" sldId="265"/>
            <ac:picMk id="13" creationId="{2897127E-6CEF-446C-BE87-93B7C46E49D1}"/>
          </ac:picMkLst>
        </pc:picChg>
      </pc:sldChg>
      <pc:sldChg chg="addSp delSp modSp mod delDesignElem modNotesTx">
        <pc:chgData name="Marc Aradillas" userId="098602b13f56b37b" providerId="LiveId" clId="{AEEE49CB-9291-4DC3-973A-B98B030C1011}" dt="2024-02-26T04:13:14.845" v="461" actId="20577"/>
        <pc:sldMkLst>
          <pc:docMk/>
          <pc:sldMk cId="3564055637" sldId="267"/>
        </pc:sldMkLst>
        <pc:spChg chg="add del mod">
          <ac:chgData name="Marc Aradillas" userId="098602b13f56b37b" providerId="LiveId" clId="{AEEE49CB-9291-4DC3-973A-B98B030C1011}" dt="2024-02-26T03:50:44.609" v="68" actId="931"/>
          <ac:spMkLst>
            <pc:docMk/>
            <pc:sldMk cId="3564055637" sldId="267"/>
            <ac:spMk id="3" creationId="{00000000-0000-0000-0000-000000000000}"/>
          </ac:spMkLst>
        </pc:spChg>
        <pc:spChg chg="add del">
          <ac:chgData name="Marc Aradillas" userId="098602b13f56b37b" providerId="LiveId" clId="{AEEE49CB-9291-4DC3-973A-B98B030C1011}" dt="2024-02-26T04:05:21.579" v="391"/>
          <ac:spMkLst>
            <pc:docMk/>
            <pc:sldMk cId="3564055637" sldId="267"/>
            <ac:spMk id="9" creationId="{3B854194-185D-494D-905C-7C7CB2E30F6E}"/>
          </ac:spMkLst>
        </pc:spChg>
        <pc:spChg chg="add del mod">
          <ac:chgData name="Marc Aradillas" userId="098602b13f56b37b" providerId="LiveId" clId="{AEEE49CB-9291-4DC3-973A-B98B030C1011}" dt="2024-02-26T03:50:50.469" v="72" actId="931"/>
          <ac:spMkLst>
            <pc:docMk/>
            <pc:sldMk cId="3564055637" sldId="267"/>
            <ac:spMk id="10" creationId="{E2BD3694-C0BC-CFCB-5C85-987617C00015}"/>
          </ac:spMkLst>
        </pc:spChg>
        <pc:spChg chg="add del">
          <ac:chgData name="Marc Aradillas" userId="098602b13f56b37b" providerId="LiveId" clId="{AEEE49CB-9291-4DC3-973A-B98B030C1011}" dt="2024-02-26T04:05:21.579" v="391"/>
          <ac:spMkLst>
            <pc:docMk/>
            <pc:sldMk cId="3564055637" sldId="267"/>
            <ac:spMk id="11" creationId="{B4F5FA0D-0104-4987-8241-EFF7C85B88DE}"/>
          </ac:spMkLst>
        </pc:spChg>
        <pc:picChg chg="add mod">
          <ac:chgData name="Marc Aradillas" userId="098602b13f56b37b" providerId="LiveId" clId="{AEEE49CB-9291-4DC3-973A-B98B030C1011}" dt="2024-02-26T03:50:38.448" v="66" actId="931"/>
          <ac:picMkLst>
            <pc:docMk/>
            <pc:sldMk cId="3564055637" sldId="267"/>
            <ac:picMk id="5" creationId="{A8E89AD7-303D-02EC-5EBB-00873D104268}"/>
          </ac:picMkLst>
        </pc:picChg>
        <pc:picChg chg="add del mod">
          <ac:chgData name="Marc Aradillas" userId="098602b13f56b37b" providerId="LiveId" clId="{AEEE49CB-9291-4DC3-973A-B98B030C1011}" dt="2024-02-26T03:50:46.728" v="71" actId="478"/>
          <ac:picMkLst>
            <pc:docMk/>
            <pc:sldMk cId="3564055637" sldId="267"/>
            <ac:picMk id="7" creationId="{BA948E88-B1E8-58A6-9D0F-3ACDF927B1D9}"/>
          </ac:picMkLst>
        </pc:picChg>
        <pc:picChg chg="add del">
          <ac:chgData name="Marc Aradillas" userId="098602b13f56b37b" providerId="LiveId" clId="{AEEE49CB-9291-4DC3-973A-B98B030C1011}" dt="2024-02-26T04:05:21.579" v="391"/>
          <ac:picMkLst>
            <pc:docMk/>
            <pc:sldMk cId="3564055637" sldId="267"/>
            <ac:picMk id="13" creationId="{2897127E-6CEF-446C-BE87-93B7C46E49D1}"/>
          </ac:picMkLst>
        </pc:picChg>
        <pc:picChg chg="add mod">
          <ac:chgData name="Marc Aradillas" userId="098602b13f56b37b" providerId="LiveId" clId="{AEEE49CB-9291-4DC3-973A-B98B030C1011}" dt="2024-02-26T03:51:00.483" v="77" actId="14100"/>
          <ac:picMkLst>
            <pc:docMk/>
            <pc:sldMk cId="3564055637" sldId="267"/>
            <ac:picMk id="14" creationId="{B87D8840-463B-5F40-E22D-578FC1F3729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3E3E3"/>
                </a:solidFill>
                <a:effectLst/>
                <a:latin typeface="Google Sans"/>
              </a:rPr>
              <a:t>Speaker Notes: Functional and Non-Functional Requirements</a:t>
            </a:r>
            <a:br>
              <a:rPr lang="en-US" b="1" i="0" dirty="0">
                <a:solidFill>
                  <a:srgbClr val="E3E3E3"/>
                </a:solidFill>
                <a:effectLst/>
                <a:latin typeface="Google Sans"/>
              </a:rPr>
            </a:br>
            <a:endParaRPr lang="en-US" b="1" i="0" dirty="0">
              <a:solidFill>
                <a:srgbClr val="E3E3E3"/>
              </a:solidFill>
              <a:effectLst/>
              <a:latin typeface="Google Sans"/>
            </a:endParaRPr>
          </a:p>
          <a:p>
            <a:pPr algn="l"/>
            <a:r>
              <a:rPr lang="en-US" b="1" i="0" dirty="0">
                <a:solidFill>
                  <a:srgbClr val="E3E3E3"/>
                </a:solidFill>
                <a:effectLst/>
                <a:latin typeface="Google Sans"/>
              </a:rPr>
              <a:t>Functional Requirements:</a:t>
            </a:r>
            <a:br>
              <a:rPr lang="en-US" b="1" i="0" dirty="0">
                <a:solidFill>
                  <a:srgbClr val="E3E3E3"/>
                </a:solidFill>
                <a:effectLst/>
                <a:latin typeface="Google Sans"/>
              </a:rPr>
            </a:b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User Enrollment:</a:t>
            </a:r>
            <a:r>
              <a:rPr lang="en-US" b="0" i="0" dirty="0">
                <a:solidFill>
                  <a:srgbClr val="E3E3E3"/>
                </a:solidFill>
                <a:effectLst/>
                <a:latin typeface="Google Sans"/>
              </a:rPr>
              <a:t> This requirement ensures that potential students can easily find and enroll in courses that suit their needs. It allows them to browse available options, understand course details, and seamlessly complete the enrollment process with secure payment options. This functionality is crucial for </a:t>
            </a:r>
            <a:r>
              <a:rPr lang="en-US" b="0" i="0" dirty="0" err="1">
                <a:solidFill>
                  <a:srgbClr val="E3E3E3"/>
                </a:solidFill>
                <a:effectLst/>
                <a:latin typeface="Google Sans"/>
              </a:rPr>
              <a:t>DriverPass</a:t>
            </a:r>
            <a:r>
              <a:rPr lang="en-US" b="0" i="0" dirty="0">
                <a:solidFill>
                  <a:srgbClr val="E3E3E3"/>
                </a:solidFill>
                <a:effectLst/>
                <a:latin typeface="Google Sans"/>
              </a:rPr>
              <a:t> to attract users and generate revenue through course subscriptions.</a:t>
            </a:r>
            <a:br>
              <a:rPr lang="en-US" b="0" i="0" dirty="0">
                <a:solidFill>
                  <a:srgbClr val="E3E3E3"/>
                </a:solidFill>
                <a:effectLst/>
                <a:latin typeface="Google Sans"/>
              </a:rPr>
            </a:b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Lesson Scheduling:</a:t>
            </a:r>
            <a:r>
              <a:rPr lang="en-US" b="0" i="0" dirty="0">
                <a:solidFill>
                  <a:srgbClr val="E3E3E3"/>
                </a:solidFill>
                <a:effectLst/>
                <a:latin typeface="Google Sans"/>
              </a:rPr>
              <a:t> This requirement addresses the need for students to connect with instructors for personalized learning experiences. It enables them to schedule lessons at their convenience based on instructor availability and preferences. This feature fosters interaction and guidance, enhancing the learning process beyond self-paced online materials.</a:t>
            </a:r>
            <a:br>
              <a:rPr lang="en-US" b="0" i="0" dirty="0">
                <a:solidFill>
                  <a:srgbClr val="E3E3E3"/>
                </a:solidFill>
                <a:effectLst/>
                <a:latin typeface="Google Sans"/>
              </a:rPr>
            </a:br>
            <a:endParaRPr lang="en-US" b="0" i="0" dirty="0">
              <a:solidFill>
                <a:srgbClr val="E3E3E3"/>
              </a:solidFill>
              <a:effectLst/>
              <a:latin typeface="Google Sans"/>
            </a:endParaRPr>
          </a:p>
          <a:p>
            <a:pPr algn="l"/>
            <a:r>
              <a:rPr lang="en-US" b="1" i="0" dirty="0">
                <a:solidFill>
                  <a:srgbClr val="E3E3E3"/>
                </a:solidFill>
                <a:effectLst/>
                <a:latin typeface="Google Sans"/>
              </a:rPr>
              <a:t>Non-Functional Requirements:</a:t>
            </a:r>
            <a:br>
              <a:rPr lang="en-US" b="1" i="0" dirty="0">
                <a:solidFill>
                  <a:srgbClr val="E3E3E3"/>
                </a:solidFill>
                <a:effectLst/>
                <a:latin typeface="Google Sans"/>
              </a:rPr>
            </a:b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Performance:</a:t>
            </a:r>
            <a:r>
              <a:rPr lang="en-US" b="0" i="0" dirty="0">
                <a:solidFill>
                  <a:srgbClr val="E3E3E3"/>
                </a:solidFill>
                <a:effectLst/>
                <a:latin typeface="Google Sans"/>
              </a:rPr>
              <a:t> A responsive system with fast loading times and smooth interaction is essential for user satisfaction and engagement. By aiming for a sub-3 second response time, </a:t>
            </a:r>
            <a:r>
              <a:rPr lang="en-US" b="0" i="0" dirty="0" err="1">
                <a:solidFill>
                  <a:srgbClr val="E3E3E3"/>
                </a:solidFill>
                <a:effectLst/>
                <a:latin typeface="Google Sans"/>
              </a:rPr>
              <a:t>DriverPass</a:t>
            </a:r>
            <a:r>
              <a:rPr lang="en-US" b="0" i="0" dirty="0">
                <a:solidFill>
                  <a:srgbClr val="E3E3E3"/>
                </a:solidFill>
                <a:effectLst/>
                <a:latin typeface="Google Sans"/>
              </a:rPr>
              <a:t> ensures a user-friendly experience that encourages continued platform usage and exploration.</a:t>
            </a:r>
            <a:br>
              <a:rPr lang="en-US" b="0" i="0" dirty="0">
                <a:solidFill>
                  <a:srgbClr val="E3E3E3"/>
                </a:solidFill>
                <a:effectLst/>
                <a:latin typeface="Google Sans"/>
              </a:rPr>
            </a:b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Security:</a:t>
            </a:r>
            <a:r>
              <a:rPr lang="en-US" b="0" i="0" dirty="0">
                <a:solidFill>
                  <a:srgbClr val="E3E3E3"/>
                </a:solidFill>
                <a:effectLst/>
                <a:latin typeface="Google Sans"/>
              </a:rPr>
              <a:t> Protecting user data, including personal information and payment details, is paramount. Implementing robust security measures like encryption, authentication, and regular updates safeguards user privacy and builds trust in the platform. This is critical for </a:t>
            </a:r>
            <a:r>
              <a:rPr lang="en-US" b="0" i="0" dirty="0" err="1">
                <a:solidFill>
                  <a:srgbClr val="E3E3E3"/>
                </a:solidFill>
                <a:effectLst/>
                <a:latin typeface="Google Sans"/>
              </a:rPr>
              <a:t>DriverPass</a:t>
            </a:r>
            <a:r>
              <a:rPr lang="en-US" b="0" i="0" dirty="0">
                <a:solidFill>
                  <a:srgbClr val="E3E3E3"/>
                </a:solidFill>
                <a:effectLst/>
                <a:latin typeface="Google Sans"/>
              </a:rPr>
              <a:t> to maintain a positive reputation and attract users who value data security.</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3E3E3"/>
                </a:solidFill>
                <a:effectLst/>
                <a:latin typeface="Google Sans"/>
              </a:rPr>
              <a:t>Speaker Notes: Understanding </a:t>
            </a:r>
            <a:r>
              <a:rPr lang="en-US" b="1" i="0" dirty="0" err="1">
                <a:solidFill>
                  <a:srgbClr val="E3E3E3"/>
                </a:solidFill>
                <a:effectLst/>
                <a:latin typeface="Google Sans"/>
              </a:rPr>
              <a:t>DriverPass</a:t>
            </a:r>
            <a:r>
              <a:rPr lang="en-US" b="1" i="0" dirty="0">
                <a:solidFill>
                  <a:srgbClr val="E3E3E3"/>
                </a:solidFill>
                <a:effectLst/>
                <a:latin typeface="Google Sans"/>
              </a:rPr>
              <a:t> Functionalities</a:t>
            </a:r>
            <a:br>
              <a:rPr lang="en-US" b="1" i="0" dirty="0">
                <a:solidFill>
                  <a:srgbClr val="E3E3E3"/>
                </a:solidFill>
                <a:effectLst/>
                <a:latin typeface="Google Sans"/>
              </a:rPr>
            </a:br>
            <a:endParaRPr lang="en-US" b="1" i="0" dirty="0">
              <a:solidFill>
                <a:srgbClr val="E3E3E3"/>
              </a:solidFill>
              <a:effectLst/>
              <a:latin typeface="Google Sans"/>
            </a:endParaRPr>
          </a:p>
          <a:p>
            <a:pPr algn="l"/>
            <a:r>
              <a:rPr lang="en-US" b="1" i="0" dirty="0">
                <a:solidFill>
                  <a:srgbClr val="E3E3E3"/>
                </a:solidFill>
                <a:effectLst/>
                <a:latin typeface="Google Sans"/>
              </a:rPr>
              <a:t>Welcome everyone!</a:t>
            </a:r>
            <a:r>
              <a:rPr lang="en-US" b="0" i="0" dirty="0">
                <a:solidFill>
                  <a:srgbClr val="E3E3E3"/>
                </a:solidFill>
                <a:effectLst/>
                <a:latin typeface="Google Sans"/>
              </a:rPr>
              <a:t> Today, I'm excited to walk you through the functionalities of </a:t>
            </a:r>
            <a:r>
              <a:rPr lang="en-US" b="0" i="0" dirty="0" err="1">
                <a:solidFill>
                  <a:srgbClr val="E3E3E3"/>
                </a:solidFill>
                <a:effectLst/>
                <a:latin typeface="Google Sans"/>
              </a:rPr>
              <a:t>DriverPass</a:t>
            </a:r>
            <a:r>
              <a:rPr lang="en-US" b="0" i="0" dirty="0">
                <a:solidFill>
                  <a:srgbClr val="E3E3E3"/>
                </a:solidFill>
                <a:effectLst/>
                <a:latin typeface="Google Sans"/>
              </a:rPr>
              <a:t>, a platform designed to empower individuals on their journey to becoming licensed drivers.</a:t>
            </a:r>
            <a:br>
              <a:rPr lang="en-US" b="0" i="0" dirty="0">
                <a:solidFill>
                  <a:srgbClr val="E3E3E3"/>
                </a:solidFill>
                <a:effectLst/>
                <a:latin typeface="Google Sans"/>
              </a:rPr>
            </a:br>
            <a:endParaRPr lang="en-US" b="0" i="0" dirty="0">
              <a:solidFill>
                <a:srgbClr val="E3E3E3"/>
              </a:solidFill>
              <a:effectLst/>
              <a:latin typeface="Google Sans"/>
            </a:endParaRPr>
          </a:p>
          <a:p>
            <a:pPr algn="l"/>
            <a:r>
              <a:rPr lang="en-US" b="1" i="0" dirty="0">
                <a:solidFill>
                  <a:srgbClr val="E3E3E3"/>
                </a:solidFill>
                <a:effectLst/>
                <a:latin typeface="Google Sans"/>
              </a:rPr>
              <a:t>Who can benefit from </a:t>
            </a:r>
            <a:r>
              <a:rPr lang="en-US" b="1" i="0" dirty="0" err="1">
                <a:solidFill>
                  <a:srgbClr val="E3E3E3"/>
                </a:solidFill>
                <a:effectLst/>
                <a:latin typeface="Google Sans"/>
              </a:rPr>
              <a:t>DriverPass</a:t>
            </a:r>
            <a:r>
              <a:rPr lang="en-US" b="1" i="0" dirty="0">
                <a:solidFill>
                  <a:srgbClr val="E3E3E3"/>
                </a:solidFill>
                <a:effectLst/>
                <a:latin typeface="Google Sans"/>
              </a:rPr>
              <a:t>?</a:t>
            </a:r>
            <a:br>
              <a:rPr lang="en-US" b="1" i="0" dirty="0">
                <a:solidFill>
                  <a:srgbClr val="E3E3E3"/>
                </a:solidFill>
                <a:effectLst/>
                <a:latin typeface="Google Sans"/>
              </a:rPr>
            </a:b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Students:</a:t>
            </a:r>
            <a:r>
              <a:rPr lang="en-US" b="0" i="0" dirty="0">
                <a:solidFill>
                  <a:srgbClr val="E3E3E3"/>
                </a:solidFill>
                <a:effectLst/>
                <a:latin typeface="Google Sans"/>
              </a:rPr>
              <a:t> Whether you're a complete beginner or looking to brush up on your skills, </a:t>
            </a:r>
            <a:r>
              <a:rPr lang="en-US" b="0" i="0" dirty="0" err="1">
                <a:solidFill>
                  <a:srgbClr val="E3E3E3"/>
                </a:solidFill>
                <a:effectLst/>
                <a:latin typeface="Google Sans"/>
              </a:rPr>
              <a:t>DriverPass</a:t>
            </a:r>
            <a:r>
              <a:rPr lang="en-US" b="0" i="0" dirty="0">
                <a:solidFill>
                  <a:srgbClr val="E3E3E3"/>
                </a:solidFill>
                <a:effectLst/>
                <a:latin typeface="Google Sans"/>
              </a:rPr>
              <a:t> offers a range of courses and resources tailored to your needs.</a:t>
            </a:r>
            <a:br>
              <a:rPr lang="en-US" b="0" i="0" dirty="0">
                <a:solidFill>
                  <a:srgbClr val="E3E3E3"/>
                </a:solidFill>
                <a:effectLst/>
                <a:latin typeface="Google Sans"/>
              </a:rPr>
            </a:b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Instructors:</a:t>
            </a:r>
            <a:r>
              <a:rPr lang="en-US" b="0" i="0" dirty="0">
                <a:solidFill>
                  <a:srgbClr val="E3E3E3"/>
                </a:solidFill>
                <a:effectLst/>
                <a:latin typeface="Google Sans"/>
              </a:rPr>
              <a:t> Share your expertise and connect with students seeking guidance through our platform's convenient scheduling and communication tools.</a:t>
            </a:r>
            <a:br>
              <a:rPr lang="en-US" b="0" i="0" dirty="0">
                <a:solidFill>
                  <a:srgbClr val="E3E3E3"/>
                </a:solidFill>
                <a:effectLst/>
                <a:latin typeface="Google Sans"/>
              </a:rPr>
            </a:b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Secretaries:</a:t>
            </a:r>
            <a:r>
              <a:rPr lang="en-US" b="0" i="0" dirty="0">
                <a:solidFill>
                  <a:srgbClr val="E3E3E3"/>
                </a:solidFill>
                <a:effectLst/>
                <a:latin typeface="Google Sans"/>
              </a:rPr>
              <a:t> Streamline administrative tasks like lesson scheduling and payment processing with our user-friendly interface.</a:t>
            </a:r>
            <a:br>
              <a:rPr lang="en-US" b="0" i="0" dirty="0">
                <a:solidFill>
                  <a:srgbClr val="E3E3E3"/>
                </a:solidFill>
                <a:effectLst/>
                <a:latin typeface="Google Sans"/>
              </a:rPr>
            </a:b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Administrators:</a:t>
            </a:r>
            <a:r>
              <a:rPr lang="en-US" b="0" i="0" dirty="0">
                <a:solidFill>
                  <a:srgbClr val="E3E3E3"/>
                </a:solidFill>
                <a:effectLst/>
                <a:latin typeface="Google Sans"/>
              </a:rPr>
              <a:t> Maintain control and ensure the smooth operation of the platform with comprehensive user management and system monitoring features.</a:t>
            </a:r>
            <a:br>
              <a:rPr lang="en-US" b="0" i="0" dirty="0">
                <a:solidFill>
                  <a:srgbClr val="E3E3E3"/>
                </a:solidFill>
                <a:effectLst/>
                <a:latin typeface="Google Sans"/>
              </a:rPr>
            </a:br>
            <a:br>
              <a:rPr lang="en-US" b="0" i="0" dirty="0">
                <a:solidFill>
                  <a:srgbClr val="E3E3E3"/>
                </a:solidFill>
                <a:effectLst/>
                <a:latin typeface="Google Sans"/>
              </a:rPr>
            </a:br>
            <a:endParaRPr lang="en-US" b="0" i="0" dirty="0">
              <a:solidFill>
                <a:srgbClr val="E3E3E3"/>
              </a:solidFill>
              <a:effectLst/>
              <a:latin typeface="Google Sans"/>
            </a:endParaRPr>
          </a:p>
          <a:p>
            <a:pPr algn="l"/>
            <a:r>
              <a:rPr lang="en-US" b="1" i="0" dirty="0">
                <a:solidFill>
                  <a:srgbClr val="E3E3E3"/>
                </a:solidFill>
                <a:effectLst/>
                <a:latin typeface="Google Sans"/>
              </a:rPr>
              <a:t>What can you do on </a:t>
            </a:r>
            <a:r>
              <a:rPr lang="en-US" b="1" i="0" dirty="0" err="1">
                <a:solidFill>
                  <a:srgbClr val="E3E3E3"/>
                </a:solidFill>
                <a:effectLst/>
                <a:latin typeface="Google Sans"/>
              </a:rPr>
              <a:t>DriverPass</a:t>
            </a:r>
            <a:r>
              <a:rPr lang="en-US" b="1" i="0" dirty="0">
                <a:solidFill>
                  <a:srgbClr val="E3E3E3"/>
                </a:solidFill>
                <a:effectLst/>
                <a:latin typeface="Google Sans"/>
              </a:rPr>
              <a:t>?</a:t>
            </a:r>
            <a:br>
              <a:rPr lang="en-US" b="1" i="0" dirty="0">
                <a:solidFill>
                  <a:srgbClr val="E3E3E3"/>
                </a:solidFill>
                <a:effectLst/>
                <a:latin typeface="Google Sans"/>
              </a:rPr>
            </a:b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Students:</a:t>
            </a:r>
            <a:r>
              <a:rPr lang="en-US" b="0" i="0" dirty="0">
                <a:solidFill>
                  <a:srgbClr val="E3E3E3"/>
                </a:solidFill>
                <a:effectLst/>
                <a:latin typeface="Google Sans"/>
              </a:rPr>
              <a:t> Explore a variety of courses covering different driving topics, enroll seamlessly, and test your knowledge with our practice tests.</a:t>
            </a:r>
            <a:br>
              <a:rPr lang="en-US" b="0" i="0" dirty="0">
                <a:solidFill>
                  <a:srgbClr val="E3E3E3"/>
                </a:solidFill>
                <a:effectLst/>
                <a:latin typeface="Google Sans"/>
              </a:rPr>
            </a:b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Instructors:</a:t>
            </a:r>
            <a:r>
              <a:rPr lang="en-US" b="0" i="0" dirty="0">
                <a:solidFill>
                  <a:srgbClr val="E3E3E3"/>
                </a:solidFill>
                <a:effectLst/>
                <a:latin typeface="Google Sans"/>
              </a:rPr>
              <a:t> Design engaging course content, connect with students for personalized lessons, and track their progress to provide effective feedback.</a:t>
            </a:r>
            <a:br>
              <a:rPr lang="en-US" b="0" i="0" dirty="0">
                <a:solidFill>
                  <a:srgbClr val="E3E3E3"/>
                </a:solidFill>
                <a:effectLst/>
                <a:latin typeface="Google Sans"/>
              </a:rPr>
            </a:b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Secretaries:</a:t>
            </a:r>
            <a:r>
              <a:rPr lang="en-US" b="0" i="0" dirty="0">
                <a:solidFill>
                  <a:srgbClr val="E3E3E3"/>
                </a:solidFill>
                <a:effectLst/>
                <a:latin typeface="Google Sans"/>
              </a:rPr>
              <a:t> Manage lesson bookings efficiently, handle payments securely, and generate reports to stay organized.</a:t>
            </a:r>
            <a:br>
              <a:rPr lang="en-US" b="0" i="0" dirty="0">
                <a:solidFill>
                  <a:srgbClr val="E3E3E3"/>
                </a:solidFill>
                <a:effectLst/>
                <a:latin typeface="Google Sans"/>
              </a:rPr>
            </a:b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Administrators:</a:t>
            </a:r>
            <a:r>
              <a:rPr lang="en-US" b="0" i="0" dirty="0">
                <a:solidFill>
                  <a:srgbClr val="E3E3E3"/>
                </a:solidFill>
                <a:effectLst/>
                <a:latin typeface="Google Sans"/>
              </a:rPr>
              <a:t> Create and manage user accounts, monitor system performance for optimal functionality, and ensure data security for all users.</a:t>
            </a:r>
            <a:br>
              <a:rPr lang="en-US" b="0" i="0" dirty="0">
                <a:solidFill>
                  <a:srgbClr val="E3E3E3"/>
                </a:solidFill>
                <a:effectLst/>
                <a:latin typeface="Google Sans"/>
              </a:rPr>
            </a:br>
            <a:endParaRPr lang="en-US" b="0" i="0" dirty="0">
              <a:solidFill>
                <a:srgbClr val="E3E3E3"/>
              </a:solidFill>
              <a:effectLst/>
              <a:latin typeface="Google Sans"/>
            </a:endParaRPr>
          </a:p>
          <a:p>
            <a:pPr algn="l"/>
            <a:r>
              <a:rPr lang="en-US" b="1" i="0" dirty="0">
                <a:solidFill>
                  <a:srgbClr val="E3E3E3"/>
                </a:solidFill>
                <a:effectLst/>
                <a:latin typeface="Google Sans"/>
              </a:rPr>
              <a:t>By addressing the diverse needs of each user group, </a:t>
            </a:r>
            <a:r>
              <a:rPr lang="en-US" b="1" i="0" dirty="0" err="1">
                <a:solidFill>
                  <a:srgbClr val="E3E3E3"/>
                </a:solidFill>
                <a:effectLst/>
                <a:latin typeface="Google Sans"/>
              </a:rPr>
              <a:t>DriverPass</a:t>
            </a:r>
            <a:r>
              <a:rPr lang="en-US" b="1" i="0" dirty="0">
                <a:solidFill>
                  <a:srgbClr val="E3E3E3"/>
                </a:solidFill>
                <a:effectLst/>
                <a:latin typeface="Google Sans"/>
              </a:rPr>
              <a:t> fosters a collaborative learning environment that empowers students, instructors, and staff to achieve their goals.</a:t>
            </a:r>
            <a:endParaRPr lang="en-US" b="0" i="0" dirty="0">
              <a:solidFill>
                <a:srgbClr val="E3E3E3"/>
              </a:solidFill>
              <a:effectLst/>
              <a:latin typeface="Google San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3E3E3"/>
                </a:solidFill>
                <a:effectLst/>
                <a:latin typeface="Google Sans"/>
              </a:rPr>
              <a:t>Speaker Notes: Enrolling in a Course on </a:t>
            </a:r>
            <a:r>
              <a:rPr lang="en-US" b="1" i="0" dirty="0" err="1">
                <a:solidFill>
                  <a:srgbClr val="E3E3E3"/>
                </a:solidFill>
                <a:effectLst/>
                <a:latin typeface="Google Sans"/>
              </a:rPr>
              <a:t>DriverPass</a:t>
            </a:r>
            <a:br>
              <a:rPr lang="en-US" b="1" i="0" dirty="0">
                <a:solidFill>
                  <a:srgbClr val="E3E3E3"/>
                </a:solidFill>
                <a:effectLst/>
                <a:latin typeface="Google Sans"/>
              </a:rPr>
            </a:br>
            <a:endParaRPr lang="en-US" b="1" i="0" dirty="0">
              <a:solidFill>
                <a:srgbClr val="E3E3E3"/>
              </a:solidFill>
              <a:effectLst/>
              <a:latin typeface="Google Sans"/>
            </a:endParaRPr>
          </a:p>
          <a:p>
            <a:pPr algn="l"/>
            <a:r>
              <a:rPr lang="en-US" b="1" i="0" dirty="0">
                <a:solidFill>
                  <a:srgbClr val="E3E3E3"/>
                </a:solidFill>
                <a:effectLst/>
                <a:latin typeface="Google Sans"/>
              </a:rPr>
              <a:t>Enrolling in a course on </a:t>
            </a:r>
            <a:r>
              <a:rPr lang="en-US" b="1" i="0" dirty="0" err="1">
                <a:solidFill>
                  <a:srgbClr val="E3E3E3"/>
                </a:solidFill>
                <a:effectLst/>
                <a:latin typeface="Google Sans"/>
              </a:rPr>
              <a:t>DriverPass</a:t>
            </a:r>
            <a:r>
              <a:rPr lang="en-US" b="1" i="0" dirty="0">
                <a:solidFill>
                  <a:srgbClr val="E3E3E3"/>
                </a:solidFill>
                <a:effectLst/>
                <a:latin typeface="Google Sans"/>
              </a:rPr>
              <a:t> is a quick and easy process!</a:t>
            </a:r>
            <a:r>
              <a:rPr lang="en-US" b="0" i="0" dirty="0">
                <a:solidFill>
                  <a:srgbClr val="E3E3E3"/>
                </a:solidFill>
                <a:effectLst/>
                <a:latin typeface="Google Sans"/>
              </a:rPr>
              <a:t> Here's a simple guide to get you started:</a:t>
            </a:r>
            <a:br>
              <a:rPr lang="en-US" b="0" i="0" dirty="0">
                <a:solidFill>
                  <a:srgbClr val="E3E3E3"/>
                </a:solidFill>
                <a:effectLst/>
                <a:latin typeface="Google Sans"/>
              </a:rPr>
            </a:br>
            <a:endParaRPr lang="en-US" b="0" i="0" dirty="0">
              <a:solidFill>
                <a:srgbClr val="E3E3E3"/>
              </a:solidFill>
              <a:effectLst/>
              <a:latin typeface="Google Sans"/>
            </a:endParaRPr>
          </a:p>
          <a:p>
            <a:pPr algn="l"/>
            <a:r>
              <a:rPr lang="en-US" b="1" i="0" dirty="0">
                <a:solidFill>
                  <a:srgbClr val="E3E3E3"/>
                </a:solidFill>
                <a:effectLst/>
                <a:latin typeface="Google Sans"/>
              </a:rPr>
              <a:t>1. Explore Courses:</a:t>
            </a:r>
            <a:br>
              <a:rPr lang="en-US" b="1" i="0" dirty="0">
                <a:solidFill>
                  <a:srgbClr val="E3E3E3"/>
                </a:solidFill>
                <a:effectLst/>
                <a:latin typeface="Google Sans"/>
              </a:rPr>
            </a:br>
            <a:endParaRPr lang="en-US" b="0" i="0" dirty="0">
              <a:solidFill>
                <a:srgbClr val="E3E3E3"/>
              </a:solidFill>
              <a:effectLst/>
              <a:latin typeface="Google Sans"/>
            </a:endParaRPr>
          </a:p>
          <a:p>
            <a:pPr algn="l">
              <a:buFont typeface="Arial" panose="020B0604020202020204" pitchFamily="34" charset="0"/>
              <a:buChar char="•"/>
            </a:pPr>
            <a:r>
              <a:rPr lang="en-US" b="0" i="0" dirty="0">
                <a:solidFill>
                  <a:srgbClr val="E3E3E3"/>
                </a:solidFill>
                <a:effectLst/>
                <a:latin typeface="Google Sans"/>
              </a:rPr>
              <a:t>Browse through our diverse selection of courses designed to fit your learning preferences. You can search by category, difficulty level, or instructor to find the perfect course for you.</a:t>
            </a:r>
            <a:br>
              <a:rPr lang="en-US" b="0" i="0" dirty="0">
                <a:solidFill>
                  <a:srgbClr val="E3E3E3"/>
                </a:solidFill>
                <a:effectLst/>
                <a:latin typeface="Google Sans"/>
              </a:rPr>
            </a:br>
            <a:endParaRPr lang="en-US" b="0" i="0" dirty="0">
              <a:solidFill>
                <a:srgbClr val="E3E3E3"/>
              </a:solidFill>
              <a:effectLst/>
              <a:latin typeface="Google Sans"/>
            </a:endParaRPr>
          </a:p>
          <a:p>
            <a:pPr algn="l"/>
            <a:r>
              <a:rPr lang="en-US" b="1" i="0" dirty="0">
                <a:solidFill>
                  <a:srgbClr val="E3E3E3"/>
                </a:solidFill>
                <a:effectLst/>
                <a:latin typeface="Google Sans"/>
              </a:rPr>
              <a:t>2. Find Your Perfect Fit:</a:t>
            </a:r>
            <a:br>
              <a:rPr lang="en-US" b="1" i="0" dirty="0">
                <a:solidFill>
                  <a:srgbClr val="E3E3E3"/>
                </a:solidFill>
                <a:effectLst/>
                <a:latin typeface="Google Sans"/>
              </a:rPr>
            </a:br>
            <a:endParaRPr lang="en-US" b="0" i="0" dirty="0">
              <a:solidFill>
                <a:srgbClr val="E3E3E3"/>
              </a:solidFill>
              <a:effectLst/>
              <a:latin typeface="Google Sans"/>
            </a:endParaRPr>
          </a:p>
          <a:p>
            <a:pPr algn="l">
              <a:buFont typeface="Arial" panose="020B0604020202020204" pitchFamily="34" charset="0"/>
              <a:buChar char="•"/>
            </a:pPr>
            <a:r>
              <a:rPr lang="en-US" b="0" i="0" dirty="0">
                <a:solidFill>
                  <a:srgbClr val="E3E3E3"/>
                </a:solidFill>
                <a:effectLst/>
                <a:latin typeface="Google Sans"/>
              </a:rPr>
              <a:t>Once you've identified a course that interests you, click on it to learn more. You'll see a detailed description, syllabus, and information about the instructor.</a:t>
            </a:r>
            <a:br>
              <a:rPr lang="en-US" b="0" i="0" dirty="0">
                <a:solidFill>
                  <a:srgbClr val="E3E3E3"/>
                </a:solidFill>
                <a:effectLst/>
                <a:latin typeface="Google Sans"/>
              </a:rPr>
            </a:br>
            <a:endParaRPr lang="en-US" b="0" i="0" dirty="0">
              <a:solidFill>
                <a:srgbClr val="E3E3E3"/>
              </a:solidFill>
              <a:effectLst/>
              <a:latin typeface="Google Sans"/>
            </a:endParaRPr>
          </a:p>
          <a:p>
            <a:pPr algn="l"/>
            <a:r>
              <a:rPr lang="en-US" b="1" i="0" dirty="0">
                <a:solidFill>
                  <a:srgbClr val="E3E3E3"/>
                </a:solidFill>
                <a:effectLst/>
                <a:latin typeface="Google Sans"/>
              </a:rPr>
              <a:t>3. Enroll with Ease:</a:t>
            </a:r>
            <a:br>
              <a:rPr lang="en-US" b="1" i="0" dirty="0">
                <a:solidFill>
                  <a:srgbClr val="E3E3E3"/>
                </a:solidFill>
                <a:effectLst/>
                <a:latin typeface="Google Sans"/>
              </a:rPr>
            </a:br>
            <a:endParaRPr lang="en-US" b="0" i="0" dirty="0">
              <a:solidFill>
                <a:srgbClr val="E3E3E3"/>
              </a:solidFill>
              <a:effectLst/>
              <a:latin typeface="Google Sans"/>
            </a:endParaRPr>
          </a:p>
          <a:p>
            <a:pPr algn="l">
              <a:buFont typeface="Arial" panose="020B0604020202020204" pitchFamily="34" charset="0"/>
              <a:buChar char="•"/>
            </a:pPr>
            <a:r>
              <a:rPr lang="en-US" b="0" i="0" dirty="0">
                <a:solidFill>
                  <a:srgbClr val="E3E3E3"/>
                </a:solidFill>
                <a:effectLst/>
                <a:latin typeface="Google Sans"/>
              </a:rPr>
              <a:t>If you're ready to begin your learning journey, simply click the enrollment button and proceed to enter your payment information securely through our trusted payment gateway.</a:t>
            </a:r>
            <a:br>
              <a:rPr lang="en-US" b="0" i="0" dirty="0">
                <a:solidFill>
                  <a:srgbClr val="E3E3E3"/>
                </a:solidFill>
                <a:effectLst/>
                <a:latin typeface="Google Sans"/>
              </a:rPr>
            </a:br>
            <a:endParaRPr lang="en-US" b="0" i="0" dirty="0">
              <a:solidFill>
                <a:srgbClr val="E3E3E3"/>
              </a:solidFill>
              <a:effectLst/>
              <a:latin typeface="Google Sans"/>
            </a:endParaRPr>
          </a:p>
          <a:p>
            <a:pPr algn="l"/>
            <a:r>
              <a:rPr lang="en-US" b="1" i="0" dirty="0">
                <a:solidFill>
                  <a:srgbClr val="E3E3E3"/>
                </a:solidFill>
                <a:effectLst/>
                <a:latin typeface="Google Sans"/>
              </a:rPr>
              <a:t>4. We've Got You Covered:</a:t>
            </a:r>
            <a:br>
              <a:rPr lang="en-US" b="1" i="0" dirty="0">
                <a:solidFill>
                  <a:srgbClr val="E3E3E3"/>
                </a:solidFill>
                <a:effectLst/>
                <a:latin typeface="Google Sans"/>
              </a:rPr>
            </a:br>
            <a:endParaRPr lang="en-US" b="0" i="0" dirty="0">
              <a:solidFill>
                <a:srgbClr val="E3E3E3"/>
              </a:solidFill>
              <a:effectLst/>
              <a:latin typeface="Google Sans"/>
            </a:endParaRPr>
          </a:p>
          <a:p>
            <a:pPr algn="l">
              <a:buFont typeface="Arial" panose="020B0604020202020204" pitchFamily="34" charset="0"/>
              <a:buChar char="•"/>
            </a:pPr>
            <a:r>
              <a:rPr lang="en-US" b="0" i="0" dirty="0" err="1">
                <a:solidFill>
                  <a:srgbClr val="E3E3E3"/>
                </a:solidFill>
                <a:effectLst/>
                <a:latin typeface="Google Sans"/>
              </a:rPr>
              <a:t>DriverPass</a:t>
            </a:r>
            <a:r>
              <a:rPr lang="en-US" b="0" i="0" dirty="0">
                <a:solidFill>
                  <a:srgbClr val="E3E3E3"/>
                </a:solidFill>
                <a:effectLst/>
                <a:latin typeface="Google Sans"/>
              </a:rPr>
              <a:t> prioritizes your security. Our system securely processes your payment information, ensuring a safe and reliable transaction.</a:t>
            </a:r>
            <a:br>
              <a:rPr lang="en-US" b="0" i="0" dirty="0">
                <a:solidFill>
                  <a:srgbClr val="E3E3E3"/>
                </a:solidFill>
                <a:effectLst/>
                <a:latin typeface="Google Sans"/>
              </a:rPr>
            </a:br>
            <a:endParaRPr lang="en-US" b="0" i="0" dirty="0">
              <a:solidFill>
                <a:srgbClr val="E3E3E3"/>
              </a:solidFill>
              <a:effectLst/>
              <a:latin typeface="Google Sans"/>
            </a:endParaRPr>
          </a:p>
          <a:p>
            <a:pPr algn="l"/>
            <a:r>
              <a:rPr lang="en-US" b="1" i="0" dirty="0">
                <a:solidFill>
                  <a:srgbClr val="E3E3E3"/>
                </a:solidFill>
                <a:effectLst/>
                <a:latin typeface="Google Sans"/>
              </a:rPr>
              <a:t>5. Welcome Aboard!</a:t>
            </a:r>
            <a:br>
              <a:rPr lang="en-US" b="1" i="0" dirty="0">
                <a:solidFill>
                  <a:srgbClr val="E3E3E3"/>
                </a:solidFill>
                <a:effectLst/>
                <a:latin typeface="Google Sans"/>
              </a:rPr>
            </a:br>
            <a:endParaRPr lang="en-US" b="0" i="0" dirty="0">
              <a:solidFill>
                <a:srgbClr val="E3E3E3"/>
              </a:solidFill>
              <a:effectLst/>
              <a:latin typeface="Google Sans"/>
            </a:endParaRPr>
          </a:p>
          <a:p>
            <a:pPr algn="l">
              <a:buFont typeface="Arial" panose="020B0604020202020204" pitchFamily="34" charset="0"/>
              <a:buChar char="•"/>
            </a:pPr>
            <a:r>
              <a:rPr lang="en-US" b="0" i="0" dirty="0">
                <a:solidFill>
                  <a:srgbClr val="E3E3E3"/>
                </a:solidFill>
                <a:effectLst/>
                <a:latin typeface="Google Sans"/>
              </a:rPr>
              <a:t>Upon successful payment, you'll be automatically enrolled in the course and receive confirmation with login details and instructions to access the course materials.</a:t>
            </a:r>
            <a:br>
              <a:rPr lang="en-US" b="0" i="0" dirty="0">
                <a:solidFill>
                  <a:srgbClr val="E3E3E3"/>
                </a:solidFill>
                <a:effectLst/>
                <a:latin typeface="Google Sans"/>
              </a:rPr>
            </a:br>
            <a:endParaRPr lang="en-US" b="0" i="0" dirty="0">
              <a:solidFill>
                <a:srgbClr val="E3E3E3"/>
              </a:solidFill>
              <a:effectLst/>
              <a:latin typeface="Google Sans"/>
            </a:endParaRPr>
          </a:p>
          <a:p>
            <a:pPr algn="l"/>
            <a:r>
              <a:rPr lang="en-US" b="1" i="0" dirty="0" err="1">
                <a:solidFill>
                  <a:srgbClr val="E3E3E3"/>
                </a:solidFill>
                <a:effectLst/>
                <a:latin typeface="Google Sans"/>
              </a:rPr>
              <a:t>DriverPass</a:t>
            </a:r>
            <a:r>
              <a:rPr lang="en-US" b="1" i="0" dirty="0">
                <a:solidFill>
                  <a:srgbClr val="E3E3E3"/>
                </a:solidFill>
                <a:effectLst/>
                <a:latin typeface="Google Sans"/>
              </a:rPr>
              <a:t> strives to make the enrollment process as smooth and efficient as possible, allowing you to focus on what matters most – learning to become a confident and safe driver.</a:t>
            </a:r>
            <a:endParaRPr lang="en-US" b="0" i="0" dirty="0">
              <a:solidFill>
                <a:srgbClr val="E3E3E3"/>
              </a:solidFill>
              <a:effectLst/>
              <a:latin typeface="Google Sans"/>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E3E3E3"/>
                </a:solidFill>
                <a:effectLst/>
                <a:latin typeface="Google Sans"/>
              </a:rPr>
              <a:t>Speaker Notes: Security</a:t>
            </a:r>
            <a:br>
              <a:rPr lang="en-US" b="1" i="0" dirty="0">
                <a:solidFill>
                  <a:srgbClr val="E3E3E3"/>
                </a:solidFill>
                <a:effectLst/>
                <a:latin typeface="Google Sans"/>
              </a:rPr>
            </a:br>
            <a:br>
              <a:rPr lang="en-US" b="1" i="0" dirty="0">
                <a:solidFill>
                  <a:srgbClr val="E3E3E3"/>
                </a:solidFill>
                <a:effectLst/>
                <a:latin typeface="Google Sans"/>
              </a:rPr>
            </a:br>
            <a:r>
              <a:rPr lang="en-US" b="0" i="0" dirty="0">
                <a:solidFill>
                  <a:srgbClr val="E3E3E3"/>
                </a:solidFill>
                <a:effectLst/>
                <a:latin typeface="Google Sans"/>
              </a:rPr>
              <a:t>Here are some key security considerations incorporated into the </a:t>
            </a:r>
            <a:r>
              <a:rPr lang="en-US" b="0" i="0" dirty="0" err="1">
                <a:solidFill>
                  <a:srgbClr val="E3E3E3"/>
                </a:solidFill>
                <a:effectLst/>
                <a:latin typeface="Google Sans"/>
              </a:rPr>
              <a:t>DriverPass</a:t>
            </a:r>
            <a:r>
              <a:rPr lang="en-US" b="0" i="0" dirty="0">
                <a:solidFill>
                  <a:srgbClr val="E3E3E3"/>
                </a:solidFill>
                <a:effectLst/>
                <a:latin typeface="Google Sans"/>
              </a:rPr>
              <a:t> system design to protect user data and ensure platform integrity:</a:t>
            </a:r>
            <a:br>
              <a:rPr lang="en-US" b="0" i="0" dirty="0">
                <a:solidFill>
                  <a:srgbClr val="E3E3E3"/>
                </a:solidFill>
                <a:effectLst/>
                <a:latin typeface="Google Sans"/>
              </a:rPr>
            </a:br>
            <a:br>
              <a:rPr lang="en-US" b="0" i="0" dirty="0">
                <a:solidFill>
                  <a:srgbClr val="E3E3E3"/>
                </a:solidFill>
                <a:effectLst/>
                <a:latin typeface="Google Sans"/>
              </a:rPr>
            </a:b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User Authentication and Authorization:</a:t>
            </a:r>
            <a:br>
              <a:rPr lang="en-US" b="1" i="0" dirty="0">
                <a:solidFill>
                  <a:srgbClr val="E3E3E3"/>
                </a:solidFill>
                <a:effectLst/>
                <a:latin typeface="Google Sans"/>
              </a:rPr>
            </a:br>
            <a:endParaRPr lang="en-US" b="0" i="0" dirty="0">
              <a:solidFill>
                <a:srgbClr val="E3E3E3"/>
              </a:solidFill>
              <a:effectLst/>
              <a:latin typeface="Google Sans"/>
            </a:endParaRPr>
          </a:p>
          <a:p>
            <a:pPr marL="742950" lvl="1" indent="-285750" algn="l">
              <a:buFont typeface="Arial" panose="020B0604020202020204" pitchFamily="34" charset="0"/>
              <a:buChar char="•"/>
            </a:pPr>
            <a:r>
              <a:rPr lang="en-US" b="0" i="0" dirty="0">
                <a:solidFill>
                  <a:srgbClr val="E3E3E3"/>
                </a:solidFill>
                <a:effectLst/>
                <a:latin typeface="Google Sans"/>
              </a:rPr>
              <a:t>Implement strong password hashing and storage mechanisms to safeguard user credentials.</a:t>
            </a:r>
            <a:br>
              <a:rPr lang="en-US" b="0" i="0" dirty="0">
                <a:solidFill>
                  <a:srgbClr val="E3E3E3"/>
                </a:solidFill>
                <a:effectLst/>
                <a:latin typeface="Google Sans"/>
              </a:rPr>
            </a:br>
            <a:endParaRPr lang="en-US" b="0" i="0" dirty="0">
              <a:solidFill>
                <a:srgbClr val="E3E3E3"/>
              </a:solidFill>
              <a:effectLst/>
              <a:latin typeface="Google Sans"/>
            </a:endParaRPr>
          </a:p>
          <a:p>
            <a:pPr marL="742950" lvl="1" indent="-285750" algn="l">
              <a:buFont typeface="Arial" panose="020B0604020202020204" pitchFamily="34" charset="0"/>
              <a:buChar char="•"/>
            </a:pPr>
            <a:r>
              <a:rPr lang="en-US" b="0" i="0" dirty="0">
                <a:solidFill>
                  <a:srgbClr val="E3E3E3"/>
                </a:solidFill>
                <a:effectLst/>
                <a:latin typeface="Google Sans"/>
              </a:rPr>
              <a:t>Enforce secure login practices like two-factor authentication for added security.</a:t>
            </a:r>
            <a:br>
              <a:rPr lang="en-US" b="0" i="0" dirty="0">
                <a:solidFill>
                  <a:srgbClr val="E3E3E3"/>
                </a:solidFill>
                <a:effectLst/>
                <a:latin typeface="Google Sans"/>
              </a:rPr>
            </a:br>
            <a:endParaRPr lang="en-US" b="0" i="0" dirty="0">
              <a:solidFill>
                <a:srgbClr val="E3E3E3"/>
              </a:solidFill>
              <a:effectLst/>
              <a:latin typeface="Google Sans"/>
            </a:endParaRPr>
          </a:p>
          <a:p>
            <a:pPr marL="742950" lvl="1" indent="-285750" algn="l">
              <a:buFont typeface="Arial" panose="020B0604020202020204" pitchFamily="34" charset="0"/>
              <a:buChar char="•"/>
            </a:pPr>
            <a:r>
              <a:rPr lang="en-US" b="0" i="0" dirty="0">
                <a:solidFill>
                  <a:srgbClr val="E3E3E3"/>
                </a:solidFill>
                <a:effectLst/>
                <a:latin typeface="Google Sans"/>
              </a:rPr>
              <a:t>Assign roles and permissions to users (students, instructors, etc.) to restrict access to sensitive data and functionalities based on their roles.</a:t>
            </a:r>
            <a:br>
              <a:rPr lang="en-US" b="0" i="0" dirty="0">
                <a:solidFill>
                  <a:srgbClr val="E3E3E3"/>
                </a:solidFill>
                <a:effectLst/>
                <a:latin typeface="Google Sans"/>
              </a:rPr>
            </a:br>
            <a:br>
              <a:rPr lang="en-US" b="0" i="0" dirty="0">
                <a:solidFill>
                  <a:srgbClr val="E3E3E3"/>
                </a:solidFill>
                <a:effectLst/>
                <a:latin typeface="Google Sans"/>
              </a:rPr>
            </a:b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Data Encryption:</a:t>
            </a:r>
            <a:br>
              <a:rPr lang="en-US" b="1" i="0" dirty="0">
                <a:solidFill>
                  <a:srgbClr val="E3E3E3"/>
                </a:solidFill>
                <a:effectLst/>
                <a:latin typeface="Google Sans"/>
              </a:rPr>
            </a:br>
            <a:endParaRPr lang="en-US" b="0" i="0" dirty="0">
              <a:solidFill>
                <a:srgbClr val="E3E3E3"/>
              </a:solidFill>
              <a:effectLst/>
              <a:latin typeface="Google Sans"/>
            </a:endParaRPr>
          </a:p>
          <a:p>
            <a:pPr marL="742950" lvl="1" indent="-285750" algn="l">
              <a:buFont typeface="Arial" panose="020B0604020202020204" pitchFamily="34" charset="0"/>
              <a:buChar char="•"/>
            </a:pPr>
            <a:r>
              <a:rPr lang="en-US" b="0" i="0" dirty="0">
                <a:solidFill>
                  <a:srgbClr val="E3E3E3"/>
                </a:solidFill>
                <a:effectLst/>
                <a:latin typeface="Google Sans"/>
              </a:rPr>
              <a:t>Encrypt sensitive user data (e.g., personal information, payment details) at rest and in transit using industry-standard encryption algorithms.</a:t>
            </a:r>
            <a:br>
              <a:rPr lang="en-US" b="0" i="0" dirty="0">
                <a:solidFill>
                  <a:srgbClr val="E3E3E3"/>
                </a:solidFill>
                <a:effectLst/>
                <a:latin typeface="Google Sans"/>
              </a:rPr>
            </a:br>
            <a:endParaRPr lang="en-US" b="0" i="0" dirty="0">
              <a:solidFill>
                <a:srgbClr val="E3E3E3"/>
              </a:solidFill>
              <a:effectLst/>
              <a:latin typeface="Google Sans"/>
            </a:endParaRPr>
          </a:p>
          <a:p>
            <a:pPr marL="742950" lvl="1" indent="-285750" algn="l">
              <a:buFont typeface="Arial" panose="020B0604020202020204" pitchFamily="34" charset="0"/>
              <a:buChar char="•"/>
            </a:pPr>
            <a:r>
              <a:rPr lang="en-US" b="0" i="0" dirty="0">
                <a:solidFill>
                  <a:srgbClr val="E3E3E3"/>
                </a:solidFill>
                <a:effectLst/>
                <a:latin typeface="Google Sans"/>
              </a:rPr>
              <a:t>Securely store encryption keys using appropriate key management practices.</a:t>
            </a:r>
            <a:br>
              <a:rPr lang="en-US" b="0" i="0" dirty="0">
                <a:solidFill>
                  <a:srgbClr val="E3E3E3"/>
                </a:solidFill>
                <a:effectLst/>
                <a:latin typeface="Google Sans"/>
              </a:rPr>
            </a:br>
            <a:br>
              <a:rPr lang="en-US" b="0" i="0" dirty="0">
                <a:solidFill>
                  <a:srgbClr val="E3E3E3"/>
                </a:solidFill>
                <a:effectLst/>
                <a:latin typeface="Google Sans"/>
              </a:rPr>
            </a:b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Secure Communication:</a:t>
            </a:r>
            <a:br>
              <a:rPr lang="en-US" b="1" i="0" dirty="0">
                <a:solidFill>
                  <a:srgbClr val="E3E3E3"/>
                </a:solidFill>
                <a:effectLst/>
                <a:latin typeface="Google Sans"/>
              </a:rPr>
            </a:br>
            <a:endParaRPr lang="en-US" b="0" i="0" dirty="0">
              <a:solidFill>
                <a:srgbClr val="E3E3E3"/>
              </a:solidFill>
              <a:effectLst/>
              <a:latin typeface="Google Sans"/>
            </a:endParaRPr>
          </a:p>
          <a:p>
            <a:pPr marL="742950" lvl="1" indent="-285750" algn="l">
              <a:buFont typeface="Arial" panose="020B0604020202020204" pitchFamily="34" charset="0"/>
              <a:buChar char="•"/>
            </a:pPr>
            <a:r>
              <a:rPr lang="en-US" b="0" i="0" dirty="0">
                <a:solidFill>
                  <a:srgbClr val="E3E3E3"/>
                </a:solidFill>
                <a:effectLst/>
                <a:latin typeface="Google Sans"/>
              </a:rPr>
              <a:t>Enforce HTTPS communication protocols to encrypt data transmission between users and the system, preventing eavesdropping and data manipulation.</a:t>
            </a:r>
            <a:br>
              <a:rPr lang="en-US" b="0" i="0" dirty="0">
                <a:solidFill>
                  <a:srgbClr val="E3E3E3"/>
                </a:solidFill>
                <a:effectLst/>
                <a:latin typeface="Google Sans"/>
              </a:rPr>
            </a:br>
            <a:br>
              <a:rPr lang="en-US" b="0" i="0" dirty="0">
                <a:solidFill>
                  <a:srgbClr val="E3E3E3"/>
                </a:solidFill>
                <a:effectLst/>
                <a:latin typeface="Google Sans"/>
              </a:rPr>
            </a:b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Input Validation and Sanitization:</a:t>
            </a:r>
            <a:br>
              <a:rPr lang="en-US" b="1" i="0" dirty="0">
                <a:solidFill>
                  <a:srgbClr val="E3E3E3"/>
                </a:solidFill>
                <a:effectLst/>
                <a:latin typeface="Google Sans"/>
              </a:rPr>
            </a:br>
            <a:endParaRPr lang="en-US" b="0" i="0" dirty="0">
              <a:solidFill>
                <a:srgbClr val="E3E3E3"/>
              </a:solidFill>
              <a:effectLst/>
              <a:latin typeface="Google Sans"/>
            </a:endParaRPr>
          </a:p>
          <a:p>
            <a:pPr marL="742950" lvl="1" indent="-285750" algn="l">
              <a:buFont typeface="Arial" panose="020B0604020202020204" pitchFamily="34" charset="0"/>
              <a:buChar char="•"/>
            </a:pPr>
            <a:r>
              <a:rPr lang="en-US" b="0" i="0" dirty="0">
                <a:solidFill>
                  <a:srgbClr val="E3E3E3"/>
                </a:solidFill>
                <a:effectLst/>
                <a:latin typeface="Google Sans"/>
              </a:rPr>
              <a:t>Implement robust input validation procedures to prevent malicious code injection attacks (e.g., SQL injection, XSS) through user inputs.</a:t>
            </a:r>
            <a:br>
              <a:rPr lang="en-US" b="0" i="0" dirty="0">
                <a:solidFill>
                  <a:srgbClr val="E3E3E3"/>
                </a:solidFill>
                <a:effectLst/>
                <a:latin typeface="Google Sans"/>
              </a:rPr>
            </a:br>
            <a:endParaRPr lang="en-US" b="0" i="0" dirty="0">
              <a:solidFill>
                <a:srgbClr val="E3E3E3"/>
              </a:solidFill>
              <a:effectLst/>
              <a:latin typeface="Google Sans"/>
            </a:endParaRPr>
          </a:p>
          <a:p>
            <a:pPr marL="742950" lvl="1" indent="-285750" algn="l">
              <a:buFont typeface="Arial" panose="020B0604020202020204" pitchFamily="34" charset="0"/>
              <a:buChar char="•"/>
            </a:pPr>
            <a:r>
              <a:rPr lang="en-US" b="0" i="0" dirty="0">
                <a:solidFill>
                  <a:srgbClr val="E3E3E3"/>
                </a:solidFill>
                <a:effectLst/>
                <a:latin typeface="Google Sans"/>
              </a:rPr>
              <a:t>Sanitize all user inputs to remove potentially harmful characters or code before processing them.</a:t>
            </a:r>
            <a:br>
              <a:rPr lang="en-US" b="0" i="0" dirty="0">
                <a:solidFill>
                  <a:srgbClr val="E3E3E3"/>
                </a:solidFill>
                <a:effectLst/>
                <a:latin typeface="Google Sans"/>
              </a:rPr>
            </a:br>
            <a:br>
              <a:rPr lang="en-US" b="0" i="0" dirty="0">
                <a:solidFill>
                  <a:srgbClr val="E3E3E3"/>
                </a:solidFill>
                <a:effectLst/>
                <a:latin typeface="Google Sans"/>
              </a:rPr>
            </a:b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Regular Security Audits and Updates:</a:t>
            </a:r>
            <a:br>
              <a:rPr lang="en-US" b="1" i="0" dirty="0">
                <a:solidFill>
                  <a:srgbClr val="E3E3E3"/>
                </a:solidFill>
                <a:effectLst/>
                <a:latin typeface="Google Sans"/>
              </a:rPr>
            </a:br>
            <a:endParaRPr lang="en-US" b="0" i="0" dirty="0">
              <a:solidFill>
                <a:srgbClr val="E3E3E3"/>
              </a:solidFill>
              <a:effectLst/>
              <a:latin typeface="Google Sans"/>
            </a:endParaRPr>
          </a:p>
          <a:p>
            <a:pPr marL="742950" lvl="1" indent="-285750" algn="l">
              <a:buFont typeface="Arial" panose="020B0604020202020204" pitchFamily="34" charset="0"/>
              <a:buChar char="•"/>
            </a:pPr>
            <a:r>
              <a:rPr lang="en-US" b="0" i="0" dirty="0">
                <a:solidFill>
                  <a:srgbClr val="E3E3E3"/>
                </a:solidFill>
                <a:effectLst/>
                <a:latin typeface="Google Sans"/>
              </a:rPr>
              <a:t>Conduct regular security assessments and penetration testing to identify and address potential vulnerabilities in the system.</a:t>
            </a:r>
            <a:br>
              <a:rPr lang="en-US" b="0" i="0" dirty="0">
                <a:solidFill>
                  <a:srgbClr val="E3E3E3"/>
                </a:solidFill>
                <a:effectLst/>
                <a:latin typeface="Google Sans"/>
              </a:rPr>
            </a:br>
            <a:endParaRPr lang="en-US" b="0" i="0" dirty="0">
              <a:solidFill>
                <a:srgbClr val="E3E3E3"/>
              </a:solidFill>
              <a:effectLst/>
              <a:latin typeface="Google Sans"/>
            </a:endParaRPr>
          </a:p>
          <a:p>
            <a:pPr marL="742950" lvl="1" indent="-285750" algn="l">
              <a:buFont typeface="Arial" panose="020B0604020202020204" pitchFamily="34" charset="0"/>
              <a:buChar char="•"/>
            </a:pPr>
            <a:r>
              <a:rPr lang="en-US" b="0" i="0" dirty="0">
                <a:solidFill>
                  <a:srgbClr val="E3E3E3"/>
                </a:solidFill>
                <a:effectLst/>
                <a:latin typeface="Google Sans"/>
              </a:rPr>
              <a:t>Maintain the system by applying security patches and updates promptly to address known vulnerabilities in software components and libraries.</a:t>
            </a:r>
            <a:br>
              <a:rPr lang="en-US" b="0" i="0" dirty="0">
                <a:solidFill>
                  <a:srgbClr val="E3E3E3"/>
                </a:solidFill>
                <a:effectLst/>
                <a:latin typeface="Google Sans"/>
              </a:rPr>
            </a:br>
            <a:br>
              <a:rPr lang="en-US" b="0" i="0" dirty="0">
                <a:solidFill>
                  <a:srgbClr val="E3E3E3"/>
                </a:solidFill>
                <a:effectLst/>
                <a:latin typeface="Google Sans"/>
              </a:rPr>
            </a:b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User Education and Awareness:</a:t>
            </a:r>
            <a:br>
              <a:rPr lang="en-US" b="1" i="0" dirty="0">
                <a:solidFill>
                  <a:srgbClr val="E3E3E3"/>
                </a:solidFill>
                <a:effectLst/>
                <a:latin typeface="Google Sans"/>
              </a:rPr>
            </a:br>
            <a:endParaRPr lang="en-US" b="0" i="0" dirty="0">
              <a:solidFill>
                <a:srgbClr val="E3E3E3"/>
              </a:solidFill>
              <a:effectLst/>
              <a:latin typeface="Google Sans"/>
            </a:endParaRPr>
          </a:p>
          <a:p>
            <a:pPr marL="742950" lvl="1" indent="-285750" algn="l">
              <a:buFont typeface="Arial" panose="020B0604020202020204" pitchFamily="34" charset="0"/>
              <a:buChar char="•"/>
            </a:pPr>
            <a:r>
              <a:rPr lang="en-US" b="0" i="0" dirty="0">
                <a:solidFill>
                  <a:srgbClr val="E3E3E3"/>
                </a:solidFill>
                <a:effectLst/>
                <a:latin typeface="Google Sans"/>
              </a:rPr>
              <a:t>Provide security awareness training to users on best practices for creating strong passwords, identifying phishing attempts, and protecting their personal information.</a:t>
            </a:r>
            <a:br>
              <a:rPr lang="en-US" b="0" i="0" dirty="0">
                <a:solidFill>
                  <a:srgbClr val="E3E3E3"/>
                </a:solidFill>
                <a:effectLst/>
                <a:latin typeface="Google Sans"/>
              </a:rPr>
            </a:br>
            <a:br>
              <a:rPr lang="en-US" b="0" i="0" dirty="0">
                <a:solidFill>
                  <a:srgbClr val="E3E3E3"/>
                </a:solidFill>
                <a:effectLst/>
                <a:latin typeface="Google Sans"/>
              </a:rPr>
            </a:br>
            <a:endParaRPr lang="en-US" b="0" i="0" dirty="0">
              <a:solidFill>
                <a:srgbClr val="E3E3E3"/>
              </a:solidFill>
              <a:effectLst/>
              <a:latin typeface="Google Sans"/>
            </a:endParaRPr>
          </a:p>
          <a:p>
            <a:pPr algn="l"/>
            <a:r>
              <a:rPr lang="en-US" b="0" i="0" dirty="0">
                <a:solidFill>
                  <a:srgbClr val="E3E3E3"/>
                </a:solidFill>
                <a:effectLst/>
                <a:latin typeface="Google Sans"/>
              </a:rPr>
              <a:t>By implementing these security measures, the </a:t>
            </a:r>
            <a:r>
              <a:rPr lang="en-US" b="0" i="0" dirty="0" err="1">
                <a:solidFill>
                  <a:srgbClr val="E3E3E3"/>
                </a:solidFill>
                <a:effectLst/>
                <a:latin typeface="Google Sans"/>
              </a:rPr>
              <a:t>DriverPass</a:t>
            </a:r>
            <a:r>
              <a:rPr lang="en-US" b="0" i="0" dirty="0">
                <a:solidFill>
                  <a:srgbClr val="E3E3E3"/>
                </a:solidFill>
                <a:effectLst/>
                <a:latin typeface="Google Sans"/>
              </a:rPr>
              <a:t> system design aims to mitigate potential risks and ensure the confidentiality, integrity, and availability of user data and system resources. Remember, this is not an exhaustive list, and the specific security considerations may evolve based on the system's complexity and evolving threats.</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3E3E3"/>
                </a:solidFill>
                <a:effectLst/>
                <a:latin typeface="Google Sans"/>
              </a:rPr>
              <a:t>Speaker Notes: System Limitations</a:t>
            </a:r>
          </a:p>
          <a:p>
            <a:pPr algn="l"/>
            <a:endParaRPr lang="en-US" b="1" i="0" dirty="0">
              <a:solidFill>
                <a:srgbClr val="E3E3E3"/>
              </a:solidFill>
              <a:effectLst/>
              <a:latin typeface="Google Sans"/>
            </a:endParaRPr>
          </a:p>
          <a:p>
            <a:pPr algn="l"/>
            <a:r>
              <a:rPr lang="en-US" b="0" i="0" dirty="0">
                <a:solidFill>
                  <a:srgbClr val="E3E3E3"/>
                </a:solidFill>
                <a:effectLst/>
                <a:latin typeface="Google Sans"/>
              </a:rPr>
              <a:t>While </a:t>
            </a:r>
            <a:r>
              <a:rPr lang="en-US" b="0" i="0" dirty="0" err="1">
                <a:solidFill>
                  <a:srgbClr val="E3E3E3"/>
                </a:solidFill>
                <a:effectLst/>
                <a:latin typeface="Google Sans"/>
              </a:rPr>
              <a:t>DriverPass</a:t>
            </a:r>
            <a:r>
              <a:rPr lang="en-US" b="0" i="0" dirty="0">
                <a:solidFill>
                  <a:srgbClr val="E3E3E3"/>
                </a:solidFill>
                <a:effectLst/>
                <a:latin typeface="Google Sans"/>
              </a:rPr>
              <a:t> strives to provide a comprehensive learning experience, it's important to acknowledge some limitations to consider:</a:t>
            </a:r>
          </a:p>
          <a:p>
            <a:pPr algn="l"/>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Focus on Online Learning:</a:t>
            </a:r>
            <a:r>
              <a:rPr lang="en-US" b="0" i="0" dirty="0">
                <a:solidFill>
                  <a:srgbClr val="E3E3E3"/>
                </a:solidFill>
                <a:effectLst/>
                <a:latin typeface="Google Sans"/>
              </a:rPr>
              <a:t> </a:t>
            </a:r>
            <a:r>
              <a:rPr lang="en-US" b="0" i="0" dirty="0" err="1">
                <a:solidFill>
                  <a:srgbClr val="E3E3E3"/>
                </a:solidFill>
                <a:effectLst/>
                <a:latin typeface="Google Sans"/>
              </a:rPr>
              <a:t>DriverPass</a:t>
            </a:r>
            <a:r>
              <a:rPr lang="en-US" b="0" i="0" dirty="0">
                <a:solidFill>
                  <a:srgbClr val="E3E3E3"/>
                </a:solidFill>
                <a:effectLst/>
                <a:latin typeface="Google Sans"/>
              </a:rPr>
              <a:t> primarily caters to online learning resources and functionalities. It may not encompass features for in-person classroom instruction, practical driving exercises, or instructor-led demonstrations that require physical presence. This is important to remember as users might seek a more comprehensive driving education experience that combines online learning with hands-on practice.</a:t>
            </a:r>
          </a:p>
          <a:p>
            <a:pPr algn="l">
              <a:buFont typeface="Arial" panose="020B0604020202020204" pitchFamily="34" charset="0"/>
              <a:buChar char="•"/>
            </a:pP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Limited Scope of Practice:</a:t>
            </a:r>
            <a:r>
              <a:rPr lang="en-US" b="0" i="0" dirty="0">
                <a:solidFill>
                  <a:srgbClr val="E3E3E3"/>
                </a:solidFill>
                <a:effectLst/>
                <a:latin typeface="Google Sans"/>
              </a:rPr>
              <a:t> The practice tests and learning materials may not cover every aspect of driver's education or preparation for the actual driving test, depending on the specific curriculum and regulations of the targeted region. It's important to be aware that </a:t>
            </a:r>
            <a:r>
              <a:rPr lang="en-US" b="0" i="0" dirty="0" err="1">
                <a:solidFill>
                  <a:srgbClr val="E3E3E3"/>
                </a:solidFill>
                <a:effectLst/>
                <a:latin typeface="Google Sans"/>
              </a:rPr>
              <a:t>DriverPass</a:t>
            </a:r>
            <a:r>
              <a:rPr lang="en-US" b="0" i="0" dirty="0">
                <a:solidFill>
                  <a:srgbClr val="E3E3E3"/>
                </a:solidFill>
                <a:effectLst/>
                <a:latin typeface="Google Sans"/>
              </a:rPr>
              <a:t> serves as a supplement to, not a replacement for, formal driver's education courses and professional instruction required to obtain a driver's license.</a:t>
            </a:r>
          </a:p>
          <a:p>
            <a:pPr algn="l">
              <a:buFont typeface="Arial" panose="020B0604020202020204" pitchFamily="34" charset="0"/>
              <a:buChar char="•"/>
            </a:pP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Dependence on Technology:</a:t>
            </a:r>
            <a:r>
              <a:rPr lang="en-US" b="0" i="0" dirty="0">
                <a:solidFill>
                  <a:srgbClr val="E3E3E3"/>
                </a:solidFill>
                <a:effectLst/>
                <a:latin typeface="Google Sans"/>
              </a:rPr>
              <a:t> Users require reliable internet access and compatible devices to utilize the system's features effectively. This might limit accessibility for individuals with limited technological resources or those residing in areas with poor internet connectivity. </a:t>
            </a:r>
            <a:r>
              <a:rPr lang="en-US" b="0" i="0" dirty="0" err="1">
                <a:solidFill>
                  <a:srgbClr val="E3E3E3"/>
                </a:solidFill>
                <a:effectLst/>
                <a:latin typeface="Google Sans"/>
              </a:rPr>
              <a:t>DriverPass</a:t>
            </a:r>
            <a:r>
              <a:rPr lang="en-US" b="0" i="0" dirty="0">
                <a:solidFill>
                  <a:srgbClr val="E3E3E3"/>
                </a:solidFill>
                <a:effectLst/>
                <a:latin typeface="Google Sans"/>
              </a:rPr>
              <a:t> should strive to find ways to bridge the digital divide and ensure inclusivity for all potential users.</a:t>
            </a:r>
          </a:p>
          <a:p>
            <a:pPr algn="l">
              <a:buFont typeface="Arial" panose="020B0604020202020204" pitchFamily="34" charset="0"/>
              <a:buChar char="•"/>
            </a:pP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Standardized Learning Approach:</a:t>
            </a:r>
            <a:r>
              <a:rPr lang="en-US" b="0" i="0" dirty="0">
                <a:solidFill>
                  <a:srgbClr val="E3E3E3"/>
                </a:solidFill>
                <a:effectLst/>
                <a:latin typeface="Google Sans"/>
              </a:rPr>
              <a:t> The system might not cater to individual learning styles or adapt to specific user needs in terms of pace, difficulty level, or preferred learning methods. While </a:t>
            </a:r>
            <a:r>
              <a:rPr lang="en-US" b="0" i="0" dirty="0" err="1">
                <a:solidFill>
                  <a:srgbClr val="E3E3E3"/>
                </a:solidFill>
                <a:effectLst/>
                <a:latin typeface="Google Sans"/>
              </a:rPr>
              <a:t>DriverPass</a:t>
            </a:r>
            <a:r>
              <a:rPr lang="en-US" b="0" i="0" dirty="0">
                <a:solidFill>
                  <a:srgbClr val="E3E3E3"/>
                </a:solidFill>
                <a:effectLst/>
                <a:latin typeface="Google Sans"/>
              </a:rPr>
              <a:t> offers a variety of courses and materials, it's important to acknowledge that individual learners may require additional support or personalized instruction to fully grasp the concepts and skills necessary for safe driving.</a:t>
            </a:r>
          </a:p>
          <a:p>
            <a:pPr algn="l">
              <a:buFont typeface="Arial" panose="020B0604020202020204" pitchFamily="34" charset="0"/>
              <a:buChar char="•"/>
            </a:pPr>
            <a:endParaRPr lang="en-US" b="0" i="0" dirty="0">
              <a:solidFill>
                <a:srgbClr val="E3E3E3"/>
              </a:solidFill>
              <a:effectLst/>
              <a:latin typeface="Google Sans"/>
            </a:endParaRPr>
          </a:p>
          <a:p>
            <a:pPr algn="l">
              <a:buFont typeface="Arial" panose="020B0604020202020204" pitchFamily="34" charset="0"/>
              <a:buChar char="•"/>
            </a:pPr>
            <a:r>
              <a:rPr lang="en-US" b="1" i="0" dirty="0">
                <a:solidFill>
                  <a:srgbClr val="E3E3E3"/>
                </a:solidFill>
                <a:effectLst/>
                <a:latin typeface="Google Sans"/>
              </a:rPr>
              <a:t>Instructor Availability:</a:t>
            </a:r>
            <a:r>
              <a:rPr lang="en-US" b="0" i="0" dirty="0">
                <a:solidFill>
                  <a:srgbClr val="E3E3E3"/>
                </a:solidFill>
                <a:effectLst/>
                <a:latin typeface="Google Sans"/>
              </a:rPr>
              <a:t> The scheduling system relies on the availability of instructors, and users might encounter limitations in booking lessons depending on instructor schedules and demand. </a:t>
            </a:r>
            <a:r>
              <a:rPr lang="en-US" b="0" i="0" dirty="0" err="1">
                <a:solidFill>
                  <a:srgbClr val="E3E3E3"/>
                </a:solidFill>
                <a:effectLst/>
                <a:latin typeface="Google Sans"/>
              </a:rPr>
              <a:t>DriverPass</a:t>
            </a:r>
            <a:r>
              <a:rPr lang="en-US" b="0" i="0" dirty="0">
                <a:solidFill>
                  <a:srgbClr val="E3E3E3"/>
                </a:solidFill>
                <a:effectLst/>
                <a:latin typeface="Google Sans"/>
              </a:rPr>
              <a:t> should continue to explore ways to optimize scheduling and instructor availability to meet the needs of students.</a:t>
            </a:r>
          </a:p>
          <a:p>
            <a:pPr algn="l"/>
            <a:endParaRPr lang="en-US" b="0" i="0" dirty="0">
              <a:solidFill>
                <a:srgbClr val="E3E3E3"/>
              </a:solidFill>
              <a:effectLst/>
              <a:latin typeface="Google Sans"/>
            </a:endParaRPr>
          </a:p>
          <a:p>
            <a:pPr algn="l"/>
            <a:r>
              <a:rPr lang="en-US" b="1" i="0" dirty="0">
                <a:solidFill>
                  <a:srgbClr val="E3E3E3"/>
                </a:solidFill>
                <a:effectLst/>
                <a:latin typeface="Google Sans"/>
              </a:rPr>
              <a:t>Closing Statement</a:t>
            </a:r>
          </a:p>
          <a:p>
            <a:pPr algn="l"/>
            <a:endParaRPr lang="en-US" b="0" i="0" dirty="0">
              <a:solidFill>
                <a:srgbClr val="E3E3E3"/>
              </a:solidFill>
              <a:effectLst/>
              <a:latin typeface="Google Sans"/>
            </a:endParaRPr>
          </a:p>
          <a:p>
            <a:pPr algn="l"/>
            <a:r>
              <a:rPr lang="en-US" b="0" i="0" dirty="0" err="1">
                <a:solidFill>
                  <a:srgbClr val="E3E3E3"/>
                </a:solidFill>
                <a:effectLst/>
                <a:latin typeface="Google Sans"/>
              </a:rPr>
              <a:t>DriverPass</a:t>
            </a:r>
            <a:r>
              <a:rPr lang="en-US" b="0" i="0" dirty="0">
                <a:solidFill>
                  <a:srgbClr val="E3E3E3"/>
                </a:solidFill>
                <a:effectLst/>
                <a:latin typeface="Google Sans"/>
              </a:rPr>
              <a:t> is a valuable platform that offers a flexible and accessible way to learn about driving. </a:t>
            </a:r>
            <a:br>
              <a:rPr lang="en-US" b="0" i="0" dirty="0">
                <a:solidFill>
                  <a:srgbClr val="E3E3E3"/>
                </a:solidFill>
                <a:effectLst/>
                <a:latin typeface="Google Sans"/>
              </a:rPr>
            </a:br>
            <a:br>
              <a:rPr lang="en-US" b="0" i="0" dirty="0">
                <a:solidFill>
                  <a:srgbClr val="E3E3E3"/>
                </a:solidFill>
                <a:effectLst/>
                <a:latin typeface="Google Sans"/>
              </a:rPr>
            </a:br>
            <a:r>
              <a:rPr lang="en-US" b="0" i="0" dirty="0">
                <a:solidFill>
                  <a:srgbClr val="E3E3E3"/>
                </a:solidFill>
                <a:effectLst/>
                <a:latin typeface="Google Sans"/>
              </a:rPr>
              <a:t>By acknowledging its limitations and continuously seeking improvement, </a:t>
            </a:r>
            <a:r>
              <a:rPr lang="en-US" b="0" i="0" dirty="0" err="1">
                <a:solidFill>
                  <a:srgbClr val="E3E3E3"/>
                </a:solidFill>
                <a:effectLst/>
                <a:latin typeface="Google Sans"/>
              </a:rPr>
              <a:t>DriverPass</a:t>
            </a:r>
            <a:r>
              <a:rPr lang="en-US" b="0" i="0" dirty="0">
                <a:solidFill>
                  <a:srgbClr val="E3E3E3"/>
                </a:solidFill>
                <a:effectLst/>
                <a:latin typeface="Google Sans"/>
              </a:rPr>
              <a:t> can ensure it remains a relevant and effective resource for individuals seeking to acquire the knowledge and skills necessary to become safe and responsible drivers.</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2/25/2024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2/25/2024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2/25/2024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2/25/2024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2/25/2024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2/25/2024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2/25/2024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2/25/2024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2/25/2024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2/25/2024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2/25/2024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2/25/2024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Marc Aradillas</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109891" y="159026"/>
            <a:ext cx="5883325" cy="6228522"/>
          </a:xfrm>
        </p:spPr>
        <p:txBody>
          <a:bodyPr anchor="ctr">
            <a:normAutofit/>
          </a:bodyPr>
          <a:lstStyle/>
          <a:p>
            <a:pPr marL="0" indent="0">
              <a:buNone/>
            </a:pPr>
            <a:r>
              <a:rPr lang="en-US" sz="3600" b="1" i="0" dirty="0">
                <a:effectLst/>
                <a:latin typeface="+mj-lt"/>
              </a:rPr>
              <a:t>Functional Requirements:</a:t>
            </a:r>
            <a:br>
              <a:rPr lang="en-US" sz="3600" b="1" i="0" dirty="0">
                <a:effectLst/>
                <a:latin typeface="+mj-lt"/>
              </a:rPr>
            </a:br>
            <a:endParaRPr lang="en-US" sz="800" b="1" i="0" dirty="0">
              <a:effectLst/>
              <a:latin typeface="+mj-lt"/>
            </a:endParaRPr>
          </a:p>
          <a:p>
            <a:pPr algn="ctr"/>
            <a:r>
              <a:rPr lang="en-US" sz="3600" b="1" i="0" dirty="0">
                <a:effectLst/>
                <a:latin typeface="+mj-lt"/>
              </a:rPr>
              <a:t>User Enrollment</a:t>
            </a:r>
            <a:br>
              <a:rPr lang="en-US" sz="3600" dirty="0">
                <a:latin typeface="+mj-lt"/>
              </a:rPr>
            </a:br>
            <a:endParaRPr lang="en-US" sz="3600" b="0" i="0" dirty="0">
              <a:effectLst/>
              <a:latin typeface="+mj-lt"/>
            </a:endParaRPr>
          </a:p>
          <a:p>
            <a:pPr algn="ctr"/>
            <a:r>
              <a:rPr lang="en-US" sz="3600" b="1" i="0" dirty="0">
                <a:effectLst/>
                <a:latin typeface="+mj-lt"/>
              </a:rPr>
              <a:t>Lesson Scheduling</a:t>
            </a:r>
            <a:br>
              <a:rPr lang="en-US" sz="3600" b="1" i="0" dirty="0">
                <a:effectLst/>
                <a:latin typeface="+mj-lt"/>
              </a:rPr>
            </a:br>
            <a:br>
              <a:rPr lang="en-US" sz="3600" b="1" i="0" dirty="0">
                <a:effectLst/>
                <a:latin typeface="+mj-lt"/>
              </a:rPr>
            </a:br>
            <a:endParaRPr lang="en-US" sz="3600" b="0" i="0" dirty="0">
              <a:effectLst/>
              <a:latin typeface="+mj-lt"/>
            </a:endParaRPr>
          </a:p>
          <a:p>
            <a:pPr marL="0" indent="0">
              <a:buNone/>
            </a:pPr>
            <a:r>
              <a:rPr lang="en-US" sz="3600" b="1" i="0" dirty="0">
                <a:effectLst/>
                <a:latin typeface="+mj-lt"/>
              </a:rPr>
              <a:t>Non-Functional Requirements:</a:t>
            </a:r>
            <a:br>
              <a:rPr lang="en-US" sz="3600" b="1" i="0" dirty="0">
                <a:effectLst/>
                <a:latin typeface="+mj-lt"/>
              </a:rPr>
            </a:br>
            <a:endParaRPr lang="en-US" sz="800" b="1" i="0" dirty="0">
              <a:effectLst/>
              <a:latin typeface="+mj-lt"/>
            </a:endParaRPr>
          </a:p>
          <a:p>
            <a:pPr algn="ctr"/>
            <a:r>
              <a:rPr lang="en-US" sz="3600" b="1" i="0" dirty="0">
                <a:effectLst/>
                <a:latin typeface="+mj-lt"/>
              </a:rPr>
              <a:t>Performance</a:t>
            </a:r>
            <a:br>
              <a:rPr lang="en-US" sz="3600" b="1" i="0" dirty="0">
                <a:effectLst/>
                <a:latin typeface="+mj-lt"/>
              </a:rPr>
            </a:br>
            <a:endParaRPr lang="en-US" sz="3600" b="1" i="0" dirty="0">
              <a:effectLst/>
              <a:latin typeface="+mj-lt"/>
            </a:endParaRPr>
          </a:p>
          <a:p>
            <a:pPr algn="ctr"/>
            <a:r>
              <a:rPr lang="en-US" sz="3600" b="1" i="0" dirty="0">
                <a:effectLst/>
                <a:latin typeface="+mj-lt"/>
              </a:rPr>
              <a:t>Security</a:t>
            </a:r>
            <a:endParaRPr lang="en-US" sz="3600" b="0" i="0" dirty="0">
              <a:effectLst/>
              <a:latin typeface="+mj-lt"/>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7" name="Content Placeholder 6" descr="A diagram of a system&#10;&#10;Description automatically generated">
            <a:extLst>
              <a:ext uri="{FF2B5EF4-FFF2-40B4-BE49-F238E27FC236}">
                <a16:creationId xmlns:a16="http://schemas.microsoft.com/office/drawing/2014/main" id="{8B68BD56-120E-4A37-E451-C070D537A620}"/>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918962" y="371061"/>
            <a:ext cx="6136554" cy="5910469"/>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14" name="Content Placeholder 13" descr="A diagram of a software flowchart&#10;&#10;Description automatically generated">
            <a:extLst>
              <a:ext uri="{FF2B5EF4-FFF2-40B4-BE49-F238E27FC236}">
                <a16:creationId xmlns:a16="http://schemas.microsoft.com/office/drawing/2014/main" id="{B87D8840-463B-5F40-E22D-578FC1F37296}"/>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294783" y="6338"/>
            <a:ext cx="4638260" cy="6767971"/>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5804453" y="496956"/>
            <a:ext cx="5963478" cy="6129131"/>
          </a:xfrm>
        </p:spPr>
        <p:txBody>
          <a:bodyPr anchor="ctr">
            <a:normAutofit lnSpcReduction="10000"/>
          </a:bodyPr>
          <a:lstStyle/>
          <a:p>
            <a:pPr marL="0" indent="0" algn="ctr">
              <a:buNone/>
            </a:pPr>
            <a:r>
              <a:rPr lang="en-US" b="1" i="0" dirty="0">
                <a:effectLst/>
                <a:latin typeface="+mj-lt"/>
              </a:rPr>
              <a:t>Addressing Security Concerns in the </a:t>
            </a:r>
            <a:r>
              <a:rPr lang="en-US" b="1" i="0" dirty="0" err="1">
                <a:effectLst/>
                <a:latin typeface="+mj-lt"/>
              </a:rPr>
              <a:t>DriverPass</a:t>
            </a:r>
            <a:r>
              <a:rPr lang="en-US" b="1" i="0" dirty="0">
                <a:effectLst/>
                <a:latin typeface="+mj-lt"/>
              </a:rPr>
              <a:t> System Design:</a:t>
            </a:r>
          </a:p>
          <a:p>
            <a:pPr marL="0" indent="0">
              <a:buNone/>
            </a:pPr>
            <a:endParaRPr lang="en-US" b="1" i="0" dirty="0">
              <a:effectLst/>
              <a:latin typeface="+mj-lt"/>
            </a:endParaRPr>
          </a:p>
          <a:p>
            <a:r>
              <a:rPr lang="en-US" b="1" i="0" dirty="0">
                <a:effectLst/>
                <a:latin typeface="+mj-lt"/>
              </a:rPr>
              <a:t>User Authentication and Authorization</a:t>
            </a:r>
            <a:br>
              <a:rPr lang="en-US" b="1" i="0" dirty="0">
                <a:effectLst/>
                <a:latin typeface="+mj-lt"/>
              </a:rPr>
            </a:br>
            <a:endParaRPr lang="en-US" b="0" i="0" dirty="0">
              <a:effectLst/>
              <a:latin typeface="+mj-lt"/>
            </a:endParaRPr>
          </a:p>
          <a:p>
            <a:r>
              <a:rPr lang="en-US" b="1" i="0" dirty="0">
                <a:effectLst/>
                <a:latin typeface="+mj-lt"/>
              </a:rPr>
              <a:t>Data Encryption</a:t>
            </a:r>
            <a:br>
              <a:rPr lang="en-US" b="1" i="0" dirty="0">
                <a:effectLst/>
                <a:latin typeface="+mj-lt"/>
              </a:rPr>
            </a:br>
            <a:endParaRPr lang="en-US" b="0" i="0" dirty="0">
              <a:effectLst/>
              <a:latin typeface="+mj-lt"/>
            </a:endParaRPr>
          </a:p>
          <a:p>
            <a:r>
              <a:rPr lang="en-US" b="1" i="0" dirty="0">
                <a:effectLst/>
                <a:latin typeface="+mj-lt"/>
              </a:rPr>
              <a:t>Secure Communication</a:t>
            </a:r>
            <a:br>
              <a:rPr lang="en-US" b="1" i="0" dirty="0">
                <a:effectLst/>
                <a:latin typeface="+mj-lt"/>
              </a:rPr>
            </a:br>
            <a:endParaRPr lang="en-US" b="0" i="0" dirty="0">
              <a:effectLst/>
              <a:latin typeface="+mj-lt"/>
            </a:endParaRPr>
          </a:p>
          <a:p>
            <a:r>
              <a:rPr lang="en-US" b="1" i="0" dirty="0">
                <a:effectLst/>
                <a:latin typeface="+mj-lt"/>
              </a:rPr>
              <a:t>Input Validation and Sanitization</a:t>
            </a:r>
            <a:br>
              <a:rPr lang="en-US" b="1" i="0" dirty="0">
                <a:effectLst/>
                <a:latin typeface="+mj-lt"/>
              </a:rPr>
            </a:br>
            <a:endParaRPr lang="en-US" b="0" i="0" dirty="0">
              <a:effectLst/>
              <a:latin typeface="+mj-lt"/>
            </a:endParaRPr>
          </a:p>
          <a:p>
            <a:r>
              <a:rPr lang="en-US" b="1" i="0" dirty="0">
                <a:effectLst/>
                <a:latin typeface="+mj-lt"/>
              </a:rPr>
              <a:t>Regular Security Audits and Updates</a:t>
            </a:r>
            <a:br>
              <a:rPr lang="en-US" b="1" i="0" dirty="0">
                <a:effectLst/>
                <a:latin typeface="+mj-lt"/>
              </a:rPr>
            </a:br>
            <a:endParaRPr lang="en-US" b="0" i="0" dirty="0">
              <a:effectLst/>
              <a:latin typeface="+mj-lt"/>
            </a:endParaRPr>
          </a:p>
          <a:p>
            <a:r>
              <a:rPr lang="en-US" b="1" i="0" dirty="0">
                <a:effectLst/>
                <a:latin typeface="+mj-lt"/>
              </a:rPr>
              <a:t>User Education and Awareness</a:t>
            </a:r>
            <a:endParaRPr lang="en-US" b="0" i="0" dirty="0">
              <a:effectLst/>
              <a:latin typeface="+mj-lt"/>
            </a:endParaRPr>
          </a:p>
          <a:p>
            <a:endParaRPr sz="2400" dirty="0">
              <a:latin typeface="+mj-lt"/>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82111" y="172279"/>
            <a:ext cx="5858098" cy="6374296"/>
          </a:xfrm>
        </p:spPr>
        <p:txBody>
          <a:bodyPr anchor="ctr">
            <a:normAutofit/>
          </a:bodyPr>
          <a:lstStyle/>
          <a:p>
            <a:pPr marL="0" indent="0" algn="ctr">
              <a:buNone/>
            </a:pPr>
            <a:r>
              <a:rPr lang="en-US" b="1" i="0" dirty="0">
                <a:effectLst/>
                <a:latin typeface="+mj-lt"/>
              </a:rPr>
              <a:t>Limitations of the </a:t>
            </a:r>
            <a:r>
              <a:rPr lang="en-US" b="1" i="0" dirty="0" err="1">
                <a:effectLst/>
                <a:latin typeface="+mj-lt"/>
              </a:rPr>
              <a:t>DriverPass</a:t>
            </a:r>
            <a:r>
              <a:rPr lang="en-US" b="1" i="0" dirty="0">
                <a:effectLst/>
                <a:latin typeface="+mj-lt"/>
              </a:rPr>
              <a:t> System:</a:t>
            </a:r>
            <a:br>
              <a:rPr lang="en-US" b="1" i="0" dirty="0">
                <a:effectLst/>
                <a:latin typeface="+mj-lt"/>
              </a:rPr>
            </a:br>
            <a:endParaRPr lang="en-US" b="1" i="0" dirty="0">
              <a:effectLst/>
              <a:latin typeface="+mj-lt"/>
            </a:endParaRPr>
          </a:p>
          <a:p>
            <a:pPr algn="l">
              <a:buFont typeface="Arial" panose="020B0604020202020204" pitchFamily="34" charset="0"/>
              <a:buChar char="•"/>
            </a:pPr>
            <a:r>
              <a:rPr lang="en-US" b="1" i="0" dirty="0">
                <a:effectLst/>
                <a:latin typeface="+mj-lt"/>
              </a:rPr>
              <a:t>Focus on Online Learning</a:t>
            </a:r>
            <a:br>
              <a:rPr lang="en-US" b="1" i="0" dirty="0">
                <a:effectLst/>
                <a:latin typeface="+mj-lt"/>
              </a:rPr>
            </a:br>
            <a:endParaRPr lang="en-US" b="0" i="0" dirty="0">
              <a:effectLst/>
              <a:latin typeface="+mj-lt"/>
            </a:endParaRPr>
          </a:p>
          <a:p>
            <a:pPr algn="l">
              <a:buFont typeface="Arial" panose="020B0604020202020204" pitchFamily="34" charset="0"/>
              <a:buChar char="•"/>
            </a:pPr>
            <a:r>
              <a:rPr lang="en-US" b="1" i="0" dirty="0">
                <a:effectLst/>
                <a:latin typeface="+mj-lt"/>
              </a:rPr>
              <a:t>Limited Scope of Practice</a:t>
            </a:r>
            <a:br>
              <a:rPr lang="en-US" b="1" i="0" dirty="0">
                <a:effectLst/>
                <a:latin typeface="+mj-lt"/>
              </a:rPr>
            </a:br>
            <a:endParaRPr lang="en-US" b="1" i="0" dirty="0">
              <a:effectLst/>
              <a:latin typeface="+mj-lt"/>
            </a:endParaRPr>
          </a:p>
          <a:p>
            <a:pPr algn="l">
              <a:buFont typeface="Arial" panose="020B0604020202020204" pitchFamily="34" charset="0"/>
              <a:buChar char="•"/>
            </a:pPr>
            <a:r>
              <a:rPr lang="en-US" b="1" i="0" dirty="0">
                <a:effectLst/>
                <a:latin typeface="+mj-lt"/>
              </a:rPr>
              <a:t>Dependence on Technology</a:t>
            </a:r>
            <a:br>
              <a:rPr lang="en-US" b="1" i="0" dirty="0">
                <a:effectLst/>
                <a:latin typeface="+mj-lt"/>
              </a:rPr>
            </a:br>
            <a:endParaRPr lang="en-US" b="1" i="0" dirty="0">
              <a:effectLst/>
              <a:latin typeface="+mj-lt"/>
            </a:endParaRPr>
          </a:p>
          <a:p>
            <a:pPr algn="l">
              <a:buFont typeface="Arial" panose="020B0604020202020204" pitchFamily="34" charset="0"/>
              <a:buChar char="•"/>
            </a:pPr>
            <a:r>
              <a:rPr lang="en-US" b="1" i="0" dirty="0">
                <a:effectLst/>
                <a:latin typeface="+mj-lt"/>
              </a:rPr>
              <a:t>Standardized Learning Approach</a:t>
            </a:r>
            <a:br>
              <a:rPr lang="en-US" b="1" i="0" dirty="0">
                <a:effectLst/>
                <a:latin typeface="+mj-lt"/>
              </a:rPr>
            </a:br>
            <a:endParaRPr lang="en-US" b="1" i="0" dirty="0">
              <a:effectLst/>
              <a:latin typeface="+mj-lt"/>
            </a:endParaRPr>
          </a:p>
          <a:p>
            <a:pPr algn="l">
              <a:buFont typeface="Arial" panose="020B0604020202020204" pitchFamily="34" charset="0"/>
              <a:buChar char="•"/>
            </a:pPr>
            <a:r>
              <a:rPr lang="en-US" b="1" i="0" dirty="0">
                <a:effectLst/>
                <a:latin typeface="+mj-lt"/>
              </a:rPr>
              <a:t>Instructor Availability</a:t>
            </a:r>
            <a:br>
              <a:rPr lang="en-US" b="1" i="0" dirty="0">
                <a:effectLst/>
                <a:latin typeface="+mj-lt"/>
              </a:rPr>
            </a:br>
            <a:endParaRPr lang="en-US" b="1" i="0" dirty="0">
              <a:effectLst/>
              <a:latin typeface="+mj-lt"/>
            </a:endParaRPr>
          </a:p>
          <a:p>
            <a:pPr algn="l">
              <a:buFont typeface="Arial" panose="020B0604020202020204" pitchFamily="34" charset="0"/>
              <a:buChar char="•"/>
            </a:pPr>
            <a:r>
              <a:rPr lang="en-US" b="1" i="0" dirty="0">
                <a:effectLst/>
                <a:latin typeface="+mj-lt"/>
              </a:rPr>
              <a:t>Potential for Misuse</a:t>
            </a:r>
            <a:endParaRPr lang="en-US" b="0" i="0" dirty="0">
              <a:effectLst/>
              <a:latin typeface="+mj-lt"/>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1377</TotalTime>
  <Words>1575</Words>
  <Application>Microsoft Office PowerPoint</Application>
  <PresentationFormat>Widescreen</PresentationFormat>
  <Paragraphs>104</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Google Sans</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Marc Aradillas</cp:lastModifiedBy>
  <cp:revision>20</cp:revision>
  <dcterms:created xsi:type="dcterms:W3CDTF">2019-10-14T02:36:52Z</dcterms:created>
  <dcterms:modified xsi:type="dcterms:W3CDTF">2024-02-26T04:23:53Z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