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1" r:id="rId7"/>
    <p:sldId id="264" r:id="rId8"/>
    <p:sldId id="265" r:id="rId9"/>
    <p:sldId id="266" r:id="rId10"/>
    <p:sldId id="263" r:id="rId11"/>
    <p:sldId id="268" r:id="rId12"/>
    <p:sldId id="260"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96"/>
    <p:restoredTop sz="96327"/>
  </p:normalViewPr>
  <p:slideViewPr>
    <p:cSldViewPr snapToGrid="0" snapToObjects="1">
      <p:cViewPr varScale="1">
        <p:scale>
          <a:sx n="88" d="100"/>
          <a:sy n="88"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rc-Brosey/VuetifyUIBuild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uetifyjs.com/en/components/data-tab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6BEE-D0DC-0D78-B292-4519A190EEE9}"/>
              </a:ext>
            </a:extLst>
          </p:cNvPr>
          <p:cNvSpPr>
            <a:spLocks noGrp="1"/>
          </p:cNvSpPr>
          <p:nvPr>
            <p:ph type="ctrTitle"/>
          </p:nvPr>
        </p:nvSpPr>
        <p:spPr/>
        <p:txBody>
          <a:bodyPr/>
          <a:lstStyle/>
          <a:p>
            <a:r>
              <a:rPr lang="en-US" dirty="0" err="1"/>
              <a:t>Vue.js</a:t>
            </a:r>
            <a:r>
              <a:rPr lang="en-US" dirty="0"/>
              <a:t> is Simple</a:t>
            </a:r>
          </a:p>
        </p:txBody>
      </p:sp>
      <p:sp>
        <p:nvSpPr>
          <p:cNvPr id="3" name="Subtitle 2">
            <a:extLst>
              <a:ext uri="{FF2B5EF4-FFF2-40B4-BE49-F238E27FC236}">
                <a16:creationId xmlns:a16="http://schemas.microsoft.com/office/drawing/2014/main" id="{445D5DFF-91B4-5F17-DA04-80B814AB1ECF}"/>
              </a:ext>
            </a:extLst>
          </p:cNvPr>
          <p:cNvSpPr>
            <a:spLocks noGrp="1"/>
          </p:cNvSpPr>
          <p:nvPr>
            <p:ph type="subTitle" idx="1"/>
          </p:nvPr>
        </p:nvSpPr>
        <p:spPr/>
        <p:txBody>
          <a:bodyPr/>
          <a:lstStyle/>
          <a:p>
            <a:r>
              <a:rPr lang="en-US" dirty="0"/>
              <a:t>And so can you!</a:t>
            </a:r>
          </a:p>
        </p:txBody>
      </p:sp>
    </p:spTree>
    <p:extLst>
      <p:ext uri="{BB962C8B-B14F-4D97-AF65-F5344CB8AC3E}">
        <p14:creationId xmlns:p14="http://schemas.microsoft.com/office/powerpoint/2010/main" val="89851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F989-0465-2A5B-ABD0-1BB00D315465}"/>
              </a:ext>
            </a:extLst>
          </p:cNvPr>
          <p:cNvSpPr>
            <a:spLocks noGrp="1"/>
          </p:cNvSpPr>
          <p:nvPr>
            <p:ph type="title"/>
          </p:nvPr>
        </p:nvSpPr>
        <p:spPr/>
        <p:txBody>
          <a:bodyPr/>
          <a:lstStyle/>
          <a:p>
            <a:r>
              <a:rPr lang="en-US" dirty="0"/>
              <a:t>Vue and </a:t>
            </a:r>
            <a:r>
              <a:rPr lang="en-US" dirty="0" err="1"/>
              <a:t>Vuetify</a:t>
            </a:r>
            <a:r>
              <a:rPr lang="en-US" dirty="0"/>
              <a:t> - Peas and Carrots</a:t>
            </a:r>
          </a:p>
        </p:txBody>
      </p:sp>
      <p:sp>
        <p:nvSpPr>
          <p:cNvPr id="3" name="Content Placeholder 2">
            <a:extLst>
              <a:ext uri="{FF2B5EF4-FFF2-40B4-BE49-F238E27FC236}">
                <a16:creationId xmlns:a16="http://schemas.microsoft.com/office/drawing/2014/main" id="{AF53CAA8-7738-AAAD-421C-87FD024ABF15}"/>
              </a:ext>
            </a:extLst>
          </p:cNvPr>
          <p:cNvSpPr>
            <a:spLocks noGrp="1"/>
          </p:cNvSpPr>
          <p:nvPr>
            <p:ph idx="1"/>
          </p:nvPr>
        </p:nvSpPr>
        <p:spPr/>
        <p:txBody>
          <a:bodyPr/>
          <a:lstStyle/>
          <a:p>
            <a:r>
              <a:rPr lang="en-US" dirty="0"/>
              <a:t>Vue and </a:t>
            </a:r>
            <a:r>
              <a:rPr lang="en-US" dirty="0" err="1"/>
              <a:t>Vuetify</a:t>
            </a:r>
            <a:r>
              <a:rPr lang="en-US" dirty="0"/>
              <a:t> work great together, provided they are the same version.</a:t>
            </a:r>
          </a:p>
          <a:p>
            <a:r>
              <a:rPr lang="en-US" dirty="0"/>
              <a:t>Do not cross the versions. </a:t>
            </a:r>
            <a:r>
              <a:rPr lang="en-US" dirty="0" err="1"/>
              <a:t>Vuetify</a:t>
            </a:r>
            <a:r>
              <a:rPr lang="en-US" dirty="0"/>
              <a:t> 2 cannot be used with Vue 3.</a:t>
            </a:r>
          </a:p>
          <a:p>
            <a:r>
              <a:rPr lang="en-US" dirty="0" err="1"/>
              <a:t>Vuetify</a:t>
            </a:r>
            <a:r>
              <a:rPr lang="en-US" dirty="0"/>
              <a:t> 2 works with Vue 2.</a:t>
            </a:r>
          </a:p>
          <a:p>
            <a:r>
              <a:rPr lang="en-US" dirty="0" err="1"/>
              <a:t>Vuetify</a:t>
            </a:r>
            <a:r>
              <a:rPr lang="en-US" dirty="0"/>
              <a:t> 3 works with Vue 3.</a:t>
            </a:r>
          </a:p>
        </p:txBody>
      </p:sp>
    </p:spTree>
    <p:extLst>
      <p:ext uri="{BB962C8B-B14F-4D97-AF65-F5344CB8AC3E}">
        <p14:creationId xmlns:p14="http://schemas.microsoft.com/office/powerpoint/2010/main" val="225715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3C25-BE58-DD38-0260-1B424726A6B3}"/>
              </a:ext>
            </a:extLst>
          </p:cNvPr>
          <p:cNvSpPr>
            <a:spLocks noGrp="1"/>
          </p:cNvSpPr>
          <p:nvPr>
            <p:ph type="title"/>
          </p:nvPr>
        </p:nvSpPr>
        <p:spPr/>
        <p:txBody>
          <a:bodyPr/>
          <a:lstStyle/>
          <a:p>
            <a:r>
              <a:rPr lang="en-US" dirty="0"/>
              <a:t>Vue Inception</a:t>
            </a:r>
          </a:p>
        </p:txBody>
      </p:sp>
      <p:sp>
        <p:nvSpPr>
          <p:cNvPr id="3" name="Content Placeholder 2">
            <a:extLst>
              <a:ext uri="{FF2B5EF4-FFF2-40B4-BE49-F238E27FC236}">
                <a16:creationId xmlns:a16="http://schemas.microsoft.com/office/drawing/2014/main" id="{B3A42903-3192-DF7F-69D4-0B1739AC6474}"/>
              </a:ext>
            </a:extLst>
          </p:cNvPr>
          <p:cNvSpPr>
            <a:spLocks noGrp="1"/>
          </p:cNvSpPr>
          <p:nvPr>
            <p:ph idx="1"/>
          </p:nvPr>
        </p:nvSpPr>
        <p:spPr/>
        <p:txBody>
          <a:bodyPr/>
          <a:lstStyle/>
          <a:p>
            <a:r>
              <a:rPr lang="en-US" dirty="0"/>
              <a:t>I feel like the greatest test of any software development technology is in its flexibility and ability to be dynamic.</a:t>
            </a:r>
          </a:p>
          <a:p>
            <a:r>
              <a:rPr lang="en-US" dirty="0"/>
              <a:t>We’ve already seen that two Vue apps can run side by side in the same web page with no issue.</a:t>
            </a:r>
          </a:p>
          <a:p>
            <a:r>
              <a:rPr lang="en-US" dirty="0"/>
              <a:t>Can we run a Vue app inside of a Vue app in order to build a Vue app with a Vue app?</a:t>
            </a:r>
          </a:p>
          <a:p>
            <a:r>
              <a:rPr lang="en-US" dirty="0"/>
              <a:t>Since we have such robust documentation from the </a:t>
            </a:r>
            <a:r>
              <a:rPr lang="en-US" dirty="0" err="1"/>
              <a:t>Vuetify</a:t>
            </a:r>
            <a:r>
              <a:rPr lang="en-US" dirty="0"/>
              <a:t> website, could we create a Vue app that would write our components for us so we didn’t have to take the extra step of looking up the correct code, copying it, and pasting it into our site?</a:t>
            </a:r>
          </a:p>
        </p:txBody>
      </p:sp>
    </p:spTree>
    <p:extLst>
      <p:ext uri="{BB962C8B-B14F-4D97-AF65-F5344CB8AC3E}">
        <p14:creationId xmlns:p14="http://schemas.microsoft.com/office/powerpoint/2010/main" val="36559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1A21-04E2-FFFD-F062-D2D75B7C072B}"/>
              </a:ext>
            </a:extLst>
          </p:cNvPr>
          <p:cNvSpPr>
            <a:spLocks noGrp="1"/>
          </p:cNvSpPr>
          <p:nvPr>
            <p:ph type="title"/>
          </p:nvPr>
        </p:nvSpPr>
        <p:spPr/>
        <p:txBody>
          <a:bodyPr/>
          <a:lstStyle/>
          <a:p>
            <a:r>
              <a:rPr lang="en-US" dirty="0"/>
              <a:t>It’s Demo Time!</a:t>
            </a:r>
          </a:p>
        </p:txBody>
      </p:sp>
      <p:sp>
        <p:nvSpPr>
          <p:cNvPr id="3" name="Content Placeholder 2">
            <a:extLst>
              <a:ext uri="{FF2B5EF4-FFF2-40B4-BE49-F238E27FC236}">
                <a16:creationId xmlns:a16="http://schemas.microsoft.com/office/drawing/2014/main" id="{894142A0-8F7C-B484-3917-E9FF7A6F0732}"/>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8506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B8AB-95E7-6ECB-7F51-23E96E6C6627}"/>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911865EA-EB40-E5D6-1D15-79ED0ADB015C}"/>
              </a:ext>
            </a:extLst>
          </p:cNvPr>
          <p:cNvSpPr>
            <a:spLocks noGrp="1"/>
          </p:cNvSpPr>
          <p:nvPr>
            <p:ph idx="1"/>
          </p:nvPr>
        </p:nvSpPr>
        <p:spPr/>
        <p:txBody>
          <a:bodyPr/>
          <a:lstStyle/>
          <a:p>
            <a:r>
              <a:rPr lang="en-US" dirty="0"/>
              <a:t>Demo source code and slide deck:</a:t>
            </a:r>
          </a:p>
          <a:p>
            <a:r>
              <a:rPr lang="en-US" dirty="0">
                <a:hlinkClick r:id="rId2"/>
              </a:rPr>
              <a:t>https://github.com/Marc-Brosey/VuetifyUIBuilder</a:t>
            </a:r>
            <a:endParaRPr lang="en-US" dirty="0"/>
          </a:p>
          <a:p>
            <a:r>
              <a:rPr lang="en-US" dirty="0"/>
              <a:t>Thank you </a:t>
            </a:r>
            <a:r>
              <a:rPr lang="en-US" dirty="0" err="1"/>
              <a:t>KnoxDevs</a:t>
            </a:r>
            <a:r>
              <a:rPr lang="en-US" dirty="0"/>
              <a:t> for hosting this event.</a:t>
            </a:r>
          </a:p>
          <a:p>
            <a:r>
              <a:rPr lang="en-US" dirty="0"/>
              <a:t>Find me on </a:t>
            </a:r>
            <a:r>
              <a:rPr lang="en-US" dirty="0" err="1"/>
              <a:t>KnoxDevs</a:t>
            </a:r>
            <a:r>
              <a:rPr lang="en-US" dirty="0"/>
              <a:t> Slack, @</a:t>
            </a:r>
            <a:r>
              <a:rPr lang="en-US" dirty="0" err="1"/>
              <a:t>marc.brosey</a:t>
            </a:r>
            <a:r>
              <a:rPr lang="en-US" dirty="0"/>
              <a:t>.</a:t>
            </a:r>
          </a:p>
        </p:txBody>
      </p:sp>
    </p:spTree>
    <p:extLst>
      <p:ext uri="{BB962C8B-B14F-4D97-AF65-F5344CB8AC3E}">
        <p14:creationId xmlns:p14="http://schemas.microsoft.com/office/powerpoint/2010/main" val="231446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3E30-73B6-BD25-78EC-2B34497EB358}"/>
              </a:ext>
            </a:extLst>
          </p:cNvPr>
          <p:cNvSpPr>
            <a:spLocks noGrp="1"/>
          </p:cNvSpPr>
          <p:nvPr>
            <p:ph type="title"/>
          </p:nvPr>
        </p:nvSpPr>
        <p:spPr/>
        <p:txBody>
          <a:bodyPr/>
          <a:lstStyle/>
          <a:p>
            <a:r>
              <a:rPr lang="en-US" dirty="0"/>
              <a:t>You’re Welcome</a:t>
            </a:r>
          </a:p>
        </p:txBody>
      </p:sp>
      <p:sp>
        <p:nvSpPr>
          <p:cNvPr id="3" name="Content Placeholder 2">
            <a:extLst>
              <a:ext uri="{FF2B5EF4-FFF2-40B4-BE49-F238E27FC236}">
                <a16:creationId xmlns:a16="http://schemas.microsoft.com/office/drawing/2014/main" id="{F9068670-2F63-AD67-461E-7F1E57EC21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880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F989-0465-2A5B-ABD0-1BB00D315465}"/>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AF53CAA8-7738-AAAD-421C-87FD024ABF15}"/>
              </a:ext>
            </a:extLst>
          </p:cNvPr>
          <p:cNvSpPr>
            <a:spLocks noGrp="1"/>
          </p:cNvSpPr>
          <p:nvPr>
            <p:ph idx="1"/>
          </p:nvPr>
        </p:nvSpPr>
        <p:spPr/>
        <p:txBody>
          <a:bodyPr/>
          <a:lstStyle/>
          <a:p>
            <a:r>
              <a:rPr lang="en-US" dirty="0"/>
              <a:t>My name is Marc Brosey.</a:t>
            </a:r>
          </a:p>
          <a:p>
            <a:r>
              <a:rPr lang="en-US" dirty="0"/>
              <a:t>I started my full-time professional development career in 2008.</a:t>
            </a:r>
          </a:p>
          <a:p>
            <a:r>
              <a:rPr lang="en-US" dirty="0"/>
              <a:t>Most of that time I’ve been a back-end developer.</a:t>
            </a:r>
          </a:p>
          <a:p>
            <a:r>
              <a:rPr lang="en-US" dirty="0"/>
              <a:t>I’ve spent my time closer to the database and further away from the UI.</a:t>
            </a:r>
          </a:p>
          <a:p>
            <a:r>
              <a:rPr lang="en-US" dirty="0"/>
              <a:t>I went from primarily writing code in VB6, to VB.NET, to C#.</a:t>
            </a:r>
          </a:p>
          <a:p>
            <a:r>
              <a:rPr lang="en-US" dirty="0"/>
              <a:t>I’ve used more SQL than HTML markup during that time.</a:t>
            </a:r>
          </a:p>
        </p:txBody>
      </p:sp>
    </p:spTree>
    <p:extLst>
      <p:ext uri="{BB962C8B-B14F-4D97-AF65-F5344CB8AC3E}">
        <p14:creationId xmlns:p14="http://schemas.microsoft.com/office/powerpoint/2010/main" val="256000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4D85-B9B0-8F1F-C12C-2F8C2E3E24F7}"/>
              </a:ext>
            </a:extLst>
          </p:cNvPr>
          <p:cNvSpPr>
            <a:spLocks noGrp="1"/>
          </p:cNvSpPr>
          <p:nvPr>
            <p:ph type="title"/>
          </p:nvPr>
        </p:nvSpPr>
        <p:spPr/>
        <p:txBody>
          <a:bodyPr/>
          <a:lstStyle/>
          <a:p>
            <a:r>
              <a:rPr lang="en-US" dirty="0"/>
              <a:t>How well do you know </a:t>
            </a:r>
            <a:r>
              <a:rPr lang="en-US" dirty="0" err="1"/>
              <a:t>Javascript</a:t>
            </a:r>
            <a:r>
              <a:rPr lang="en-US" dirty="0"/>
              <a:t>?</a:t>
            </a:r>
          </a:p>
        </p:txBody>
      </p:sp>
      <p:sp>
        <p:nvSpPr>
          <p:cNvPr id="3" name="Content Placeholder 2">
            <a:extLst>
              <a:ext uri="{FF2B5EF4-FFF2-40B4-BE49-F238E27FC236}">
                <a16:creationId xmlns:a16="http://schemas.microsoft.com/office/drawing/2014/main" id="{42C6DBCC-1D3E-F29A-399B-78295996DE19}"/>
              </a:ext>
            </a:extLst>
          </p:cNvPr>
          <p:cNvSpPr>
            <a:spLocks noGrp="1"/>
          </p:cNvSpPr>
          <p:nvPr>
            <p:ph idx="1"/>
          </p:nvPr>
        </p:nvSpPr>
        <p:spPr/>
        <p:txBody>
          <a:bodyPr/>
          <a:lstStyle/>
          <a:p>
            <a:r>
              <a:rPr lang="en-US" dirty="0"/>
              <a:t>I kept getting asked this question in job interviews.</a:t>
            </a:r>
          </a:p>
          <a:p>
            <a:r>
              <a:rPr lang="en-US" dirty="0"/>
              <a:t>I’ve been using </a:t>
            </a:r>
            <a:r>
              <a:rPr lang="en-US" dirty="0" err="1"/>
              <a:t>Javascript</a:t>
            </a:r>
            <a:r>
              <a:rPr lang="en-US" dirty="0"/>
              <a:t> since 1998.</a:t>
            </a:r>
          </a:p>
          <a:p>
            <a:r>
              <a:rPr lang="en-US" dirty="0"/>
              <a:t>I’ve got a big, thick </a:t>
            </a:r>
            <a:r>
              <a:rPr lang="en-US" dirty="0" err="1"/>
              <a:t>Javascript</a:t>
            </a:r>
            <a:r>
              <a:rPr lang="en-US" dirty="0"/>
              <a:t> book entitled </a:t>
            </a:r>
            <a:r>
              <a:rPr lang="en-US" i="1" dirty="0" err="1"/>
              <a:t>Javascript</a:t>
            </a:r>
            <a:r>
              <a:rPr lang="en-US" i="1" dirty="0"/>
              <a:t>: Unleashed</a:t>
            </a:r>
            <a:r>
              <a:rPr lang="en-US" dirty="0"/>
              <a:t> by </a:t>
            </a:r>
            <a:r>
              <a:rPr lang="en-US" dirty="0" err="1"/>
              <a:t>Sams</a:t>
            </a:r>
            <a:r>
              <a:rPr lang="en-US" dirty="0"/>
              <a:t> Publishing. It covers </a:t>
            </a:r>
            <a:r>
              <a:rPr lang="en-US" dirty="0" err="1"/>
              <a:t>Javascript</a:t>
            </a:r>
            <a:r>
              <a:rPr lang="en-US" dirty="0"/>
              <a:t> 2.0!</a:t>
            </a:r>
          </a:p>
          <a:p>
            <a:r>
              <a:rPr lang="en-US" dirty="0"/>
              <a:t>Yeah man, I know how to manipulate the DOM. Now hire me to do C#.</a:t>
            </a:r>
          </a:p>
          <a:p>
            <a:r>
              <a:rPr lang="en-US" dirty="0"/>
              <a:t>I used to be one of these guys: “People who write </a:t>
            </a:r>
            <a:r>
              <a:rPr lang="en-US" dirty="0" err="1"/>
              <a:t>Javascript</a:t>
            </a:r>
            <a:r>
              <a:rPr lang="en-US" dirty="0"/>
              <a:t> or Python are just playing around, those who write code in a real language that compiles down to some kind of byte-code are ‘real developers.’”</a:t>
            </a:r>
          </a:p>
        </p:txBody>
      </p:sp>
    </p:spTree>
    <p:extLst>
      <p:ext uri="{BB962C8B-B14F-4D97-AF65-F5344CB8AC3E}">
        <p14:creationId xmlns:p14="http://schemas.microsoft.com/office/powerpoint/2010/main" val="192777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25D6-E19D-B653-A5E4-C0C662EE66F7}"/>
              </a:ext>
            </a:extLst>
          </p:cNvPr>
          <p:cNvSpPr>
            <a:spLocks noGrp="1"/>
          </p:cNvSpPr>
          <p:nvPr>
            <p:ph type="title"/>
          </p:nvPr>
        </p:nvSpPr>
        <p:spPr/>
        <p:txBody>
          <a:bodyPr/>
          <a:lstStyle/>
          <a:p>
            <a:r>
              <a:rPr lang="en-US" dirty="0"/>
              <a:t>Ugh, Browser UI? Do I have to?</a:t>
            </a:r>
          </a:p>
        </p:txBody>
      </p:sp>
      <p:sp>
        <p:nvSpPr>
          <p:cNvPr id="3" name="Content Placeholder 2">
            <a:extLst>
              <a:ext uri="{FF2B5EF4-FFF2-40B4-BE49-F238E27FC236}">
                <a16:creationId xmlns:a16="http://schemas.microsoft.com/office/drawing/2014/main" id="{E2315AEB-99AD-7E11-7D0A-3251C009E02C}"/>
              </a:ext>
            </a:extLst>
          </p:cNvPr>
          <p:cNvSpPr>
            <a:spLocks noGrp="1"/>
          </p:cNvSpPr>
          <p:nvPr>
            <p:ph idx="1"/>
          </p:nvPr>
        </p:nvSpPr>
        <p:spPr/>
        <p:txBody>
          <a:bodyPr>
            <a:normAutofit lnSpcReduction="10000"/>
          </a:bodyPr>
          <a:lstStyle/>
          <a:p>
            <a:r>
              <a:rPr lang="en-US" dirty="0"/>
              <a:t>Why can’t we just create a Win Forms desktop app with a direct connection to the server?</a:t>
            </a:r>
          </a:p>
          <a:p>
            <a:r>
              <a:rPr lang="en-US" dirty="0"/>
              <a:t>I just learned how to get ActiveX controls working in the browser in ASP classic, why do we have to use Web Forms?</a:t>
            </a:r>
          </a:p>
          <a:p>
            <a:r>
              <a:rPr lang="en-US" dirty="0"/>
              <a:t>I just learned Web Forms, why do we have to move to ASP.NET MVC and use </a:t>
            </a:r>
            <a:r>
              <a:rPr lang="en-US" dirty="0" err="1"/>
              <a:t>JQuery</a:t>
            </a:r>
            <a:r>
              <a:rPr lang="en-US" dirty="0"/>
              <a:t>?</a:t>
            </a:r>
          </a:p>
          <a:p>
            <a:r>
              <a:rPr lang="en-US" dirty="0"/>
              <a:t>I just learned </a:t>
            </a:r>
            <a:r>
              <a:rPr lang="en-US" dirty="0" err="1"/>
              <a:t>JQuery</a:t>
            </a:r>
            <a:r>
              <a:rPr lang="en-US" dirty="0"/>
              <a:t>, why do you want me to learn Angular?</a:t>
            </a:r>
          </a:p>
          <a:p>
            <a:r>
              <a:rPr lang="en-US" dirty="0"/>
              <a:t>What Angular should I learn, version 1 or version 2? Or, hold on, wait!?!</a:t>
            </a:r>
          </a:p>
          <a:p>
            <a:r>
              <a:rPr lang="en-US" dirty="0"/>
              <a:t>I’m trying to learn Angular, what is this thing called Node, what is NPM, and all these other things I’ve never heard of?</a:t>
            </a:r>
          </a:p>
        </p:txBody>
      </p:sp>
    </p:spTree>
    <p:extLst>
      <p:ext uri="{BB962C8B-B14F-4D97-AF65-F5344CB8AC3E}">
        <p14:creationId xmlns:p14="http://schemas.microsoft.com/office/powerpoint/2010/main" val="5678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E9A2-50B7-7DDE-631C-08310A2855ED}"/>
              </a:ext>
            </a:extLst>
          </p:cNvPr>
          <p:cNvSpPr>
            <a:spLocks noGrp="1"/>
          </p:cNvSpPr>
          <p:nvPr>
            <p:ph type="title"/>
          </p:nvPr>
        </p:nvSpPr>
        <p:spPr/>
        <p:txBody>
          <a:bodyPr/>
          <a:lstStyle/>
          <a:p>
            <a:r>
              <a:rPr lang="en-US" dirty="0" err="1"/>
              <a:t>Vue.js</a:t>
            </a:r>
            <a:r>
              <a:rPr lang="en-US" dirty="0"/>
              <a:t> is Simple!</a:t>
            </a:r>
          </a:p>
        </p:txBody>
      </p:sp>
      <p:pic>
        <p:nvPicPr>
          <p:cNvPr id="5" name="Content Placeholder 4" descr="Text&#10;&#10;Description automatically generated">
            <a:extLst>
              <a:ext uri="{FF2B5EF4-FFF2-40B4-BE49-F238E27FC236}">
                <a16:creationId xmlns:a16="http://schemas.microsoft.com/office/drawing/2014/main" id="{1DED7DBE-B89D-BFAE-EE7A-80F7B57B84CF}"/>
              </a:ext>
            </a:extLst>
          </p:cNvPr>
          <p:cNvPicPr>
            <a:picLocks noGrp="1" noChangeAspect="1"/>
          </p:cNvPicPr>
          <p:nvPr>
            <p:ph idx="1"/>
          </p:nvPr>
        </p:nvPicPr>
        <p:blipFill>
          <a:blip r:embed="rId2"/>
          <a:stretch>
            <a:fillRect/>
          </a:stretch>
        </p:blipFill>
        <p:spPr>
          <a:xfrm>
            <a:off x="3125454" y="2414815"/>
            <a:ext cx="6222647" cy="4334328"/>
          </a:xfrm>
        </p:spPr>
      </p:pic>
    </p:spTree>
    <p:extLst>
      <p:ext uri="{BB962C8B-B14F-4D97-AF65-F5344CB8AC3E}">
        <p14:creationId xmlns:p14="http://schemas.microsoft.com/office/powerpoint/2010/main" val="352900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2135-2E89-AEDC-6038-0CF1FB17E8F8}"/>
              </a:ext>
            </a:extLst>
          </p:cNvPr>
          <p:cNvSpPr>
            <a:spLocks noGrp="1"/>
          </p:cNvSpPr>
          <p:nvPr>
            <p:ph type="title"/>
          </p:nvPr>
        </p:nvSpPr>
        <p:spPr/>
        <p:txBody>
          <a:bodyPr/>
          <a:lstStyle/>
          <a:p>
            <a:r>
              <a:rPr lang="en-US" dirty="0"/>
              <a:t>The Anatomy of a Vue App</a:t>
            </a:r>
          </a:p>
        </p:txBody>
      </p:sp>
      <p:sp>
        <p:nvSpPr>
          <p:cNvPr id="3" name="Content Placeholder 2">
            <a:extLst>
              <a:ext uri="{FF2B5EF4-FFF2-40B4-BE49-F238E27FC236}">
                <a16:creationId xmlns:a16="http://schemas.microsoft.com/office/drawing/2014/main" id="{5BED4962-8FC1-D69A-7F04-20A2B903CB62}"/>
              </a:ext>
            </a:extLst>
          </p:cNvPr>
          <p:cNvSpPr>
            <a:spLocks noGrp="1"/>
          </p:cNvSpPr>
          <p:nvPr>
            <p:ph idx="1"/>
          </p:nvPr>
        </p:nvSpPr>
        <p:spPr/>
        <p:txBody>
          <a:bodyPr>
            <a:normAutofit/>
          </a:bodyPr>
          <a:lstStyle/>
          <a:p>
            <a:r>
              <a:rPr lang="en-US" dirty="0"/>
              <a:t>Data – This is where you define and set the initial value for all your variables.</a:t>
            </a:r>
          </a:p>
          <a:p>
            <a:r>
              <a:rPr lang="en-US" dirty="0"/>
              <a:t>Methods – This is where you define your functions to use.</a:t>
            </a:r>
          </a:p>
          <a:p>
            <a:r>
              <a:rPr lang="en-US" dirty="0"/>
              <a:t>Created – Function that is run when Vue app starts.</a:t>
            </a:r>
          </a:p>
          <a:p>
            <a:r>
              <a:rPr lang="en-US" dirty="0"/>
              <a:t>Mounted – Function that is run when Vue app is done loading.</a:t>
            </a:r>
          </a:p>
          <a:p>
            <a:r>
              <a:rPr lang="en-US" dirty="0"/>
              <a:t>Watch – List variables to watch for changes, then run a function or do something when variable changes.</a:t>
            </a:r>
          </a:p>
          <a:p>
            <a:r>
              <a:rPr lang="en-US" dirty="0"/>
              <a:t>Computed – Ok, this one is a little more advanced, as we’ll see, but still simple!</a:t>
            </a:r>
          </a:p>
        </p:txBody>
      </p:sp>
    </p:spTree>
    <p:extLst>
      <p:ext uri="{BB962C8B-B14F-4D97-AF65-F5344CB8AC3E}">
        <p14:creationId xmlns:p14="http://schemas.microsoft.com/office/powerpoint/2010/main" val="14624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88CF-3668-7DA5-25D7-8327297E3636}"/>
              </a:ext>
            </a:extLst>
          </p:cNvPr>
          <p:cNvSpPr>
            <a:spLocks noGrp="1"/>
          </p:cNvSpPr>
          <p:nvPr>
            <p:ph type="title"/>
          </p:nvPr>
        </p:nvSpPr>
        <p:spPr/>
        <p:txBody>
          <a:bodyPr/>
          <a:lstStyle/>
          <a:p>
            <a:r>
              <a:rPr lang="en-US" dirty="0" err="1"/>
              <a:t>Vue.js</a:t>
            </a:r>
            <a:r>
              <a:rPr lang="en-US" dirty="0"/>
              <a:t> is an easy-going honey badger.</a:t>
            </a:r>
          </a:p>
        </p:txBody>
      </p:sp>
      <p:sp>
        <p:nvSpPr>
          <p:cNvPr id="3" name="Content Placeholder 2">
            <a:extLst>
              <a:ext uri="{FF2B5EF4-FFF2-40B4-BE49-F238E27FC236}">
                <a16:creationId xmlns:a16="http://schemas.microsoft.com/office/drawing/2014/main" id="{967C47F0-AD88-C5B2-DB43-955762C2F675}"/>
              </a:ext>
            </a:extLst>
          </p:cNvPr>
          <p:cNvSpPr>
            <a:spLocks noGrp="1"/>
          </p:cNvSpPr>
          <p:nvPr>
            <p:ph idx="1"/>
          </p:nvPr>
        </p:nvSpPr>
        <p:spPr/>
        <p:txBody>
          <a:bodyPr/>
          <a:lstStyle/>
          <a:p>
            <a:r>
              <a:rPr lang="en-US" dirty="0"/>
              <a:t>What happens if I run two or more </a:t>
            </a:r>
            <a:r>
              <a:rPr lang="en-US" dirty="0" err="1"/>
              <a:t>Vue.js</a:t>
            </a:r>
            <a:r>
              <a:rPr lang="en-US" dirty="0"/>
              <a:t> apps on the same web page?</a:t>
            </a:r>
          </a:p>
          <a:p>
            <a:r>
              <a:rPr lang="en-US" dirty="0"/>
              <a:t>It’s cool. Vue apps work just fine along-side other Vue apps or other </a:t>
            </a:r>
            <a:r>
              <a:rPr lang="en-US" dirty="0" err="1"/>
              <a:t>Javascript</a:t>
            </a:r>
            <a:r>
              <a:rPr lang="en-US" dirty="0"/>
              <a:t> libraries.</a:t>
            </a:r>
          </a:p>
          <a:p>
            <a:r>
              <a:rPr lang="en-US" dirty="0"/>
              <a:t>Vue apps can call other Vue apps directly, or broadcast and subscribe to events.</a:t>
            </a:r>
          </a:p>
          <a:p>
            <a:r>
              <a:rPr lang="en-US" dirty="0"/>
              <a:t>Internal Vue variables and methods are accessed using “this.”</a:t>
            </a:r>
          </a:p>
          <a:p>
            <a:r>
              <a:rPr lang="en-US" dirty="0"/>
              <a:t>External </a:t>
            </a:r>
            <a:r>
              <a:rPr lang="en-US" dirty="0" err="1"/>
              <a:t>Javascript</a:t>
            </a:r>
            <a:r>
              <a:rPr lang="en-US" dirty="0"/>
              <a:t> variables can be accessed using “window.”</a:t>
            </a:r>
          </a:p>
        </p:txBody>
      </p:sp>
    </p:spTree>
    <p:extLst>
      <p:ext uri="{BB962C8B-B14F-4D97-AF65-F5344CB8AC3E}">
        <p14:creationId xmlns:p14="http://schemas.microsoft.com/office/powerpoint/2010/main" val="426313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812-8705-C188-A454-7C82D62AA509}"/>
              </a:ext>
            </a:extLst>
          </p:cNvPr>
          <p:cNvSpPr>
            <a:spLocks noGrp="1"/>
          </p:cNvSpPr>
          <p:nvPr>
            <p:ph type="title"/>
          </p:nvPr>
        </p:nvSpPr>
        <p:spPr/>
        <p:txBody>
          <a:bodyPr/>
          <a:lstStyle/>
          <a:p>
            <a:r>
              <a:rPr lang="en-US" dirty="0"/>
              <a:t>This is totally fine.</a:t>
            </a:r>
          </a:p>
        </p:txBody>
      </p:sp>
      <p:pic>
        <p:nvPicPr>
          <p:cNvPr id="5" name="Content Placeholder 4">
            <a:extLst>
              <a:ext uri="{FF2B5EF4-FFF2-40B4-BE49-F238E27FC236}">
                <a16:creationId xmlns:a16="http://schemas.microsoft.com/office/drawing/2014/main" id="{0A8D3007-7318-43DE-2515-73C23F1424FE}"/>
              </a:ext>
            </a:extLst>
          </p:cNvPr>
          <p:cNvPicPr>
            <a:picLocks noGrp="1" noChangeAspect="1"/>
          </p:cNvPicPr>
          <p:nvPr>
            <p:ph idx="1"/>
          </p:nvPr>
        </p:nvPicPr>
        <p:blipFill>
          <a:blip r:embed="rId2"/>
          <a:srcRect/>
          <a:stretch/>
        </p:blipFill>
        <p:spPr>
          <a:xfrm>
            <a:off x="3910169" y="2327728"/>
            <a:ext cx="4435726" cy="4530271"/>
          </a:xfrm>
        </p:spPr>
      </p:pic>
    </p:spTree>
    <p:extLst>
      <p:ext uri="{BB962C8B-B14F-4D97-AF65-F5344CB8AC3E}">
        <p14:creationId xmlns:p14="http://schemas.microsoft.com/office/powerpoint/2010/main" val="131409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854B-5A9A-EFE6-C644-EB1D1A369551}"/>
              </a:ext>
            </a:extLst>
          </p:cNvPr>
          <p:cNvSpPr>
            <a:spLocks noGrp="1"/>
          </p:cNvSpPr>
          <p:nvPr>
            <p:ph type="title"/>
          </p:nvPr>
        </p:nvSpPr>
        <p:spPr/>
        <p:txBody>
          <a:bodyPr/>
          <a:lstStyle/>
          <a:p>
            <a:r>
              <a:rPr lang="en-US" dirty="0"/>
              <a:t>Simple UI/UX</a:t>
            </a:r>
          </a:p>
        </p:txBody>
      </p:sp>
      <p:sp>
        <p:nvSpPr>
          <p:cNvPr id="3" name="Content Placeholder 2">
            <a:extLst>
              <a:ext uri="{FF2B5EF4-FFF2-40B4-BE49-F238E27FC236}">
                <a16:creationId xmlns:a16="http://schemas.microsoft.com/office/drawing/2014/main" id="{1C27D1A8-712E-67B5-8997-B3B603EEC95C}"/>
              </a:ext>
            </a:extLst>
          </p:cNvPr>
          <p:cNvSpPr>
            <a:spLocks noGrp="1"/>
          </p:cNvSpPr>
          <p:nvPr>
            <p:ph idx="1"/>
          </p:nvPr>
        </p:nvSpPr>
        <p:spPr/>
        <p:txBody>
          <a:bodyPr/>
          <a:lstStyle/>
          <a:p>
            <a:r>
              <a:rPr lang="en-US" dirty="0"/>
              <a:t>It’s nice that Vue is so simple, Marc, or Slim Shady, or whoever you are, but I need simple UI/UX, not just simple </a:t>
            </a:r>
            <a:r>
              <a:rPr lang="en-US" dirty="0" err="1"/>
              <a:t>Javascript</a:t>
            </a:r>
            <a:r>
              <a:rPr lang="en-US" dirty="0"/>
              <a:t> variable and method control.</a:t>
            </a:r>
          </a:p>
          <a:p>
            <a:r>
              <a:rPr lang="en-US" dirty="0"/>
              <a:t>Enter </a:t>
            </a:r>
            <a:r>
              <a:rPr lang="en-US" dirty="0" err="1"/>
              <a:t>Vuetify</a:t>
            </a:r>
            <a:r>
              <a:rPr lang="en-US" dirty="0"/>
              <a:t>, a collection of pre-built UI/UX Vue Components.</a:t>
            </a:r>
          </a:p>
          <a:p>
            <a:r>
              <a:rPr lang="en-US" dirty="0"/>
              <a:t>Help! I’m a back-end developer. How do I make a data table?</a:t>
            </a:r>
          </a:p>
          <a:p>
            <a:r>
              <a:rPr lang="en-US" dirty="0">
                <a:hlinkClick r:id="rId2"/>
              </a:rPr>
              <a:t>https://vuetifyjs.com/en/components/data-tables/</a:t>
            </a:r>
            <a:endParaRPr lang="en-US" dirty="0"/>
          </a:p>
          <a:p>
            <a:r>
              <a:rPr lang="en-US" dirty="0"/>
              <a:t>With </a:t>
            </a:r>
            <a:r>
              <a:rPr lang="en-US" dirty="0" err="1"/>
              <a:t>Vuetify</a:t>
            </a:r>
            <a:r>
              <a:rPr lang="en-US" dirty="0"/>
              <a:t>, you don’t even have to try.</a:t>
            </a:r>
          </a:p>
          <a:p>
            <a:endParaRPr lang="en-US" dirty="0"/>
          </a:p>
          <a:p>
            <a:endParaRPr lang="en-US" dirty="0"/>
          </a:p>
          <a:p>
            <a:endParaRPr lang="en-US" dirty="0"/>
          </a:p>
        </p:txBody>
      </p:sp>
    </p:spTree>
    <p:extLst>
      <p:ext uri="{BB962C8B-B14F-4D97-AF65-F5344CB8AC3E}">
        <p14:creationId xmlns:p14="http://schemas.microsoft.com/office/powerpoint/2010/main" val="38062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1663</TotalTime>
  <Words>814</Words>
  <Application>Microsoft Macintosh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Vue.js is Simple</vt:lpstr>
      <vt:lpstr>Who am I?</vt:lpstr>
      <vt:lpstr>How well do you know Javascript?</vt:lpstr>
      <vt:lpstr>Ugh, Browser UI? Do I have to?</vt:lpstr>
      <vt:lpstr>Vue.js is Simple!</vt:lpstr>
      <vt:lpstr>The Anatomy of a Vue App</vt:lpstr>
      <vt:lpstr>Vue.js is an easy-going honey badger.</vt:lpstr>
      <vt:lpstr>This is totally fine.</vt:lpstr>
      <vt:lpstr>Simple UI/UX</vt:lpstr>
      <vt:lpstr>Vue and Vuetify - Peas and Carrots</vt:lpstr>
      <vt:lpstr>Vue Inception</vt:lpstr>
      <vt:lpstr>It’s Demo Time!</vt:lpstr>
      <vt:lpstr>Q &amp; A</vt:lpstr>
      <vt:lpstr>You’re Welcome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Knox .NET</dc:title>
  <dc:creator>Marc Brosey</dc:creator>
  <cp:lastModifiedBy>Marc Brosey</cp:lastModifiedBy>
  <cp:revision>17</cp:revision>
  <dcterms:created xsi:type="dcterms:W3CDTF">2022-08-04T02:22:45Z</dcterms:created>
  <dcterms:modified xsi:type="dcterms:W3CDTF">2023-01-26T07:01:32Z</dcterms:modified>
</cp:coreProperties>
</file>