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5"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Oswald"/>
      <p:regular r:id="rId22"/>
      <p:bold r:id="rId23"/>
    </p:embeddedFont>
    <p:embeddedFont>
      <p:font typeface="Open Sans"/>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C3B98B2-4FF0-4A70-961B-CE17524E9152}">
  <a:tblStyle styleId="{3C3B98B2-4FF0-4A70-961B-CE17524E9152}"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Oswald-regular.fntdata"/><Relationship Id="rId21" Type="http://schemas.openxmlformats.org/officeDocument/2006/relationships/slide" Target="slides/slide16.xml"/><Relationship Id="rId24" Type="http://schemas.openxmlformats.org/officeDocument/2006/relationships/font" Target="fonts/OpenSans-regular.fntdata"/><Relationship Id="rId23" Type="http://schemas.openxmlformats.org/officeDocument/2006/relationships/font" Target="fonts/Oswald-bold.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OpenSans-italic.fntdata"/><Relationship Id="rId25" Type="http://schemas.openxmlformats.org/officeDocument/2006/relationships/font" Target="fonts/OpenSans-bold.fntdata"/><Relationship Id="rId27" Type="http://schemas.openxmlformats.org/officeDocument/2006/relationships/font" Target="fonts/OpenSans-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8d86ff3bbe_0_15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8d86ff3bbe_0_15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g113ebd2b8de_0_2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3" name="Google Shape;383;g113ebd2b8de_0_2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g113ebd2b8de_0_2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1" name="Google Shape;391;g113ebd2b8de_0_2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g113ebd2b8de_0_2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9" name="Google Shape;399;g113ebd2b8de_0_2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g113ebd2b8de_0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6" name="Google Shape;406;g113ebd2b8de_0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g113ebd2b8de_0_2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2" name="Google Shape;412;g113ebd2b8de_0_2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g113ebd2b8de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9" name="Google Shape;419;g113ebd2b8de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g113ebd2b8de_0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7" name="Google Shape;427;g113ebd2b8de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8d86ff3bbe_0_8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8d86ff3bbe_0_8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8d86ff3bbe_0_15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8d86ff3bbe_0_15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113ebd2b8de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113ebd2b8de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113ebd2b8de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113ebd2b8de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113ebd2b8de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113ebd2b8de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113ebd2b8de_0_2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113ebd2b8de_0_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113ebd2b8de_0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113ebd2b8de_0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113ebd2b8de_0_2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5" name="Google Shape;375;g113ebd2b8de_0_2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p:nvPr/>
        </p:nvSpPr>
        <p:spPr>
          <a:xfrm>
            <a:off x="3769625" y="0"/>
            <a:ext cx="5374339" cy="4746796"/>
          </a:xfrm>
          <a:custGeom>
            <a:rect b="b" l="l" r="r" t="t"/>
            <a:pathLst>
              <a:path extrusionOk="0" h="155722" w="176309">
                <a:moveTo>
                  <a:pt x="63247" y="0"/>
                </a:moveTo>
                <a:cubicBezTo>
                  <a:pt x="63247" y="0"/>
                  <a:pt x="80642" y="24848"/>
                  <a:pt x="37077" y="41672"/>
                </a:cubicBezTo>
                <a:cubicBezTo>
                  <a:pt x="1" y="55983"/>
                  <a:pt x="5335" y="88511"/>
                  <a:pt x="27957" y="97286"/>
                </a:cubicBezTo>
                <a:cubicBezTo>
                  <a:pt x="27849" y="97834"/>
                  <a:pt x="27742" y="98381"/>
                  <a:pt x="27659" y="98929"/>
                </a:cubicBezTo>
                <a:cubicBezTo>
                  <a:pt x="23670" y="124623"/>
                  <a:pt x="47626" y="125194"/>
                  <a:pt x="58960" y="130445"/>
                </a:cubicBezTo>
                <a:cubicBezTo>
                  <a:pt x="60782" y="131290"/>
                  <a:pt x="62425" y="132326"/>
                  <a:pt x="63997" y="133457"/>
                </a:cubicBezTo>
                <a:cubicBezTo>
                  <a:pt x="65985" y="140732"/>
                  <a:pt x="70795" y="147709"/>
                  <a:pt x="78010" y="151757"/>
                </a:cubicBezTo>
                <a:cubicBezTo>
                  <a:pt x="81701" y="153840"/>
                  <a:pt x="86071" y="154971"/>
                  <a:pt x="89976" y="155341"/>
                </a:cubicBezTo>
                <a:cubicBezTo>
                  <a:pt x="92794" y="155602"/>
                  <a:pt x="95482" y="155722"/>
                  <a:pt x="98053" y="155722"/>
                </a:cubicBezTo>
                <a:cubicBezTo>
                  <a:pt x="124611" y="155722"/>
                  <a:pt x="138682" y="142939"/>
                  <a:pt x="155020" y="141756"/>
                </a:cubicBezTo>
                <a:cubicBezTo>
                  <a:pt x="155811" y="141699"/>
                  <a:pt x="156608" y="141669"/>
                  <a:pt x="157412" y="141669"/>
                </a:cubicBezTo>
                <a:cubicBezTo>
                  <a:pt x="163153" y="141669"/>
                  <a:pt x="169259" y="143194"/>
                  <a:pt x="176308" y="147256"/>
                </a:cubicBezTo>
                <a:lnTo>
                  <a:pt x="176308" y="0"/>
                </a:lnTo>
                <a:close/>
              </a:path>
            </a:pathLst>
          </a:custGeom>
          <a:solidFill>
            <a:srgbClr val="A0E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 name="Google Shape;10;p2"/>
          <p:cNvSpPr/>
          <p:nvPr/>
        </p:nvSpPr>
        <p:spPr>
          <a:xfrm rot="10800000">
            <a:off x="-10703" y="2348879"/>
            <a:ext cx="3274652" cy="2797621"/>
          </a:xfrm>
          <a:custGeom>
            <a:rect b="b" l="l" r="r" t="t"/>
            <a:pathLst>
              <a:path extrusionOk="0" h="465688" w="545094">
                <a:moveTo>
                  <a:pt x="207028" y="1"/>
                </a:moveTo>
                <a:cubicBezTo>
                  <a:pt x="207028" y="1"/>
                  <a:pt x="259058" y="74319"/>
                  <a:pt x="128756" y="124647"/>
                </a:cubicBezTo>
                <a:cubicBezTo>
                  <a:pt x="1" y="174354"/>
                  <a:pt x="42285" y="297550"/>
                  <a:pt x="138002" y="297550"/>
                </a:cubicBezTo>
                <a:cubicBezTo>
                  <a:pt x="146029" y="297550"/>
                  <a:pt x="154432" y="296683"/>
                  <a:pt x="163141" y="294834"/>
                </a:cubicBezTo>
                <a:cubicBezTo>
                  <a:pt x="173520" y="292632"/>
                  <a:pt x="182326" y="291602"/>
                  <a:pt x="189704" y="291602"/>
                </a:cubicBezTo>
                <a:cubicBezTo>
                  <a:pt x="225753" y="291602"/>
                  <a:pt x="227678" y="316202"/>
                  <a:pt x="212112" y="348817"/>
                </a:cubicBezTo>
                <a:cubicBezTo>
                  <a:pt x="196610" y="381274"/>
                  <a:pt x="212112" y="431899"/>
                  <a:pt x="251176" y="453854"/>
                </a:cubicBezTo>
                <a:cubicBezTo>
                  <a:pt x="262225" y="460057"/>
                  <a:pt x="275286" y="463462"/>
                  <a:pt x="286978" y="464546"/>
                </a:cubicBezTo>
                <a:cubicBezTo>
                  <a:pt x="295411" y="465329"/>
                  <a:pt x="303454" y="465688"/>
                  <a:pt x="311146" y="465688"/>
                </a:cubicBezTo>
                <a:cubicBezTo>
                  <a:pt x="390544" y="465688"/>
                  <a:pt x="432621" y="427483"/>
                  <a:pt x="481467" y="423934"/>
                </a:cubicBezTo>
                <a:cubicBezTo>
                  <a:pt x="483856" y="423759"/>
                  <a:pt x="486261" y="423668"/>
                  <a:pt x="488687" y="423668"/>
                </a:cubicBezTo>
                <a:cubicBezTo>
                  <a:pt x="505818" y="423668"/>
                  <a:pt x="524017" y="428226"/>
                  <a:pt x="545094" y="440376"/>
                </a:cubicBezTo>
                <a:lnTo>
                  <a:pt x="545094" y="1"/>
                </a:lnTo>
                <a:close/>
              </a:path>
            </a:pathLst>
          </a:custGeom>
          <a:solidFill>
            <a:srgbClr val="A0E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717529" y="1686425"/>
            <a:ext cx="4584300" cy="20526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53B5C"/>
              </a:buClr>
              <a:buSzPts val="6000"/>
              <a:buNone/>
              <a:defRPr sz="6000">
                <a:solidFill>
                  <a:srgbClr val="053B5C"/>
                </a:solidFill>
              </a:defRPr>
            </a:lvl1pPr>
            <a:lvl2pPr lvl="1" rtl="0">
              <a:spcBef>
                <a:spcPts val="0"/>
              </a:spcBef>
              <a:spcAft>
                <a:spcPts val="0"/>
              </a:spcAft>
              <a:buClr>
                <a:srgbClr val="053B5C"/>
              </a:buClr>
              <a:buSzPts val="6000"/>
              <a:buNone/>
              <a:defRPr sz="6000">
                <a:solidFill>
                  <a:srgbClr val="053B5C"/>
                </a:solidFill>
              </a:defRPr>
            </a:lvl2pPr>
            <a:lvl3pPr lvl="2" rtl="0">
              <a:spcBef>
                <a:spcPts val="0"/>
              </a:spcBef>
              <a:spcAft>
                <a:spcPts val="0"/>
              </a:spcAft>
              <a:buClr>
                <a:srgbClr val="053B5C"/>
              </a:buClr>
              <a:buSzPts val="6000"/>
              <a:buNone/>
              <a:defRPr sz="6000">
                <a:solidFill>
                  <a:srgbClr val="053B5C"/>
                </a:solidFill>
              </a:defRPr>
            </a:lvl3pPr>
            <a:lvl4pPr lvl="3" rtl="0">
              <a:spcBef>
                <a:spcPts val="0"/>
              </a:spcBef>
              <a:spcAft>
                <a:spcPts val="0"/>
              </a:spcAft>
              <a:buClr>
                <a:srgbClr val="053B5C"/>
              </a:buClr>
              <a:buSzPts val="6000"/>
              <a:buNone/>
              <a:defRPr sz="6000">
                <a:solidFill>
                  <a:srgbClr val="053B5C"/>
                </a:solidFill>
              </a:defRPr>
            </a:lvl4pPr>
            <a:lvl5pPr lvl="4" rtl="0">
              <a:spcBef>
                <a:spcPts val="0"/>
              </a:spcBef>
              <a:spcAft>
                <a:spcPts val="0"/>
              </a:spcAft>
              <a:buClr>
                <a:srgbClr val="053B5C"/>
              </a:buClr>
              <a:buSzPts val="6000"/>
              <a:buNone/>
              <a:defRPr sz="6000">
                <a:solidFill>
                  <a:srgbClr val="053B5C"/>
                </a:solidFill>
              </a:defRPr>
            </a:lvl5pPr>
            <a:lvl6pPr lvl="5" rtl="0">
              <a:spcBef>
                <a:spcPts val="0"/>
              </a:spcBef>
              <a:spcAft>
                <a:spcPts val="0"/>
              </a:spcAft>
              <a:buClr>
                <a:srgbClr val="053B5C"/>
              </a:buClr>
              <a:buSzPts val="6000"/>
              <a:buNone/>
              <a:defRPr sz="6000">
                <a:solidFill>
                  <a:srgbClr val="053B5C"/>
                </a:solidFill>
              </a:defRPr>
            </a:lvl6pPr>
            <a:lvl7pPr lvl="6" rtl="0">
              <a:spcBef>
                <a:spcPts val="0"/>
              </a:spcBef>
              <a:spcAft>
                <a:spcPts val="0"/>
              </a:spcAft>
              <a:buClr>
                <a:srgbClr val="053B5C"/>
              </a:buClr>
              <a:buSzPts val="6000"/>
              <a:buNone/>
              <a:defRPr sz="6000">
                <a:solidFill>
                  <a:srgbClr val="053B5C"/>
                </a:solidFill>
              </a:defRPr>
            </a:lvl7pPr>
            <a:lvl8pPr lvl="7" rtl="0">
              <a:spcBef>
                <a:spcPts val="0"/>
              </a:spcBef>
              <a:spcAft>
                <a:spcPts val="0"/>
              </a:spcAft>
              <a:buClr>
                <a:srgbClr val="053B5C"/>
              </a:buClr>
              <a:buSzPts val="6000"/>
              <a:buNone/>
              <a:defRPr sz="6000">
                <a:solidFill>
                  <a:srgbClr val="053B5C"/>
                </a:solidFill>
              </a:defRPr>
            </a:lvl8pPr>
            <a:lvl9pPr lvl="8" rtl="0">
              <a:spcBef>
                <a:spcPts val="0"/>
              </a:spcBef>
              <a:spcAft>
                <a:spcPts val="0"/>
              </a:spcAft>
              <a:buClr>
                <a:srgbClr val="053B5C"/>
              </a:buClr>
              <a:buSzPts val="6000"/>
              <a:buNone/>
              <a:defRPr sz="6000">
                <a:solidFill>
                  <a:srgbClr val="053B5C"/>
                </a:solidFill>
              </a:defRPr>
            </a:lvl9pPr>
          </a:lstStyle>
          <a:p/>
        </p:txBody>
      </p:sp>
      <p:sp>
        <p:nvSpPr>
          <p:cNvPr id="12" name="Google Shape;12;p2"/>
          <p:cNvSpPr txBox="1"/>
          <p:nvPr>
            <p:ph idx="1" type="subTitle"/>
          </p:nvPr>
        </p:nvSpPr>
        <p:spPr>
          <a:xfrm>
            <a:off x="686814" y="3304725"/>
            <a:ext cx="4074600" cy="446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53B5C"/>
              </a:buClr>
              <a:buSzPts val="1700"/>
              <a:buNone/>
              <a:defRPr sz="1600">
                <a:solidFill>
                  <a:srgbClr val="053B5C"/>
                </a:solidFill>
              </a:defRPr>
            </a:lvl1pPr>
            <a:lvl2pPr lvl="1" rtl="0">
              <a:lnSpc>
                <a:spcPct val="100000"/>
              </a:lnSpc>
              <a:spcBef>
                <a:spcPts val="0"/>
              </a:spcBef>
              <a:spcAft>
                <a:spcPts val="0"/>
              </a:spcAft>
              <a:buClr>
                <a:srgbClr val="053B5C"/>
              </a:buClr>
              <a:buSzPts val="1700"/>
              <a:buNone/>
              <a:defRPr sz="1700">
                <a:solidFill>
                  <a:srgbClr val="053B5C"/>
                </a:solidFill>
              </a:defRPr>
            </a:lvl2pPr>
            <a:lvl3pPr lvl="2" rtl="0">
              <a:lnSpc>
                <a:spcPct val="100000"/>
              </a:lnSpc>
              <a:spcBef>
                <a:spcPts val="0"/>
              </a:spcBef>
              <a:spcAft>
                <a:spcPts val="0"/>
              </a:spcAft>
              <a:buClr>
                <a:srgbClr val="053B5C"/>
              </a:buClr>
              <a:buSzPts val="1700"/>
              <a:buNone/>
              <a:defRPr sz="1700">
                <a:solidFill>
                  <a:srgbClr val="053B5C"/>
                </a:solidFill>
              </a:defRPr>
            </a:lvl3pPr>
            <a:lvl4pPr lvl="3" rtl="0">
              <a:lnSpc>
                <a:spcPct val="100000"/>
              </a:lnSpc>
              <a:spcBef>
                <a:spcPts val="0"/>
              </a:spcBef>
              <a:spcAft>
                <a:spcPts val="0"/>
              </a:spcAft>
              <a:buClr>
                <a:srgbClr val="053B5C"/>
              </a:buClr>
              <a:buSzPts val="1700"/>
              <a:buNone/>
              <a:defRPr sz="1700">
                <a:solidFill>
                  <a:srgbClr val="053B5C"/>
                </a:solidFill>
              </a:defRPr>
            </a:lvl4pPr>
            <a:lvl5pPr lvl="4" rtl="0">
              <a:lnSpc>
                <a:spcPct val="100000"/>
              </a:lnSpc>
              <a:spcBef>
                <a:spcPts val="0"/>
              </a:spcBef>
              <a:spcAft>
                <a:spcPts val="0"/>
              </a:spcAft>
              <a:buClr>
                <a:srgbClr val="053B5C"/>
              </a:buClr>
              <a:buSzPts val="1700"/>
              <a:buNone/>
              <a:defRPr sz="1700">
                <a:solidFill>
                  <a:srgbClr val="053B5C"/>
                </a:solidFill>
              </a:defRPr>
            </a:lvl5pPr>
            <a:lvl6pPr lvl="5" rtl="0">
              <a:lnSpc>
                <a:spcPct val="100000"/>
              </a:lnSpc>
              <a:spcBef>
                <a:spcPts val="0"/>
              </a:spcBef>
              <a:spcAft>
                <a:spcPts val="0"/>
              </a:spcAft>
              <a:buClr>
                <a:srgbClr val="053B5C"/>
              </a:buClr>
              <a:buSzPts val="1700"/>
              <a:buNone/>
              <a:defRPr sz="1700">
                <a:solidFill>
                  <a:srgbClr val="053B5C"/>
                </a:solidFill>
              </a:defRPr>
            </a:lvl6pPr>
            <a:lvl7pPr lvl="6" rtl="0">
              <a:lnSpc>
                <a:spcPct val="100000"/>
              </a:lnSpc>
              <a:spcBef>
                <a:spcPts val="0"/>
              </a:spcBef>
              <a:spcAft>
                <a:spcPts val="0"/>
              </a:spcAft>
              <a:buClr>
                <a:srgbClr val="053B5C"/>
              </a:buClr>
              <a:buSzPts val="1700"/>
              <a:buNone/>
              <a:defRPr sz="1700">
                <a:solidFill>
                  <a:srgbClr val="053B5C"/>
                </a:solidFill>
              </a:defRPr>
            </a:lvl7pPr>
            <a:lvl8pPr lvl="7" rtl="0">
              <a:lnSpc>
                <a:spcPct val="100000"/>
              </a:lnSpc>
              <a:spcBef>
                <a:spcPts val="0"/>
              </a:spcBef>
              <a:spcAft>
                <a:spcPts val="0"/>
              </a:spcAft>
              <a:buClr>
                <a:srgbClr val="053B5C"/>
              </a:buClr>
              <a:buSzPts val="1700"/>
              <a:buNone/>
              <a:defRPr sz="1700">
                <a:solidFill>
                  <a:srgbClr val="053B5C"/>
                </a:solidFill>
              </a:defRPr>
            </a:lvl8pPr>
            <a:lvl9pPr lvl="8" rtl="0">
              <a:lnSpc>
                <a:spcPct val="100000"/>
              </a:lnSpc>
              <a:spcBef>
                <a:spcPts val="0"/>
              </a:spcBef>
              <a:spcAft>
                <a:spcPts val="0"/>
              </a:spcAft>
              <a:buClr>
                <a:srgbClr val="053B5C"/>
              </a:buClr>
              <a:buSzPts val="1700"/>
              <a:buNone/>
              <a:defRPr sz="1700">
                <a:solidFill>
                  <a:srgbClr val="053B5C"/>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6" name="Shape 56"/>
        <p:cNvGrpSpPr/>
        <p:nvPr/>
      </p:nvGrpSpPr>
      <p:grpSpPr>
        <a:xfrm>
          <a:off x="0" y="0"/>
          <a:ext cx="0" cy="0"/>
          <a:chOff x="0" y="0"/>
          <a:chExt cx="0" cy="0"/>
        </a:xfrm>
      </p:grpSpPr>
      <p:sp>
        <p:nvSpPr>
          <p:cNvPr id="57" name="Google Shape;57;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GB"/>
              <a:t>‹#›</a:t>
            </a:fld>
            <a:endParaRPr/>
          </a:p>
        </p:txBody>
      </p:sp>
      <p:grpSp>
        <p:nvGrpSpPr>
          <p:cNvPr id="58" name="Google Shape;58;p11"/>
          <p:cNvGrpSpPr/>
          <p:nvPr/>
        </p:nvGrpSpPr>
        <p:grpSpPr>
          <a:xfrm rot="9401449">
            <a:off x="754395" y="69566"/>
            <a:ext cx="1522160" cy="1254196"/>
            <a:chOff x="698956" y="6526827"/>
            <a:chExt cx="1522132" cy="1254173"/>
          </a:xfrm>
        </p:grpSpPr>
        <p:grpSp>
          <p:nvGrpSpPr>
            <p:cNvPr id="59" name="Google Shape;59;p11"/>
            <p:cNvGrpSpPr/>
            <p:nvPr/>
          </p:nvGrpSpPr>
          <p:grpSpPr>
            <a:xfrm>
              <a:off x="970014" y="6599642"/>
              <a:ext cx="1251074" cy="1089966"/>
              <a:chOff x="2227541" y="6011760"/>
              <a:chExt cx="2864180" cy="2495343"/>
            </a:xfrm>
          </p:grpSpPr>
          <p:sp>
            <p:nvSpPr>
              <p:cNvPr id="60" name="Google Shape;60;p11"/>
              <p:cNvSpPr/>
              <p:nvPr/>
            </p:nvSpPr>
            <p:spPr>
              <a:xfrm rot="-1131582">
                <a:off x="2772277" y="6293752"/>
                <a:ext cx="2064072" cy="1922827"/>
              </a:xfrm>
              <a:custGeom>
                <a:rect b="b" l="l" r="r" t="t"/>
                <a:pathLst>
                  <a:path extrusionOk="0" h="77719" w="83428">
                    <a:moveTo>
                      <a:pt x="43744" y="1"/>
                    </a:moveTo>
                    <a:cubicBezTo>
                      <a:pt x="43607" y="1"/>
                      <a:pt x="43469" y="5"/>
                      <a:pt x="43328" y="15"/>
                    </a:cubicBezTo>
                    <a:cubicBezTo>
                      <a:pt x="39256" y="277"/>
                      <a:pt x="37779" y="4360"/>
                      <a:pt x="36839" y="7718"/>
                    </a:cubicBezTo>
                    <a:cubicBezTo>
                      <a:pt x="35589" y="12203"/>
                      <a:pt x="34968" y="18558"/>
                      <a:pt x="31040" y="18558"/>
                    </a:cubicBezTo>
                    <a:cubicBezTo>
                      <a:pt x="29952" y="18558"/>
                      <a:pt x="28611" y="18070"/>
                      <a:pt x="26933" y="16921"/>
                    </a:cubicBezTo>
                    <a:cubicBezTo>
                      <a:pt x="25614" y="16019"/>
                      <a:pt x="23908" y="14589"/>
                      <a:pt x="22178" y="14589"/>
                    </a:cubicBezTo>
                    <a:cubicBezTo>
                      <a:pt x="21830" y="14589"/>
                      <a:pt x="21481" y="14647"/>
                      <a:pt x="21134" y="14778"/>
                    </a:cubicBezTo>
                    <a:cubicBezTo>
                      <a:pt x="15276" y="16993"/>
                      <a:pt x="19075" y="24530"/>
                      <a:pt x="19753" y="28387"/>
                    </a:cubicBezTo>
                    <a:cubicBezTo>
                      <a:pt x="20166" y="30701"/>
                      <a:pt x="20096" y="34763"/>
                      <a:pt x="17456" y="34763"/>
                    </a:cubicBezTo>
                    <a:cubicBezTo>
                      <a:pt x="17054" y="34763"/>
                      <a:pt x="16592" y="34669"/>
                      <a:pt x="16062" y="34459"/>
                    </a:cubicBezTo>
                    <a:cubicBezTo>
                      <a:pt x="11365" y="32594"/>
                      <a:pt x="10296" y="26273"/>
                      <a:pt x="4770" y="26273"/>
                    </a:cubicBezTo>
                    <a:cubicBezTo>
                      <a:pt x="4512" y="26273"/>
                      <a:pt x="4244" y="26287"/>
                      <a:pt x="3966" y="26315"/>
                    </a:cubicBezTo>
                    <a:cubicBezTo>
                      <a:pt x="715" y="26649"/>
                      <a:pt x="1" y="29554"/>
                      <a:pt x="489" y="32328"/>
                    </a:cubicBezTo>
                    <a:cubicBezTo>
                      <a:pt x="1251" y="36555"/>
                      <a:pt x="3644" y="40222"/>
                      <a:pt x="5085" y="44211"/>
                    </a:cubicBezTo>
                    <a:cubicBezTo>
                      <a:pt x="6597" y="48390"/>
                      <a:pt x="7061" y="52997"/>
                      <a:pt x="6549" y="57403"/>
                    </a:cubicBezTo>
                    <a:cubicBezTo>
                      <a:pt x="6275" y="59784"/>
                      <a:pt x="4037" y="62999"/>
                      <a:pt x="4632" y="65380"/>
                    </a:cubicBezTo>
                    <a:cubicBezTo>
                      <a:pt x="5513" y="68856"/>
                      <a:pt x="12336" y="68321"/>
                      <a:pt x="15050" y="68797"/>
                    </a:cubicBezTo>
                    <a:cubicBezTo>
                      <a:pt x="18884" y="69476"/>
                      <a:pt x="22766" y="70095"/>
                      <a:pt x="26468" y="71345"/>
                    </a:cubicBezTo>
                    <a:cubicBezTo>
                      <a:pt x="30939" y="72847"/>
                      <a:pt x="38196" y="77718"/>
                      <a:pt x="44090" y="77718"/>
                    </a:cubicBezTo>
                    <a:cubicBezTo>
                      <a:pt x="46186" y="77718"/>
                      <a:pt x="48109" y="77102"/>
                      <a:pt x="49674" y="75500"/>
                    </a:cubicBezTo>
                    <a:cubicBezTo>
                      <a:pt x="51602" y="73524"/>
                      <a:pt x="50626" y="70488"/>
                      <a:pt x="49185" y="68559"/>
                    </a:cubicBezTo>
                    <a:cubicBezTo>
                      <a:pt x="47364" y="66130"/>
                      <a:pt x="44090" y="64594"/>
                      <a:pt x="42661" y="61856"/>
                    </a:cubicBezTo>
                    <a:cubicBezTo>
                      <a:pt x="41468" y="59570"/>
                      <a:pt x="43103" y="58980"/>
                      <a:pt x="45242" y="58980"/>
                    </a:cubicBezTo>
                    <a:cubicBezTo>
                      <a:pt x="47158" y="58980"/>
                      <a:pt x="49479" y="59453"/>
                      <a:pt x="50531" y="59605"/>
                    </a:cubicBezTo>
                    <a:cubicBezTo>
                      <a:pt x="52312" y="59861"/>
                      <a:pt x="54410" y="60234"/>
                      <a:pt x="56446" y="60234"/>
                    </a:cubicBezTo>
                    <a:cubicBezTo>
                      <a:pt x="59050" y="60234"/>
                      <a:pt x="61553" y="59624"/>
                      <a:pt x="63163" y="57379"/>
                    </a:cubicBezTo>
                    <a:cubicBezTo>
                      <a:pt x="66116" y="53271"/>
                      <a:pt x="61497" y="49068"/>
                      <a:pt x="58818" y="46354"/>
                    </a:cubicBezTo>
                    <a:cubicBezTo>
                      <a:pt x="55151" y="42627"/>
                      <a:pt x="56532" y="41246"/>
                      <a:pt x="59306" y="40817"/>
                    </a:cubicBezTo>
                    <a:cubicBezTo>
                      <a:pt x="60111" y="40689"/>
                      <a:pt x="61032" y="40643"/>
                      <a:pt x="61979" y="40643"/>
                    </a:cubicBezTo>
                    <a:cubicBezTo>
                      <a:pt x="63762" y="40643"/>
                      <a:pt x="65636" y="40807"/>
                      <a:pt x="66997" y="40901"/>
                    </a:cubicBezTo>
                    <a:cubicBezTo>
                      <a:pt x="68350" y="40991"/>
                      <a:pt x="70090" y="41137"/>
                      <a:pt x="71903" y="41137"/>
                    </a:cubicBezTo>
                    <a:cubicBezTo>
                      <a:pt x="76075" y="41137"/>
                      <a:pt x="80636" y="40364"/>
                      <a:pt x="81773" y="36364"/>
                    </a:cubicBezTo>
                    <a:cubicBezTo>
                      <a:pt x="83428" y="30578"/>
                      <a:pt x="75260" y="28090"/>
                      <a:pt x="71057" y="27816"/>
                    </a:cubicBezTo>
                    <a:cubicBezTo>
                      <a:pt x="69545" y="27720"/>
                      <a:pt x="66307" y="27518"/>
                      <a:pt x="65557" y="25863"/>
                    </a:cubicBezTo>
                    <a:cubicBezTo>
                      <a:pt x="64425" y="23339"/>
                      <a:pt x="68890" y="21386"/>
                      <a:pt x="70414" y="20291"/>
                    </a:cubicBezTo>
                    <a:cubicBezTo>
                      <a:pt x="73534" y="18029"/>
                      <a:pt x="75927" y="14493"/>
                      <a:pt x="76606" y="10659"/>
                    </a:cubicBezTo>
                    <a:cubicBezTo>
                      <a:pt x="77201" y="7313"/>
                      <a:pt x="75355" y="4337"/>
                      <a:pt x="72319" y="2920"/>
                    </a:cubicBezTo>
                    <a:cubicBezTo>
                      <a:pt x="71216" y="2408"/>
                      <a:pt x="70191" y="2186"/>
                      <a:pt x="69227" y="2186"/>
                    </a:cubicBezTo>
                    <a:cubicBezTo>
                      <a:pt x="63183" y="2186"/>
                      <a:pt x="59515" y="10924"/>
                      <a:pt x="53960" y="12135"/>
                    </a:cubicBezTo>
                    <a:cubicBezTo>
                      <a:pt x="53728" y="12186"/>
                      <a:pt x="53514" y="12210"/>
                      <a:pt x="53317" y="12210"/>
                    </a:cubicBezTo>
                    <a:cubicBezTo>
                      <a:pt x="50797" y="12210"/>
                      <a:pt x="50946" y="8282"/>
                      <a:pt x="50317" y="6206"/>
                    </a:cubicBezTo>
                    <a:cubicBezTo>
                      <a:pt x="49353" y="3076"/>
                      <a:pt x="47297" y="1"/>
                      <a:pt x="43744" y="1"/>
                    </a:cubicBezTo>
                    <a:close/>
                  </a:path>
                </a:pathLst>
              </a:custGeom>
              <a:solidFill>
                <a:srgbClr val="5AD1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1" name="Google Shape;61;p11"/>
              <p:cNvGrpSpPr/>
              <p:nvPr/>
            </p:nvGrpSpPr>
            <p:grpSpPr>
              <a:xfrm>
                <a:off x="2227541" y="6635267"/>
                <a:ext cx="2250382" cy="1871835"/>
                <a:chOff x="2227541" y="6635267"/>
                <a:chExt cx="2250382" cy="1871835"/>
              </a:xfrm>
            </p:grpSpPr>
            <p:sp>
              <p:nvSpPr>
                <p:cNvPr id="62" name="Google Shape;62;p11"/>
                <p:cNvSpPr/>
                <p:nvPr/>
              </p:nvSpPr>
              <p:spPr>
                <a:xfrm rot="-1131582">
                  <a:off x="2389104" y="6911337"/>
                  <a:ext cx="1927256" cy="1319697"/>
                </a:xfrm>
                <a:custGeom>
                  <a:rect b="b" l="l" r="r" t="t"/>
                  <a:pathLst>
                    <a:path extrusionOk="0" h="53341" w="77898">
                      <a:moveTo>
                        <a:pt x="77657" y="0"/>
                      </a:moveTo>
                      <a:cubicBezTo>
                        <a:pt x="77524" y="0"/>
                        <a:pt x="77309" y="98"/>
                        <a:pt x="77038" y="330"/>
                      </a:cubicBezTo>
                      <a:cubicBezTo>
                        <a:pt x="77038" y="330"/>
                        <a:pt x="75681" y="1521"/>
                        <a:pt x="73430" y="3497"/>
                      </a:cubicBezTo>
                      <a:cubicBezTo>
                        <a:pt x="72299" y="4486"/>
                        <a:pt x="70954" y="5664"/>
                        <a:pt x="69430" y="6998"/>
                      </a:cubicBezTo>
                      <a:cubicBezTo>
                        <a:pt x="68668" y="7665"/>
                        <a:pt x="67870" y="8367"/>
                        <a:pt x="67037" y="9093"/>
                      </a:cubicBezTo>
                      <a:cubicBezTo>
                        <a:pt x="66203" y="9820"/>
                        <a:pt x="65334" y="10594"/>
                        <a:pt x="64441" y="11391"/>
                      </a:cubicBezTo>
                      <a:cubicBezTo>
                        <a:pt x="63548" y="12177"/>
                        <a:pt x="62631" y="12999"/>
                        <a:pt x="61691" y="13832"/>
                      </a:cubicBezTo>
                      <a:cubicBezTo>
                        <a:pt x="61453" y="14034"/>
                        <a:pt x="61215" y="14249"/>
                        <a:pt x="60976" y="14463"/>
                      </a:cubicBezTo>
                      <a:cubicBezTo>
                        <a:pt x="60750" y="14677"/>
                        <a:pt x="60512" y="14892"/>
                        <a:pt x="60274" y="15106"/>
                      </a:cubicBezTo>
                      <a:cubicBezTo>
                        <a:pt x="59798" y="15535"/>
                        <a:pt x="59321" y="15975"/>
                        <a:pt x="58845" y="16416"/>
                      </a:cubicBezTo>
                      <a:cubicBezTo>
                        <a:pt x="57881" y="17297"/>
                        <a:pt x="56916" y="18190"/>
                        <a:pt x="55940" y="19083"/>
                      </a:cubicBezTo>
                      <a:lnTo>
                        <a:pt x="55571" y="19416"/>
                      </a:lnTo>
                      <a:lnTo>
                        <a:pt x="55214" y="19773"/>
                      </a:lnTo>
                      <a:cubicBezTo>
                        <a:pt x="54976" y="20011"/>
                        <a:pt x="54738" y="20250"/>
                        <a:pt x="54499" y="20488"/>
                      </a:cubicBezTo>
                      <a:cubicBezTo>
                        <a:pt x="54035" y="20964"/>
                        <a:pt x="53571" y="21440"/>
                        <a:pt x="53106" y="21916"/>
                      </a:cubicBezTo>
                      <a:cubicBezTo>
                        <a:pt x="51261" y="23845"/>
                        <a:pt x="49463" y="25798"/>
                        <a:pt x="47725" y="27691"/>
                      </a:cubicBezTo>
                      <a:cubicBezTo>
                        <a:pt x="45975" y="29572"/>
                        <a:pt x="44284" y="31370"/>
                        <a:pt x="42653" y="33025"/>
                      </a:cubicBezTo>
                      <a:cubicBezTo>
                        <a:pt x="41033" y="34668"/>
                        <a:pt x="39259" y="36406"/>
                        <a:pt x="37342" y="38085"/>
                      </a:cubicBezTo>
                      <a:cubicBezTo>
                        <a:pt x="36378" y="38918"/>
                        <a:pt x="35390" y="39752"/>
                        <a:pt x="34354" y="40538"/>
                      </a:cubicBezTo>
                      <a:cubicBezTo>
                        <a:pt x="33318" y="41335"/>
                        <a:pt x="32247" y="42109"/>
                        <a:pt x="31151" y="42824"/>
                      </a:cubicBezTo>
                      <a:cubicBezTo>
                        <a:pt x="30044" y="43550"/>
                        <a:pt x="28913" y="44205"/>
                        <a:pt x="27746" y="44812"/>
                      </a:cubicBezTo>
                      <a:cubicBezTo>
                        <a:pt x="27460" y="44967"/>
                        <a:pt x="27175" y="45122"/>
                        <a:pt x="26877" y="45253"/>
                      </a:cubicBezTo>
                      <a:cubicBezTo>
                        <a:pt x="26579" y="45395"/>
                        <a:pt x="26293" y="45538"/>
                        <a:pt x="25996" y="45669"/>
                      </a:cubicBezTo>
                      <a:cubicBezTo>
                        <a:pt x="25401" y="45919"/>
                        <a:pt x="24793" y="46146"/>
                        <a:pt x="24186" y="46384"/>
                      </a:cubicBezTo>
                      <a:cubicBezTo>
                        <a:pt x="23888" y="46503"/>
                        <a:pt x="23591" y="46622"/>
                        <a:pt x="23293" y="46741"/>
                      </a:cubicBezTo>
                      <a:cubicBezTo>
                        <a:pt x="23138" y="46800"/>
                        <a:pt x="22995" y="46860"/>
                        <a:pt x="22853" y="46919"/>
                      </a:cubicBezTo>
                      <a:cubicBezTo>
                        <a:pt x="22698" y="46967"/>
                        <a:pt x="22543" y="47027"/>
                        <a:pt x="22400" y="47074"/>
                      </a:cubicBezTo>
                      <a:cubicBezTo>
                        <a:pt x="21793" y="47289"/>
                        <a:pt x="21198" y="47491"/>
                        <a:pt x="20602" y="47693"/>
                      </a:cubicBezTo>
                      <a:cubicBezTo>
                        <a:pt x="20317" y="47801"/>
                        <a:pt x="20019" y="47908"/>
                        <a:pt x="19721" y="48003"/>
                      </a:cubicBezTo>
                      <a:cubicBezTo>
                        <a:pt x="19435" y="48098"/>
                        <a:pt x="19138" y="48182"/>
                        <a:pt x="18852" y="48277"/>
                      </a:cubicBezTo>
                      <a:cubicBezTo>
                        <a:pt x="18257" y="48455"/>
                        <a:pt x="17685" y="48634"/>
                        <a:pt x="17114" y="48813"/>
                      </a:cubicBezTo>
                      <a:cubicBezTo>
                        <a:pt x="12566" y="50170"/>
                        <a:pt x="8470" y="51087"/>
                        <a:pt x="5553" y="51753"/>
                      </a:cubicBezTo>
                      <a:cubicBezTo>
                        <a:pt x="4100" y="52075"/>
                        <a:pt x="2922" y="52337"/>
                        <a:pt x="2112" y="52503"/>
                      </a:cubicBezTo>
                      <a:cubicBezTo>
                        <a:pt x="1314" y="52682"/>
                        <a:pt x="874" y="52777"/>
                        <a:pt x="874" y="52777"/>
                      </a:cubicBezTo>
                      <a:cubicBezTo>
                        <a:pt x="47" y="52974"/>
                        <a:pt x="1" y="53340"/>
                        <a:pt x="641" y="53340"/>
                      </a:cubicBezTo>
                      <a:cubicBezTo>
                        <a:pt x="739" y="53340"/>
                        <a:pt x="852" y="53332"/>
                        <a:pt x="981" y="53313"/>
                      </a:cubicBezTo>
                      <a:cubicBezTo>
                        <a:pt x="981" y="53313"/>
                        <a:pt x="1421" y="53218"/>
                        <a:pt x="2231" y="53063"/>
                      </a:cubicBezTo>
                      <a:cubicBezTo>
                        <a:pt x="3041" y="52896"/>
                        <a:pt x="4219" y="52658"/>
                        <a:pt x="5684" y="52361"/>
                      </a:cubicBezTo>
                      <a:cubicBezTo>
                        <a:pt x="8625" y="51741"/>
                        <a:pt x="12732" y="50884"/>
                        <a:pt x="17340" y="49575"/>
                      </a:cubicBezTo>
                      <a:cubicBezTo>
                        <a:pt x="17911" y="49408"/>
                        <a:pt x="18495" y="49241"/>
                        <a:pt x="19090" y="49063"/>
                      </a:cubicBezTo>
                      <a:cubicBezTo>
                        <a:pt x="19388" y="48979"/>
                        <a:pt x="19686" y="48884"/>
                        <a:pt x="19983" y="48801"/>
                      </a:cubicBezTo>
                      <a:cubicBezTo>
                        <a:pt x="20281" y="48705"/>
                        <a:pt x="20578" y="48598"/>
                        <a:pt x="20876" y="48503"/>
                      </a:cubicBezTo>
                      <a:cubicBezTo>
                        <a:pt x="21471" y="48301"/>
                        <a:pt x="22079" y="48098"/>
                        <a:pt x="22686" y="47896"/>
                      </a:cubicBezTo>
                      <a:cubicBezTo>
                        <a:pt x="22841" y="47848"/>
                        <a:pt x="22995" y="47789"/>
                        <a:pt x="23150" y="47741"/>
                      </a:cubicBezTo>
                      <a:cubicBezTo>
                        <a:pt x="23293" y="47681"/>
                        <a:pt x="23448" y="47622"/>
                        <a:pt x="23603" y="47562"/>
                      </a:cubicBezTo>
                      <a:cubicBezTo>
                        <a:pt x="23900" y="47455"/>
                        <a:pt x="24210" y="47336"/>
                        <a:pt x="24519" y="47217"/>
                      </a:cubicBezTo>
                      <a:cubicBezTo>
                        <a:pt x="25127" y="46979"/>
                        <a:pt x="25746" y="46753"/>
                        <a:pt x="26365" y="46515"/>
                      </a:cubicBezTo>
                      <a:cubicBezTo>
                        <a:pt x="26663" y="46372"/>
                        <a:pt x="26972" y="46229"/>
                        <a:pt x="27270" y="46086"/>
                      </a:cubicBezTo>
                      <a:cubicBezTo>
                        <a:pt x="27579" y="45955"/>
                        <a:pt x="27877" y="45800"/>
                        <a:pt x="28175" y="45646"/>
                      </a:cubicBezTo>
                      <a:cubicBezTo>
                        <a:pt x="29365" y="45038"/>
                        <a:pt x="30544" y="44372"/>
                        <a:pt x="31675" y="43645"/>
                      </a:cubicBezTo>
                      <a:cubicBezTo>
                        <a:pt x="32806" y="42919"/>
                        <a:pt x="33902" y="42145"/>
                        <a:pt x="34961" y="41347"/>
                      </a:cubicBezTo>
                      <a:cubicBezTo>
                        <a:pt x="36021" y="40538"/>
                        <a:pt x="37033" y="39704"/>
                        <a:pt x="38021" y="38859"/>
                      </a:cubicBezTo>
                      <a:cubicBezTo>
                        <a:pt x="39974" y="37168"/>
                        <a:pt x="41772" y="35430"/>
                        <a:pt x="43415" y="33763"/>
                      </a:cubicBezTo>
                      <a:cubicBezTo>
                        <a:pt x="45046" y="32108"/>
                        <a:pt x="46748" y="30286"/>
                        <a:pt x="48475" y="28381"/>
                      </a:cubicBezTo>
                      <a:cubicBezTo>
                        <a:pt x="50213" y="26488"/>
                        <a:pt x="51999" y="24524"/>
                        <a:pt x="53809" y="22595"/>
                      </a:cubicBezTo>
                      <a:cubicBezTo>
                        <a:pt x="54273" y="22107"/>
                        <a:pt x="54726" y="21631"/>
                        <a:pt x="55190" y="21154"/>
                      </a:cubicBezTo>
                      <a:cubicBezTo>
                        <a:pt x="55416" y="20916"/>
                        <a:pt x="55642" y="20678"/>
                        <a:pt x="55881" y="20452"/>
                      </a:cubicBezTo>
                      <a:lnTo>
                        <a:pt x="56226" y="20095"/>
                      </a:lnTo>
                      <a:lnTo>
                        <a:pt x="56583" y="19761"/>
                      </a:lnTo>
                      <a:cubicBezTo>
                        <a:pt x="57547" y="18857"/>
                        <a:pt x="58512" y="17952"/>
                        <a:pt x="59452" y="17071"/>
                      </a:cubicBezTo>
                      <a:cubicBezTo>
                        <a:pt x="59929" y="16618"/>
                        <a:pt x="60393" y="16178"/>
                        <a:pt x="60869" y="15749"/>
                      </a:cubicBezTo>
                      <a:cubicBezTo>
                        <a:pt x="61095" y="15523"/>
                        <a:pt x="61334" y="15308"/>
                        <a:pt x="61560" y="15094"/>
                      </a:cubicBezTo>
                      <a:cubicBezTo>
                        <a:pt x="61798" y="14880"/>
                        <a:pt x="62024" y="14666"/>
                        <a:pt x="62262" y="14451"/>
                      </a:cubicBezTo>
                      <a:cubicBezTo>
                        <a:pt x="63191" y="13606"/>
                        <a:pt x="64096" y="12784"/>
                        <a:pt x="64977" y="11987"/>
                      </a:cubicBezTo>
                      <a:cubicBezTo>
                        <a:pt x="72049" y="5581"/>
                        <a:pt x="77407" y="735"/>
                        <a:pt x="77407" y="735"/>
                      </a:cubicBezTo>
                      <a:cubicBezTo>
                        <a:pt x="77868" y="321"/>
                        <a:pt x="77898" y="0"/>
                        <a:pt x="77657" y="0"/>
                      </a:cubicBezTo>
                      <a:close/>
                    </a:path>
                  </a:pathLst>
                </a:custGeom>
                <a:solidFill>
                  <a:srgbClr val="439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1"/>
                <p:cNvSpPr/>
                <p:nvPr/>
              </p:nvSpPr>
              <p:spPr>
                <a:xfrm rot="-1131582">
                  <a:off x="3441562" y="7628158"/>
                  <a:ext cx="485043" cy="66058"/>
                </a:xfrm>
                <a:custGeom>
                  <a:rect b="b" l="l" r="r" t="t"/>
                  <a:pathLst>
                    <a:path extrusionOk="0" h="2670" w="19605">
                      <a:moveTo>
                        <a:pt x="13901" y="0"/>
                      </a:moveTo>
                      <a:cubicBezTo>
                        <a:pt x="13437" y="0"/>
                        <a:pt x="12960" y="12"/>
                        <a:pt x="12472" y="24"/>
                      </a:cubicBezTo>
                      <a:cubicBezTo>
                        <a:pt x="12234" y="24"/>
                        <a:pt x="11996" y="36"/>
                        <a:pt x="11758" y="36"/>
                      </a:cubicBezTo>
                      <a:cubicBezTo>
                        <a:pt x="11639" y="48"/>
                        <a:pt x="11520" y="48"/>
                        <a:pt x="11401" y="48"/>
                      </a:cubicBezTo>
                      <a:cubicBezTo>
                        <a:pt x="11282" y="60"/>
                        <a:pt x="11163" y="72"/>
                        <a:pt x="11044" y="72"/>
                      </a:cubicBezTo>
                      <a:cubicBezTo>
                        <a:pt x="10579" y="107"/>
                        <a:pt x="10127" y="143"/>
                        <a:pt x="9710" y="179"/>
                      </a:cubicBezTo>
                      <a:cubicBezTo>
                        <a:pt x="9472" y="203"/>
                        <a:pt x="9222" y="226"/>
                        <a:pt x="8972" y="250"/>
                      </a:cubicBezTo>
                      <a:cubicBezTo>
                        <a:pt x="8722" y="286"/>
                        <a:pt x="8460" y="322"/>
                        <a:pt x="8198" y="357"/>
                      </a:cubicBezTo>
                      <a:cubicBezTo>
                        <a:pt x="7674" y="429"/>
                        <a:pt x="7138" y="500"/>
                        <a:pt x="6602" y="584"/>
                      </a:cubicBezTo>
                      <a:cubicBezTo>
                        <a:pt x="6067" y="679"/>
                        <a:pt x="5519" y="786"/>
                        <a:pt x="4995" y="881"/>
                      </a:cubicBezTo>
                      <a:cubicBezTo>
                        <a:pt x="4733" y="941"/>
                        <a:pt x="4471" y="988"/>
                        <a:pt x="4221" y="1036"/>
                      </a:cubicBezTo>
                      <a:cubicBezTo>
                        <a:pt x="3971" y="1096"/>
                        <a:pt x="3733" y="1155"/>
                        <a:pt x="3495" y="1215"/>
                      </a:cubicBezTo>
                      <a:cubicBezTo>
                        <a:pt x="3019" y="1334"/>
                        <a:pt x="2566" y="1441"/>
                        <a:pt x="2161" y="1536"/>
                      </a:cubicBezTo>
                      <a:cubicBezTo>
                        <a:pt x="1769" y="1655"/>
                        <a:pt x="1411" y="1762"/>
                        <a:pt x="1114" y="1846"/>
                      </a:cubicBezTo>
                      <a:cubicBezTo>
                        <a:pt x="530" y="2024"/>
                        <a:pt x="173" y="2131"/>
                        <a:pt x="173" y="2131"/>
                      </a:cubicBezTo>
                      <a:cubicBezTo>
                        <a:pt x="1" y="2200"/>
                        <a:pt x="117" y="2669"/>
                        <a:pt x="307" y="2669"/>
                      </a:cubicBezTo>
                      <a:cubicBezTo>
                        <a:pt x="314" y="2669"/>
                        <a:pt x="321" y="2668"/>
                        <a:pt x="328" y="2667"/>
                      </a:cubicBezTo>
                      <a:cubicBezTo>
                        <a:pt x="328" y="2667"/>
                        <a:pt x="685" y="2584"/>
                        <a:pt x="1280" y="2453"/>
                      </a:cubicBezTo>
                      <a:cubicBezTo>
                        <a:pt x="1578" y="2393"/>
                        <a:pt x="1923" y="2310"/>
                        <a:pt x="2328" y="2227"/>
                      </a:cubicBezTo>
                      <a:cubicBezTo>
                        <a:pt x="2733" y="2155"/>
                        <a:pt x="3173" y="2084"/>
                        <a:pt x="3650" y="2000"/>
                      </a:cubicBezTo>
                      <a:cubicBezTo>
                        <a:pt x="3888" y="1953"/>
                        <a:pt x="4126" y="1917"/>
                        <a:pt x="4376" y="1870"/>
                      </a:cubicBezTo>
                      <a:cubicBezTo>
                        <a:pt x="4626" y="1834"/>
                        <a:pt x="4888" y="1798"/>
                        <a:pt x="5150" y="1762"/>
                      </a:cubicBezTo>
                      <a:cubicBezTo>
                        <a:pt x="5674" y="1691"/>
                        <a:pt x="6210" y="1619"/>
                        <a:pt x="6733" y="1548"/>
                      </a:cubicBezTo>
                      <a:cubicBezTo>
                        <a:pt x="7269" y="1489"/>
                        <a:pt x="7805" y="1429"/>
                        <a:pt x="8317" y="1381"/>
                      </a:cubicBezTo>
                      <a:cubicBezTo>
                        <a:pt x="8579" y="1346"/>
                        <a:pt x="8829" y="1322"/>
                        <a:pt x="9079" y="1298"/>
                      </a:cubicBezTo>
                      <a:cubicBezTo>
                        <a:pt x="9329" y="1274"/>
                        <a:pt x="9567" y="1250"/>
                        <a:pt x="9805" y="1239"/>
                      </a:cubicBezTo>
                      <a:cubicBezTo>
                        <a:pt x="10222" y="1191"/>
                        <a:pt x="10663" y="1155"/>
                        <a:pt x="11127" y="1108"/>
                      </a:cubicBezTo>
                      <a:cubicBezTo>
                        <a:pt x="11234" y="1096"/>
                        <a:pt x="11353" y="1084"/>
                        <a:pt x="11460" y="1072"/>
                      </a:cubicBezTo>
                      <a:cubicBezTo>
                        <a:pt x="11579" y="1072"/>
                        <a:pt x="11698" y="1060"/>
                        <a:pt x="11817" y="1060"/>
                      </a:cubicBezTo>
                      <a:cubicBezTo>
                        <a:pt x="12056" y="1036"/>
                        <a:pt x="12282" y="1024"/>
                        <a:pt x="12520" y="1012"/>
                      </a:cubicBezTo>
                      <a:cubicBezTo>
                        <a:pt x="12996" y="977"/>
                        <a:pt x="13460" y="941"/>
                        <a:pt x="13925" y="917"/>
                      </a:cubicBezTo>
                      <a:cubicBezTo>
                        <a:pt x="14389" y="893"/>
                        <a:pt x="14842" y="881"/>
                        <a:pt x="15258" y="869"/>
                      </a:cubicBezTo>
                      <a:cubicBezTo>
                        <a:pt x="15830" y="838"/>
                        <a:pt x="16354" y="838"/>
                        <a:pt x="16802" y="838"/>
                      </a:cubicBezTo>
                      <a:lnTo>
                        <a:pt x="16802" y="838"/>
                      </a:lnTo>
                      <a:cubicBezTo>
                        <a:pt x="17026" y="838"/>
                        <a:pt x="17231" y="838"/>
                        <a:pt x="17413" y="834"/>
                      </a:cubicBezTo>
                      <a:cubicBezTo>
                        <a:pt x="17866" y="834"/>
                        <a:pt x="18189" y="834"/>
                        <a:pt x="18314" y="827"/>
                      </a:cubicBezTo>
                      <a:lnTo>
                        <a:pt x="18314" y="827"/>
                      </a:lnTo>
                      <a:cubicBezTo>
                        <a:pt x="18323" y="833"/>
                        <a:pt x="18333" y="839"/>
                        <a:pt x="18342" y="846"/>
                      </a:cubicBezTo>
                      <a:cubicBezTo>
                        <a:pt x="18378" y="858"/>
                        <a:pt x="18413" y="869"/>
                        <a:pt x="18449" y="881"/>
                      </a:cubicBezTo>
                      <a:cubicBezTo>
                        <a:pt x="18509" y="905"/>
                        <a:pt x="18556" y="917"/>
                        <a:pt x="18616" y="929"/>
                      </a:cubicBezTo>
                      <a:cubicBezTo>
                        <a:pt x="18711" y="953"/>
                        <a:pt x="18794" y="977"/>
                        <a:pt x="18866" y="988"/>
                      </a:cubicBezTo>
                      <a:cubicBezTo>
                        <a:pt x="19009" y="1012"/>
                        <a:pt x="19104" y="1024"/>
                        <a:pt x="19175" y="1036"/>
                      </a:cubicBezTo>
                      <a:cubicBezTo>
                        <a:pt x="19318" y="1060"/>
                        <a:pt x="19330" y="1060"/>
                        <a:pt x="19330" y="1060"/>
                      </a:cubicBezTo>
                      <a:cubicBezTo>
                        <a:pt x="19533" y="1060"/>
                        <a:pt x="19604" y="607"/>
                        <a:pt x="19414" y="524"/>
                      </a:cubicBezTo>
                      <a:cubicBezTo>
                        <a:pt x="19414" y="524"/>
                        <a:pt x="19402" y="524"/>
                        <a:pt x="19271" y="500"/>
                      </a:cubicBezTo>
                      <a:cubicBezTo>
                        <a:pt x="19199" y="488"/>
                        <a:pt x="19104" y="465"/>
                        <a:pt x="18973" y="441"/>
                      </a:cubicBezTo>
                      <a:cubicBezTo>
                        <a:pt x="18914" y="429"/>
                        <a:pt x="18830" y="417"/>
                        <a:pt x="18759" y="393"/>
                      </a:cubicBezTo>
                      <a:cubicBezTo>
                        <a:pt x="18723" y="381"/>
                        <a:pt x="18675" y="369"/>
                        <a:pt x="18640" y="357"/>
                      </a:cubicBezTo>
                      <a:cubicBezTo>
                        <a:pt x="18616" y="346"/>
                        <a:pt x="18604" y="334"/>
                        <a:pt x="18580" y="334"/>
                      </a:cubicBezTo>
                      <a:cubicBezTo>
                        <a:pt x="18568" y="322"/>
                        <a:pt x="18556" y="322"/>
                        <a:pt x="18544" y="310"/>
                      </a:cubicBezTo>
                      <a:lnTo>
                        <a:pt x="18449" y="274"/>
                      </a:lnTo>
                      <a:lnTo>
                        <a:pt x="18402" y="262"/>
                      </a:lnTo>
                      <a:cubicBezTo>
                        <a:pt x="18354" y="250"/>
                        <a:pt x="18009" y="215"/>
                        <a:pt x="17449" y="167"/>
                      </a:cubicBezTo>
                      <a:cubicBezTo>
                        <a:pt x="16889" y="119"/>
                        <a:pt x="16127" y="36"/>
                        <a:pt x="15258" y="36"/>
                      </a:cubicBezTo>
                      <a:cubicBezTo>
                        <a:pt x="14830" y="24"/>
                        <a:pt x="14377" y="12"/>
                        <a:pt x="13901" y="0"/>
                      </a:cubicBezTo>
                      <a:close/>
                    </a:path>
                  </a:pathLst>
                </a:custGeom>
                <a:solidFill>
                  <a:srgbClr val="439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1"/>
                <p:cNvSpPr/>
                <p:nvPr/>
              </p:nvSpPr>
              <p:spPr>
                <a:xfrm rot="-1131582">
                  <a:off x="3621630" y="6827655"/>
                  <a:ext cx="184071" cy="404239"/>
                </a:xfrm>
                <a:custGeom>
                  <a:rect b="b" l="l" r="r" t="t"/>
                  <a:pathLst>
                    <a:path extrusionOk="0" h="16339" w="7440">
                      <a:moveTo>
                        <a:pt x="7065" y="0"/>
                      </a:moveTo>
                      <a:cubicBezTo>
                        <a:pt x="6996" y="0"/>
                        <a:pt x="6934" y="18"/>
                        <a:pt x="6902" y="61"/>
                      </a:cubicBezTo>
                      <a:cubicBezTo>
                        <a:pt x="6902" y="61"/>
                        <a:pt x="6771" y="370"/>
                        <a:pt x="6569" y="870"/>
                      </a:cubicBezTo>
                      <a:cubicBezTo>
                        <a:pt x="6367" y="1406"/>
                        <a:pt x="6081" y="2097"/>
                        <a:pt x="5759" y="2930"/>
                      </a:cubicBezTo>
                      <a:cubicBezTo>
                        <a:pt x="5140" y="4573"/>
                        <a:pt x="4378" y="6609"/>
                        <a:pt x="3771" y="8205"/>
                      </a:cubicBezTo>
                      <a:cubicBezTo>
                        <a:pt x="3473" y="9002"/>
                        <a:pt x="3128" y="9895"/>
                        <a:pt x="2759" y="10788"/>
                      </a:cubicBezTo>
                      <a:cubicBezTo>
                        <a:pt x="2378" y="11681"/>
                        <a:pt x="1973" y="12562"/>
                        <a:pt x="1580" y="13336"/>
                      </a:cubicBezTo>
                      <a:cubicBezTo>
                        <a:pt x="1378" y="13717"/>
                        <a:pt x="1187" y="14086"/>
                        <a:pt x="1009" y="14408"/>
                      </a:cubicBezTo>
                      <a:cubicBezTo>
                        <a:pt x="830" y="14717"/>
                        <a:pt x="663" y="15003"/>
                        <a:pt x="533" y="15241"/>
                      </a:cubicBezTo>
                      <a:cubicBezTo>
                        <a:pt x="247" y="15706"/>
                        <a:pt x="68" y="15991"/>
                        <a:pt x="68" y="15991"/>
                      </a:cubicBezTo>
                      <a:cubicBezTo>
                        <a:pt x="0" y="16117"/>
                        <a:pt x="265" y="16339"/>
                        <a:pt x="429" y="16339"/>
                      </a:cubicBezTo>
                      <a:cubicBezTo>
                        <a:pt x="466" y="16339"/>
                        <a:pt x="499" y="16327"/>
                        <a:pt x="521" y="16301"/>
                      </a:cubicBezTo>
                      <a:cubicBezTo>
                        <a:pt x="521" y="16301"/>
                        <a:pt x="723" y="16027"/>
                        <a:pt x="1056" y="15587"/>
                      </a:cubicBezTo>
                      <a:cubicBezTo>
                        <a:pt x="1211" y="15360"/>
                        <a:pt x="1402" y="15086"/>
                        <a:pt x="1616" y="14765"/>
                      </a:cubicBezTo>
                      <a:cubicBezTo>
                        <a:pt x="1818" y="14455"/>
                        <a:pt x="2045" y="14098"/>
                        <a:pt x="2283" y="13729"/>
                      </a:cubicBezTo>
                      <a:cubicBezTo>
                        <a:pt x="2735" y="12955"/>
                        <a:pt x="3211" y="12086"/>
                        <a:pt x="3640" y="11193"/>
                      </a:cubicBezTo>
                      <a:cubicBezTo>
                        <a:pt x="4069" y="10288"/>
                        <a:pt x="4462" y="9383"/>
                        <a:pt x="4759" y="8574"/>
                      </a:cubicBezTo>
                      <a:cubicBezTo>
                        <a:pt x="5378" y="6966"/>
                        <a:pt x="6009" y="4871"/>
                        <a:pt x="6521" y="3192"/>
                      </a:cubicBezTo>
                      <a:cubicBezTo>
                        <a:pt x="7033" y="1501"/>
                        <a:pt x="7414" y="227"/>
                        <a:pt x="7414" y="227"/>
                      </a:cubicBezTo>
                      <a:cubicBezTo>
                        <a:pt x="7439" y="102"/>
                        <a:pt x="7229" y="0"/>
                        <a:pt x="7065" y="0"/>
                      </a:cubicBezTo>
                      <a:close/>
                    </a:path>
                  </a:pathLst>
                </a:custGeom>
                <a:solidFill>
                  <a:srgbClr val="439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5" name="Google Shape;65;p11"/>
            <p:cNvGrpSpPr/>
            <p:nvPr/>
          </p:nvGrpSpPr>
          <p:grpSpPr>
            <a:xfrm>
              <a:off x="698956" y="6526827"/>
              <a:ext cx="761443" cy="1254173"/>
              <a:chOff x="1668617" y="5683195"/>
              <a:chExt cx="1743230" cy="2871275"/>
            </a:xfrm>
          </p:grpSpPr>
          <p:sp>
            <p:nvSpPr>
              <p:cNvPr id="66" name="Google Shape;66;p11"/>
              <p:cNvSpPr/>
              <p:nvPr/>
            </p:nvSpPr>
            <p:spPr>
              <a:xfrm>
                <a:off x="1668617" y="5683195"/>
                <a:ext cx="1729969" cy="2242458"/>
              </a:xfrm>
              <a:custGeom>
                <a:rect b="b" l="l" r="r" t="t"/>
                <a:pathLst>
                  <a:path extrusionOk="0" h="90641" w="69926">
                    <a:moveTo>
                      <a:pt x="18523" y="0"/>
                    </a:moveTo>
                    <a:cubicBezTo>
                      <a:pt x="16491" y="0"/>
                      <a:pt x="14474" y="212"/>
                      <a:pt x="12514" y="681"/>
                    </a:cubicBezTo>
                    <a:cubicBezTo>
                      <a:pt x="8025" y="1752"/>
                      <a:pt x="3239" y="4252"/>
                      <a:pt x="1334" y="8503"/>
                    </a:cubicBezTo>
                    <a:cubicBezTo>
                      <a:pt x="1274" y="8562"/>
                      <a:pt x="1227" y="8610"/>
                      <a:pt x="1167" y="8670"/>
                    </a:cubicBezTo>
                    <a:cubicBezTo>
                      <a:pt x="762" y="8991"/>
                      <a:pt x="715" y="9455"/>
                      <a:pt x="858" y="9836"/>
                    </a:cubicBezTo>
                    <a:cubicBezTo>
                      <a:pt x="703" y="10384"/>
                      <a:pt x="596" y="10944"/>
                      <a:pt x="536" y="11551"/>
                    </a:cubicBezTo>
                    <a:cubicBezTo>
                      <a:pt x="0" y="16968"/>
                      <a:pt x="3263" y="22302"/>
                      <a:pt x="6311" y="26505"/>
                    </a:cubicBezTo>
                    <a:cubicBezTo>
                      <a:pt x="13490" y="36399"/>
                      <a:pt x="23503" y="43602"/>
                      <a:pt x="32862" y="51258"/>
                    </a:cubicBezTo>
                    <a:cubicBezTo>
                      <a:pt x="42625" y="59271"/>
                      <a:pt x="49923" y="67689"/>
                      <a:pt x="56198" y="78619"/>
                    </a:cubicBezTo>
                    <a:cubicBezTo>
                      <a:pt x="57321" y="80578"/>
                      <a:pt x="62210" y="90640"/>
                      <a:pt x="65877" y="90640"/>
                    </a:cubicBezTo>
                    <a:cubicBezTo>
                      <a:pt x="66176" y="90640"/>
                      <a:pt x="66467" y="90573"/>
                      <a:pt x="66747" y="90430"/>
                    </a:cubicBezTo>
                    <a:cubicBezTo>
                      <a:pt x="69926" y="88810"/>
                      <a:pt x="69759" y="78154"/>
                      <a:pt x="69795" y="74952"/>
                    </a:cubicBezTo>
                    <a:cubicBezTo>
                      <a:pt x="69842" y="69999"/>
                      <a:pt x="69247" y="64998"/>
                      <a:pt x="68342" y="60104"/>
                    </a:cubicBezTo>
                    <a:cubicBezTo>
                      <a:pt x="68080" y="58676"/>
                      <a:pt x="67794" y="57271"/>
                      <a:pt x="67497" y="55866"/>
                    </a:cubicBezTo>
                    <a:cubicBezTo>
                      <a:pt x="65187" y="45305"/>
                      <a:pt x="61413" y="34423"/>
                      <a:pt x="56007" y="25029"/>
                    </a:cubicBezTo>
                    <a:cubicBezTo>
                      <a:pt x="51007" y="16349"/>
                      <a:pt x="43982" y="8039"/>
                      <a:pt x="34683" y="3824"/>
                    </a:cubicBezTo>
                    <a:cubicBezTo>
                      <a:pt x="29749" y="1583"/>
                      <a:pt x="24080" y="0"/>
                      <a:pt x="18523" y="0"/>
                    </a:cubicBezTo>
                    <a:close/>
                  </a:path>
                </a:pathLst>
              </a:custGeom>
              <a:solidFill>
                <a:srgbClr val="75D9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7" name="Google Shape;67;p11"/>
              <p:cNvGrpSpPr/>
              <p:nvPr/>
            </p:nvGrpSpPr>
            <p:grpSpPr>
              <a:xfrm>
                <a:off x="2252110" y="6027996"/>
                <a:ext cx="1159737" cy="2526474"/>
                <a:chOff x="2252110" y="6027996"/>
                <a:chExt cx="1159737" cy="2526474"/>
              </a:xfrm>
            </p:grpSpPr>
            <p:sp>
              <p:nvSpPr>
                <p:cNvPr id="68" name="Google Shape;68;p11"/>
                <p:cNvSpPr/>
                <p:nvPr/>
              </p:nvSpPr>
              <p:spPr>
                <a:xfrm>
                  <a:off x="2252110" y="6027996"/>
                  <a:ext cx="1159737" cy="2526474"/>
                </a:xfrm>
                <a:custGeom>
                  <a:rect b="b" l="l" r="r" t="t"/>
                  <a:pathLst>
                    <a:path extrusionOk="0" h="102121" w="46877">
                      <a:moveTo>
                        <a:pt x="249" y="0"/>
                      </a:moveTo>
                      <a:cubicBezTo>
                        <a:pt x="0" y="0"/>
                        <a:pt x="69" y="331"/>
                        <a:pt x="644" y="817"/>
                      </a:cubicBezTo>
                      <a:cubicBezTo>
                        <a:pt x="644" y="817"/>
                        <a:pt x="1049" y="1162"/>
                        <a:pt x="1799" y="1805"/>
                      </a:cubicBezTo>
                      <a:cubicBezTo>
                        <a:pt x="2180" y="2114"/>
                        <a:pt x="2633" y="2519"/>
                        <a:pt x="3157" y="2984"/>
                      </a:cubicBezTo>
                      <a:cubicBezTo>
                        <a:pt x="3419" y="3222"/>
                        <a:pt x="3704" y="3472"/>
                        <a:pt x="4002" y="3746"/>
                      </a:cubicBezTo>
                      <a:cubicBezTo>
                        <a:pt x="4300" y="4008"/>
                        <a:pt x="4609" y="4305"/>
                        <a:pt x="4943" y="4603"/>
                      </a:cubicBezTo>
                      <a:cubicBezTo>
                        <a:pt x="6264" y="5805"/>
                        <a:pt x="7788" y="7317"/>
                        <a:pt x="9467" y="9032"/>
                      </a:cubicBezTo>
                      <a:cubicBezTo>
                        <a:pt x="11134" y="10770"/>
                        <a:pt x="12932" y="12747"/>
                        <a:pt x="14765" y="14926"/>
                      </a:cubicBezTo>
                      <a:cubicBezTo>
                        <a:pt x="18409" y="19295"/>
                        <a:pt x="22100" y="24522"/>
                        <a:pt x="25231" y="30035"/>
                      </a:cubicBezTo>
                      <a:cubicBezTo>
                        <a:pt x="26791" y="32785"/>
                        <a:pt x="28219" y="35619"/>
                        <a:pt x="29529" y="38381"/>
                      </a:cubicBezTo>
                      <a:cubicBezTo>
                        <a:pt x="29696" y="38726"/>
                        <a:pt x="29862" y="39071"/>
                        <a:pt x="30029" y="39405"/>
                      </a:cubicBezTo>
                      <a:cubicBezTo>
                        <a:pt x="30184" y="39750"/>
                        <a:pt x="30339" y="40095"/>
                        <a:pt x="30505" y="40441"/>
                      </a:cubicBezTo>
                      <a:cubicBezTo>
                        <a:pt x="30815" y="41131"/>
                        <a:pt x="31124" y="41798"/>
                        <a:pt x="31422" y="42477"/>
                      </a:cubicBezTo>
                      <a:cubicBezTo>
                        <a:pt x="31720" y="43143"/>
                        <a:pt x="32006" y="43810"/>
                        <a:pt x="32291" y="44465"/>
                      </a:cubicBezTo>
                      <a:cubicBezTo>
                        <a:pt x="32363" y="44632"/>
                        <a:pt x="32434" y="44798"/>
                        <a:pt x="32506" y="44953"/>
                      </a:cubicBezTo>
                      <a:cubicBezTo>
                        <a:pt x="32577" y="45120"/>
                        <a:pt x="32637" y="45286"/>
                        <a:pt x="32708" y="45453"/>
                      </a:cubicBezTo>
                      <a:cubicBezTo>
                        <a:pt x="32839" y="45775"/>
                        <a:pt x="32970" y="46096"/>
                        <a:pt x="33113" y="46418"/>
                      </a:cubicBezTo>
                      <a:cubicBezTo>
                        <a:pt x="33649" y="47691"/>
                        <a:pt x="34161" y="49025"/>
                        <a:pt x="34708" y="50394"/>
                      </a:cubicBezTo>
                      <a:cubicBezTo>
                        <a:pt x="34970" y="51085"/>
                        <a:pt x="35232" y="51787"/>
                        <a:pt x="35494" y="52490"/>
                      </a:cubicBezTo>
                      <a:cubicBezTo>
                        <a:pt x="35625" y="52835"/>
                        <a:pt x="35768" y="53192"/>
                        <a:pt x="35899" y="53549"/>
                      </a:cubicBezTo>
                      <a:cubicBezTo>
                        <a:pt x="36018" y="53907"/>
                        <a:pt x="36149" y="54264"/>
                        <a:pt x="36280" y="54621"/>
                      </a:cubicBezTo>
                      <a:cubicBezTo>
                        <a:pt x="36411" y="54990"/>
                        <a:pt x="36542" y="55347"/>
                        <a:pt x="36661" y="55716"/>
                      </a:cubicBezTo>
                      <a:cubicBezTo>
                        <a:pt x="36732" y="55895"/>
                        <a:pt x="36792" y="56073"/>
                        <a:pt x="36863" y="56252"/>
                      </a:cubicBezTo>
                      <a:cubicBezTo>
                        <a:pt x="36923" y="56443"/>
                        <a:pt x="36982" y="56621"/>
                        <a:pt x="37054" y="56812"/>
                      </a:cubicBezTo>
                      <a:cubicBezTo>
                        <a:pt x="37304" y="57550"/>
                        <a:pt x="37554" y="58288"/>
                        <a:pt x="37804" y="59026"/>
                      </a:cubicBezTo>
                      <a:cubicBezTo>
                        <a:pt x="38280" y="60526"/>
                        <a:pt x="38780" y="62027"/>
                        <a:pt x="39233" y="63551"/>
                      </a:cubicBezTo>
                      <a:cubicBezTo>
                        <a:pt x="39697" y="65075"/>
                        <a:pt x="40126" y="66599"/>
                        <a:pt x="40554" y="68123"/>
                      </a:cubicBezTo>
                      <a:cubicBezTo>
                        <a:pt x="40769" y="68885"/>
                        <a:pt x="40971" y="69647"/>
                        <a:pt x="41173" y="70409"/>
                      </a:cubicBezTo>
                      <a:cubicBezTo>
                        <a:pt x="41376" y="71159"/>
                        <a:pt x="41566" y="71921"/>
                        <a:pt x="41757" y="72671"/>
                      </a:cubicBezTo>
                      <a:cubicBezTo>
                        <a:pt x="41852" y="73052"/>
                        <a:pt x="41947" y="73421"/>
                        <a:pt x="42043" y="73802"/>
                      </a:cubicBezTo>
                      <a:cubicBezTo>
                        <a:pt x="42126" y="74171"/>
                        <a:pt x="42221" y="74540"/>
                        <a:pt x="42304" y="74921"/>
                      </a:cubicBezTo>
                      <a:cubicBezTo>
                        <a:pt x="42388" y="75290"/>
                        <a:pt x="42483" y="75659"/>
                        <a:pt x="42566" y="76028"/>
                      </a:cubicBezTo>
                      <a:cubicBezTo>
                        <a:pt x="42650" y="76397"/>
                        <a:pt x="42745" y="76766"/>
                        <a:pt x="42816" y="77124"/>
                      </a:cubicBezTo>
                      <a:cubicBezTo>
                        <a:pt x="43126" y="78588"/>
                        <a:pt x="43436" y="80029"/>
                        <a:pt x="43686" y="81422"/>
                      </a:cubicBezTo>
                      <a:cubicBezTo>
                        <a:pt x="44733" y="87018"/>
                        <a:pt x="45341" y="91995"/>
                        <a:pt x="45722" y="95554"/>
                      </a:cubicBezTo>
                      <a:cubicBezTo>
                        <a:pt x="45817" y="96447"/>
                        <a:pt x="45900" y="97257"/>
                        <a:pt x="45972" y="97960"/>
                      </a:cubicBezTo>
                      <a:cubicBezTo>
                        <a:pt x="46055" y="98650"/>
                        <a:pt x="46114" y="99257"/>
                        <a:pt x="46150" y="99745"/>
                      </a:cubicBezTo>
                      <a:cubicBezTo>
                        <a:pt x="46245" y="100734"/>
                        <a:pt x="46305" y="101269"/>
                        <a:pt x="46305" y="101269"/>
                      </a:cubicBezTo>
                      <a:cubicBezTo>
                        <a:pt x="46369" y="101838"/>
                        <a:pt x="46515" y="102121"/>
                        <a:pt x="46640" y="102121"/>
                      </a:cubicBezTo>
                      <a:cubicBezTo>
                        <a:pt x="46769" y="102121"/>
                        <a:pt x="46877" y="101820"/>
                        <a:pt x="46853" y="101222"/>
                      </a:cubicBezTo>
                      <a:cubicBezTo>
                        <a:pt x="46853" y="101222"/>
                        <a:pt x="46805" y="100686"/>
                        <a:pt x="46734" y="99698"/>
                      </a:cubicBezTo>
                      <a:cubicBezTo>
                        <a:pt x="46686" y="99210"/>
                        <a:pt x="46638" y="98602"/>
                        <a:pt x="46579" y="97900"/>
                      </a:cubicBezTo>
                      <a:cubicBezTo>
                        <a:pt x="46507" y="97198"/>
                        <a:pt x="46436" y="96388"/>
                        <a:pt x="46353" y="95495"/>
                      </a:cubicBezTo>
                      <a:cubicBezTo>
                        <a:pt x="46007" y="91923"/>
                        <a:pt x="45472" y="86922"/>
                        <a:pt x="44483" y="81279"/>
                      </a:cubicBezTo>
                      <a:cubicBezTo>
                        <a:pt x="44245" y="79874"/>
                        <a:pt x="43948" y="78421"/>
                        <a:pt x="43650" y="76945"/>
                      </a:cubicBezTo>
                      <a:cubicBezTo>
                        <a:pt x="43590" y="76576"/>
                        <a:pt x="43495" y="76207"/>
                        <a:pt x="43412" y="75838"/>
                      </a:cubicBezTo>
                      <a:cubicBezTo>
                        <a:pt x="43328" y="75469"/>
                        <a:pt x="43245" y="75088"/>
                        <a:pt x="43162" y="74719"/>
                      </a:cubicBezTo>
                      <a:cubicBezTo>
                        <a:pt x="43078" y="74338"/>
                        <a:pt x="42995" y="73969"/>
                        <a:pt x="42912" y="73588"/>
                      </a:cubicBezTo>
                      <a:cubicBezTo>
                        <a:pt x="42816" y="73218"/>
                        <a:pt x="42721" y="72837"/>
                        <a:pt x="42626" y="72456"/>
                      </a:cubicBezTo>
                      <a:cubicBezTo>
                        <a:pt x="42447" y="71694"/>
                        <a:pt x="42269" y="70932"/>
                        <a:pt x="42066" y="70170"/>
                      </a:cubicBezTo>
                      <a:cubicBezTo>
                        <a:pt x="41876" y="69408"/>
                        <a:pt x="41673" y="68646"/>
                        <a:pt x="41471" y="67873"/>
                      </a:cubicBezTo>
                      <a:cubicBezTo>
                        <a:pt x="41054" y="66337"/>
                        <a:pt x="40638" y="64801"/>
                        <a:pt x="40173" y="63265"/>
                      </a:cubicBezTo>
                      <a:cubicBezTo>
                        <a:pt x="39733" y="61741"/>
                        <a:pt x="39245" y="60217"/>
                        <a:pt x="38768" y="58717"/>
                      </a:cubicBezTo>
                      <a:cubicBezTo>
                        <a:pt x="38518" y="57967"/>
                        <a:pt x="38268" y="57216"/>
                        <a:pt x="38030" y="56478"/>
                      </a:cubicBezTo>
                      <a:cubicBezTo>
                        <a:pt x="37971" y="56288"/>
                        <a:pt x="37899" y="56109"/>
                        <a:pt x="37840" y="55919"/>
                      </a:cubicBezTo>
                      <a:cubicBezTo>
                        <a:pt x="37780" y="55740"/>
                        <a:pt x="37709" y="55550"/>
                        <a:pt x="37649" y="55371"/>
                      </a:cubicBezTo>
                      <a:cubicBezTo>
                        <a:pt x="37518" y="55002"/>
                        <a:pt x="37387" y="54633"/>
                        <a:pt x="37268" y="54276"/>
                      </a:cubicBezTo>
                      <a:cubicBezTo>
                        <a:pt x="37137" y="53907"/>
                        <a:pt x="37006" y="53549"/>
                        <a:pt x="36887" y="53192"/>
                      </a:cubicBezTo>
                      <a:cubicBezTo>
                        <a:pt x="36756" y="52823"/>
                        <a:pt x="36613" y="52478"/>
                        <a:pt x="36482" y="52121"/>
                      </a:cubicBezTo>
                      <a:cubicBezTo>
                        <a:pt x="36220" y="51406"/>
                        <a:pt x="35970" y="50704"/>
                        <a:pt x="35696" y="50013"/>
                      </a:cubicBezTo>
                      <a:cubicBezTo>
                        <a:pt x="35161" y="48644"/>
                        <a:pt x="34637" y="47287"/>
                        <a:pt x="34101" y="46013"/>
                      </a:cubicBezTo>
                      <a:cubicBezTo>
                        <a:pt x="33958" y="45679"/>
                        <a:pt x="33827" y="45358"/>
                        <a:pt x="33696" y="45036"/>
                      </a:cubicBezTo>
                      <a:cubicBezTo>
                        <a:pt x="33625" y="44870"/>
                        <a:pt x="33553" y="44703"/>
                        <a:pt x="33482" y="44536"/>
                      </a:cubicBezTo>
                      <a:cubicBezTo>
                        <a:pt x="33410" y="44382"/>
                        <a:pt x="33339" y="44215"/>
                        <a:pt x="33268" y="44048"/>
                      </a:cubicBezTo>
                      <a:cubicBezTo>
                        <a:pt x="32982" y="43393"/>
                        <a:pt x="32696" y="42715"/>
                        <a:pt x="32398" y="42036"/>
                      </a:cubicBezTo>
                      <a:cubicBezTo>
                        <a:pt x="32089" y="41369"/>
                        <a:pt x="31779" y="40691"/>
                        <a:pt x="31458" y="40000"/>
                      </a:cubicBezTo>
                      <a:cubicBezTo>
                        <a:pt x="31303" y="39655"/>
                        <a:pt x="31136" y="39309"/>
                        <a:pt x="30982" y="38964"/>
                      </a:cubicBezTo>
                      <a:cubicBezTo>
                        <a:pt x="30815" y="38619"/>
                        <a:pt x="30648" y="38274"/>
                        <a:pt x="30482" y="37928"/>
                      </a:cubicBezTo>
                      <a:cubicBezTo>
                        <a:pt x="29136" y="35142"/>
                        <a:pt x="27684" y="32309"/>
                        <a:pt x="26088" y="29546"/>
                      </a:cubicBezTo>
                      <a:cubicBezTo>
                        <a:pt x="22885" y="23998"/>
                        <a:pt x="19111" y="18759"/>
                        <a:pt x="15384" y="14414"/>
                      </a:cubicBezTo>
                      <a:cubicBezTo>
                        <a:pt x="13515" y="12235"/>
                        <a:pt x="11682" y="10258"/>
                        <a:pt x="9979" y="8532"/>
                      </a:cubicBezTo>
                      <a:cubicBezTo>
                        <a:pt x="8264" y="6829"/>
                        <a:pt x="6705" y="5329"/>
                        <a:pt x="5359" y="4139"/>
                      </a:cubicBezTo>
                      <a:cubicBezTo>
                        <a:pt x="5026" y="3841"/>
                        <a:pt x="4716" y="3555"/>
                        <a:pt x="4419" y="3281"/>
                      </a:cubicBezTo>
                      <a:cubicBezTo>
                        <a:pt x="4109" y="3019"/>
                        <a:pt x="3823" y="2769"/>
                        <a:pt x="3550" y="2543"/>
                      </a:cubicBezTo>
                      <a:cubicBezTo>
                        <a:pt x="3014" y="2079"/>
                        <a:pt x="2561" y="1674"/>
                        <a:pt x="2180" y="1364"/>
                      </a:cubicBezTo>
                      <a:cubicBezTo>
                        <a:pt x="1406" y="733"/>
                        <a:pt x="990" y="388"/>
                        <a:pt x="990" y="388"/>
                      </a:cubicBezTo>
                      <a:cubicBezTo>
                        <a:pt x="657" y="117"/>
                        <a:pt x="397" y="0"/>
                        <a:pt x="249" y="0"/>
                      </a:cubicBezTo>
                      <a:close/>
                    </a:path>
                  </a:pathLst>
                </a:custGeom>
                <a:solidFill>
                  <a:srgbClr val="439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1"/>
                <p:cNvSpPr/>
                <p:nvPr/>
              </p:nvSpPr>
              <p:spPr>
                <a:xfrm>
                  <a:off x="3112839" y="6709262"/>
                  <a:ext cx="58980" cy="663304"/>
                </a:xfrm>
                <a:custGeom>
                  <a:rect b="b" l="l" r="r" t="t"/>
                  <a:pathLst>
                    <a:path extrusionOk="0" h="26811" w="2384">
                      <a:moveTo>
                        <a:pt x="289" y="0"/>
                      </a:moveTo>
                      <a:cubicBezTo>
                        <a:pt x="158" y="0"/>
                        <a:pt x="25" y="72"/>
                        <a:pt x="1" y="212"/>
                      </a:cubicBezTo>
                      <a:cubicBezTo>
                        <a:pt x="1" y="212"/>
                        <a:pt x="1" y="724"/>
                        <a:pt x="13" y="1557"/>
                      </a:cubicBezTo>
                      <a:cubicBezTo>
                        <a:pt x="13" y="2390"/>
                        <a:pt x="24" y="3557"/>
                        <a:pt x="48" y="4891"/>
                      </a:cubicBezTo>
                      <a:cubicBezTo>
                        <a:pt x="84" y="7558"/>
                        <a:pt x="179" y="10868"/>
                        <a:pt x="322" y="13463"/>
                      </a:cubicBezTo>
                      <a:cubicBezTo>
                        <a:pt x="501" y="16047"/>
                        <a:pt x="798" y="19357"/>
                        <a:pt x="1156" y="22000"/>
                      </a:cubicBezTo>
                      <a:cubicBezTo>
                        <a:pt x="1239" y="22667"/>
                        <a:pt x="1310" y="23286"/>
                        <a:pt x="1394" y="23845"/>
                      </a:cubicBezTo>
                      <a:cubicBezTo>
                        <a:pt x="1477" y="24405"/>
                        <a:pt x="1560" y="24893"/>
                        <a:pt x="1620" y="25310"/>
                      </a:cubicBezTo>
                      <a:cubicBezTo>
                        <a:pt x="1751" y="26143"/>
                        <a:pt x="1822" y="26643"/>
                        <a:pt x="1822" y="26643"/>
                      </a:cubicBezTo>
                      <a:cubicBezTo>
                        <a:pt x="1848" y="26757"/>
                        <a:pt x="1960" y="26811"/>
                        <a:pt x="2076" y="26811"/>
                      </a:cubicBezTo>
                      <a:cubicBezTo>
                        <a:pt x="2226" y="26811"/>
                        <a:pt x="2383" y="26721"/>
                        <a:pt x="2370" y="26560"/>
                      </a:cubicBezTo>
                      <a:cubicBezTo>
                        <a:pt x="2370" y="26560"/>
                        <a:pt x="2322" y="26060"/>
                        <a:pt x="2251" y="25238"/>
                      </a:cubicBezTo>
                      <a:cubicBezTo>
                        <a:pt x="2203" y="24822"/>
                        <a:pt x="2156" y="24322"/>
                        <a:pt x="2108" y="23762"/>
                      </a:cubicBezTo>
                      <a:cubicBezTo>
                        <a:pt x="2048" y="23202"/>
                        <a:pt x="2013" y="22583"/>
                        <a:pt x="1953" y="21917"/>
                      </a:cubicBezTo>
                      <a:cubicBezTo>
                        <a:pt x="1727" y="19273"/>
                        <a:pt x="1560" y="15975"/>
                        <a:pt x="1394" y="13392"/>
                      </a:cubicBezTo>
                      <a:cubicBezTo>
                        <a:pt x="1072" y="8224"/>
                        <a:pt x="560" y="200"/>
                        <a:pt x="560" y="200"/>
                      </a:cubicBezTo>
                      <a:cubicBezTo>
                        <a:pt x="537" y="66"/>
                        <a:pt x="414" y="0"/>
                        <a:pt x="289" y="0"/>
                      </a:cubicBezTo>
                      <a:close/>
                    </a:path>
                  </a:pathLst>
                </a:custGeom>
                <a:solidFill>
                  <a:srgbClr val="439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1"/>
                <p:cNvSpPr/>
                <p:nvPr/>
              </p:nvSpPr>
              <p:spPr>
                <a:xfrm>
                  <a:off x="2447432" y="6696496"/>
                  <a:ext cx="526393" cy="233669"/>
                </a:xfrm>
                <a:custGeom>
                  <a:rect b="b" l="l" r="r" t="t"/>
                  <a:pathLst>
                    <a:path extrusionOk="0" h="9445" w="21277">
                      <a:moveTo>
                        <a:pt x="1569" y="0"/>
                      </a:moveTo>
                      <a:cubicBezTo>
                        <a:pt x="1521" y="0"/>
                        <a:pt x="1475" y="1"/>
                        <a:pt x="1429" y="1"/>
                      </a:cubicBezTo>
                      <a:cubicBezTo>
                        <a:pt x="1239" y="1"/>
                        <a:pt x="1072" y="13"/>
                        <a:pt x="929" y="25"/>
                      </a:cubicBezTo>
                      <a:cubicBezTo>
                        <a:pt x="786" y="25"/>
                        <a:pt x="655" y="37"/>
                        <a:pt x="560" y="49"/>
                      </a:cubicBezTo>
                      <a:cubicBezTo>
                        <a:pt x="358" y="61"/>
                        <a:pt x="239" y="73"/>
                        <a:pt x="239" y="73"/>
                      </a:cubicBezTo>
                      <a:cubicBezTo>
                        <a:pt x="0" y="132"/>
                        <a:pt x="48" y="585"/>
                        <a:pt x="286" y="632"/>
                      </a:cubicBezTo>
                      <a:cubicBezTo>
                        <a:pt x="286" y="632"/>
                        <a:pt x="393" y="620"/>
                        <a:pt x="584" y="620"/>
                      </a:cubicBezTo>
                      <a:cubicBezTo>
                        <a:pt x="616" y="616"/>
                        <a:pt x="650" y="615"/>
                        <a:pt x="687" y="615"/>
                      </a:cubicBezTo>
                      <a:cubicBezTo>
                        <a:pt x="761" y="615"/>
                        <a:pt x="846" y="620"/>
                        <a:pt x="941" y="620"/>
                      </a:cubicBezTo>
                      <a:cubicBezTo>
                        <a:pt x="1084" y="620"/>
                        <a:pt x="1239" y="620"/>
                        <a:pt x="1417" y="632"/>
                      </a:cubicBezTo>
                      <a:cubicBezTo>
                        <a:pt x="2120" y="668"/>
                        <a:pt x="3096" y="811"/>
                        <a:pt x="4191" y="1085"/>
                      </a:cubicBezTo>
                      <a:cubicBezTo>
                        <a:pt x="5287" y="1347"/>
                        <a:pt x="6489" y="1751"/>
                        <a:pt x="7668" y="2216"/>
                      </a:cubicBezTo>
                      <a:cubicBezTo>
                        <a:pt x="8847" y="2680"/>
                        <a:pt x="9990" y="3216"/>
                        <a:pt x="10990" y="3692"/>
                      </a:cubicBezTo>
                      <a:cubicBezTo>
                        <a:pt x="12978" y="4657"/>
                        <a:pt x="15479" y="6014"/>
                        <a:pt x="17419" y="7228"/>
                      </a:cubicBezTo>
                      <a:cubicBezTo>
                        <a:pt x="19372" y="8419"/>
                        <a:pt x="20789" y="9419"/>
                        <a:pt x="20789" y="9419"/>
                      </a:cubicBezTo>
                      <a:cubicBezTo>
                        <a:pt x="20814" y="9436"/>
                        <a:pt x="20841" y="9444"/>
                        <a:pt x="20870" y="9444"/>
                      </a:cubicBezTo>
                      <a:cubicBezTo>
                        <a:pt x="21056" y="9444"/>
                        <a:pt x="21277" y="9113"/>
                        <a:pt x="21122" y="8979"/>
                      </a:cubicBezTo>
                      <a:cubicBezTo>
                        <a:pt x="21122" y="8979"/>
                        <a:pt x="19765" y="7859"/>
                        <a:pt x="17860" y="6550"/>
                      </a:cubicBezTo>
                      <a:cubicBezTo>
                        <a:pt x="16907" y="5883"/>
                        <a:pt x="15824" y="5169"/>
                        <a:pt x="14717" y="4514"/>
                      </a:cubicBezTo>
                      <a:cubicBezTo>
                        <a:pt x="13597" y="3847"/>
                        <a:pt x="12466" y="3228"/>
                        <a:pt x="11454" y="2728"/>
                      </a:cubicBezTo>
                      <a:cubicBezTo>
                        <a:pt x="10430" y="2240"/>
                        <a:pt x="9240" y="1728"/>
                        <a:pt x="8013" y="1299"/>
                      </a:cubicBezTo>
                      <a:cubicBezTo>
                        <a:pt x="6787" y="859"/>
                        <a:pt x="5513" y="513"/>
                        <a:pt x="4358" y="287"/>
                      </a:cubicBezTo>
                      <a:cubicBezTo>
                        <a:pt x="3275" y="86"/>
                        <a:pt x="2296" y="0"/>
                        <a:pt x="1569" y="0"/>
                      </a:cubicBezTo>
                      <a:close/>
                    </a:path>
                  </a:pathLst>
                </a:custGeom>
                <a:solidFill>
                  <a:srgbClr val="439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1"/>
                <p:cNvSpPr/>
                <p:nvPr/>
              </p:nvSpPr>
              <p:spPr>
                <a:xfrm>
                  <a:off x="2600004" y="6126931"/>
                  <a:ext cx="57644" cy="287652"/>
                </a:xfrm>
                <a:custGeom>
                  <a:rect b="b" l="l" r="r" t="t"/>
                  <a:pathLst>
                    <a:path extrusionOk="0" h="11627" w="2330">
                      <a:moveTo>
                        <a:pt x="372" y="0"/>
                      </a:moveTo>
                      <a:cubicBezTo>
                        <a:pt x="220" y="0"/>
                        <a:pt x="24" y="52"/>
                        <a:pt x="1" y="128"/>
                      </a:cubicBezTo>
                      <a:cubicBezTo>
                        <a:pt x="1" y="128"/>
                        <a:pt x="13" y="354"/>
                        <a:pt x="37" y="711"/>
                      </a:cubicBezTo>
                      <a:cubicBezTo>
                        <a:pt x="48" y="1080"/>
                        <a:pt x="72" y="1580"/>
                        <a:pt x="96" y="2164"/>
                      </a:cubicBezTo>
                      <a:cubicBezTo>
                        <a:pt x="144" y="3318"/>
                        <a:pt x="179" y="4771"/>
                        <a:pt x="310" y="5914"/>
                      </a:cubicBezTo>
                      <a:cubicBezTo>
                        <a:pt x="429" y="7045"/>
                        <a:pt x="703" y="8510"/>
                        <a:pt x="1060" y="9641"/>
                      </a:cubicBezTo>
                      <a:cubicBezTo>
                        <a:pt x="1156" y="9926"/>
                        <a:pt x="1227" y="10188"/>
                        <a:pt x="1322" y="10426"/>
                      </a:cubicBezTo>
                      <a:cubicBezTo>
                        <a:pt x="1406" y="10665"/>
                        <a:pt x="1477" y="10879"/>
                        <a:pt x="1549" y="11046"/>
                      </a:cubicBezTo>
                      <a:cubicBezTo>
                        <a:pt x="1703" y="11391"/>
                        <a:pt x="1787" y="11593"/>
                        <a:pt x="1787" y="11593"/>
                      </a:cubicBezTo>
                      <a:cubicBezTo>
                        <a:pt x="1800" y="11616"/>
                        <a:pt x="1832" y="11626"/>
                        <a:pt x="1876" y="11626"/>
                      </a:cubicBezTo>
                      <a:cubicBezTo>
                        <a:pt x="2033" y="11626"/>
                        <a:pt x="2329" y="11496"/>
                        <a:pt x="2311" y="11403"/>
                      </a:cubicBezTo>
                      <a:cubicBezTo>
                        <a:pt x="2311" y="11403"/>
                        <a:pt x="2251" y="11188"/>
                        <a:pt x="2156" y="10843"/>
                      </a:cubicBezTo>
                      <a:cubicBezTo>
                        <a:pt x="2108" y="10677"/>
                        <a:pt x="2061" y="10462"/>
                        <a:pt x="2001" y="10224"/>
                      </a:cubicBezTo>
                      <a:cubicBezTo>
                        <a:pt x="1942" y="9998"/>
                        <a:pt x="1906" y="9724"/>
                        <a:pt x="1846" y="9450"/>
                      </a:cubicBezTo>
                      <a:cubicBezTo>
                        <a:pt x="1632" y="8331"/>
                        <a:pt x="1489" y="6914"/>
                        <a:pt x="1370" y="5795"/>
                      </a:cubicBezTo>
                      <a:cubicBezTo>
                        <a:pt x="1251" y="4688"/>
                        <a:pt x="1072" y="3247"/>
                        <a:pt x="906" y="2092"/>
                      </a:cubicBezTo>
                      <a:cubicBezTo>
                        <a:pt x="822" y="1509"/>
                        <a:pt x="727" y="997"/>
                        <a:pt x="668" y="640"/>
                      </a:cubicBezTo>
                      <a:cubicBezTo>
                        <a:pt x="596" y="282"/>
                        <a:pt x="549" y="56"/>
                        <a:pt x="549" y="56"/>
                      </a:cubicBezTo>
                      <a:cubicBezTo>
                        <a:pt x="531" y="17"/>
                        <a:pt x="459" y="0"/>
                        <a:pt x="372" y="0"/>
                      </a:cubicBezTo>
                      <a:close/>
                    </a:path>
                  </a:pathLst>
                </a:custGeom>
                <a:solidFill>
                  <a:srgbClr val="439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
        <p:nvSpPr>
          <p:cNvPr id="72" name="Google Shape;72;p11"/>
          <p:cNvSpPr/>
          <p:nvPr/>
        </p:nvSpPr>
        <p:spPr>
          <a:xfrm>
            <a:off x="135300" y="3359424"/>
            <a:ext cx="3190928" cy="1665834"/>
          </a:xfrm>
          <a:custGeom>
            <a:rect b="b" l="l" r="r" t="t"/>
            <a:pathLst>
              <a:path extrusionOk="0" h="42149" w="80737">
                <a:moveTo>
                  <a:pt x="40565" y="1"/>
                </a:moveTo>
                <a:cubicBezTo>
                  <a:pt x="34671" y="1"/>
                  <a:pt x="29373" y="2489"/>
                  <a:pt x="25658" y="6478"/>
                </a:cubicBezTo>
                <a:cubicBezTo>
                  <a:pt x="23157" y="9151"/>
                  <a:pt x="19680" y="10629"/>
                  <a:pt x="16026" y="10629"/>
                </a:cubicBezTo>
                <a:cubicBezTo>
                  <a:pt x="15872" y="10629"/>
                  <a:pt x="15717" y="10626"/>
                  <a:pt x="15562" y="10621"/>
                </a:cubicBezTo>
                <a:cubicBezTo>
                  <a:pt x="15383" y="10609"/>
                  <a:pt x="15216" y="10609"/>
                  <a:pt x="15038" y="10609"/>
                </a:cubicBezTo>
                <a:cubicBezTo>
                  <a:pt x="6727" y="10609"/>
                  <a:pt x="0" y="17324"/>
                  <a:pt x="0" y="25623"/>
                </a:cubicBezTo>
                <a:cubicBezTo>
                  <a:pt x="0" y="33910"/>
                  <a:pt x="6727" y="40625"/>
                  <a:pt x="15038" y="40625"/>
                </a:cubicBezTo>
                <a:cubicBezTo>
                  <a:pt x="19705" y="40625"/>
                  <a:pt x="23872" y="38505"/>
                  <a:pt x="26623" y="35184"/>
                </a:cubicBezTo>
                <a:cubicBezTo>
                  <a:pt x="30278" y="38589"/>
                  <a:pt x="35171" y="40684"/>
                  <a:pt x="40565" y="40684"/>
                </a:cubicBezTo>
                <a:cubicBezTo>
                  <a:pt x="43529" y="40684"/>
                  <a:pt x="46351" y="40053"/>
                  <a:pt x="48887" y="38910"/>
                </a:cubicBezTo>
                <a:cubicBezTo>
                  <a:pt x="51233" y="40922"/>
                  <a:pt x="54293" y="42149"/>
                  <a:pt x="57638" y="42149"/>
                </a:cubicBezTo>
                <a:cubicBezTo>
                  <a:pt x="61984" y="42149"/>
                  <a:pt x="65854" y="40077"/>
                  <a:pt x="68306" y="36874"/>
                </a:cubicBezTo>
                <a:cubicBezTo>
                  <a:pt x="69628" y="38124"/>
                  <a:pt x="71414" y="38898"/>
                  <a:pt x="73378" y="38898"/>
                </a:cubicBezTo>
                <a:cubicBezTo>
                  <a:pt x="77438" y="38898"/>
                  <a:pt x="80736" y="35600"/>
                  <a:pt x="80736" y="31540"/>
                </a:cubicBezTo>
                <a:cubicBezTo>
                  <a:pt x="80736" y="27480"/>
                  <a:pt x="77438" y="24194"/>
                  <a:pt x="73378" y="24194"/>
                </a:cubicBezTo>
                <a:lnTo>
                  <a:pt x="73343" y="24194"/>
                </a:lnTo>
                <a:cubicBezTo>
                  <a:pt x="73331" y="24194"/>
                  <a:pt x="73318" y="24194"/>
                  <a:pt x="73306" y="24194"/>
                </a:cubicBezTo>
                <a:cubicBezTo>
                  <a:pt x="71641" y="24194"/>
                  <a:pt x="70062" y="23386"/>
                  <a:pt x="69211" y="21944"/>
                </a:cubicBezTo>
                <a:cubicBezTo>
                  <a:pt x="67925" y="19777"/>
                  <a:pt x="66044" y="17991"/>
                  <a:pt x="63782" y="16824"/>
                </a:cubicBezTo>
                <a:cubicBezTo>
                  <a:pt x="61734" y="15764"/>
                  <a:pt x="60091" y="14086"/>
                  <a:pt x="59139" y="11978"/>
                </a:cubicBezTo>
                <a:cubicBezTo>
                  <a:pt x="55948" y="4918"/>
                  <a:pt x="48840" y="1"/>
                  <a:pt x="40565" y="1"/>
                </a:cubicBezTo>
                <a:close/>
              </a:path>
            </a:pathLst>
          </a:custGeom>
          <a:solidFill>
            <a:srgbClr val="75D9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a:off x="3838" y="2854054"/>
            <a:ext cx="9136313" cy="2289456"/>
          </a:xfrm>
          <a:custGeom>
            <a:rect b="b" l="l" r="r" t="t"/>
            <a:pathLst>
              <a:path extrusionOk="0" h="70881" w="282858">
                <a:moveTo>
                  <a:pt x="57528" y="1"/>
                </a:moveTo>
                <a:cubicBezTo>
                  <a:pt x="37107" y="1"/>
                  <a:pt x="17867" y="6326"/>
                  <a:pt x="1" y="16029"/>
                </a:cubicBezTo>
                <a:lnTo>
                  <a:pt x="1" y="70881"/>
                </a:lnTo>
                <a:lnTo>
                  <a:pt x="282857" y="70881"/>
                </a:lnTo>
                <a:lnTo>
                  <a:pt x="282857" y="53831"/>
                </a:lnTo>
                <a:cubicBezTo>
                  <a:pt x="276183" y="53941"/>
                  <a:pt x="269511" y="54030"/>
                  <a:pt x="262852" y="54030"/>
                </a:cubicBezTo>
                <a:cubicBezTo>
                  <a:pt x="230491" y="54030"/>
                  <a:pt x="198425" y="51930"/>
                  <a:pt x="167736" y="39913"/>
                </a:cubicBezTo>
                <a:cubicBezTo>
                  <a:pt x="131005" y="25530"/>
                  <a:pt x="101025" y="967"/>
                  <a:pt x="59794" y="27"/>
                </a:cubicBezTo>
                <a:cubicBezTo>
                  <a:pt x="59037" y="10"/>
                  <a:pt x="58282" y="1"/>
                  <a:pt x="57528" y="1"/>
                </a:cubicBezTo>
                <a:close/>
              </a:path>
            </a:pathLst>
          </a:custGeom>
          <a:solidFill>
            <a:srgbClr val="A0E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flipH="1">
            <a:off x="7315803" y="3477799"/>
            <a:ext cx="1828197" cy="1665810"/>
          </a:xfrm>
          <a:custGeom>
            <a:rect b="b" l="l" r="r" t="t"/>
            <a:pathLst>
              <a:path extrusionOk="0" h="52020" w="57091">
                <a:moveTo>
                  <a:pt x="167" y="14181"/>
                </a:moveTo>
                <a:cubicBezTo>
                  <a:pt x="845" y="14181"/>
                  <a:pt x="14859" y="1"/>
                  <a:pt x="24658" y="18574"/>
                </a:cubicBezTo>
                <a:cubicBezTo>
                  <a:pt x="34457" y="37160"/>
                  <a:pt x="57090" y="28040"/>
                  <a:pt x="50840" y="52019"/>
                </a:cubicBezTo>
                <a:lnTo>
                  <a:pt x="0" y="52019"/>
                </a:lnTo>
                <a:close/>
              </a:path>
            </a:pathLst>
          </a:custGeom>
          <a:solidFill>
            <a:srgbClr val="FFFFFF">
              <a:alpha val="44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flipH="1" rot="10800000">
            <a:off x="196876" y="18"/>
            <a:ext cx="2637197" cy="681282"/>
          </a:xfrm>
          <a:custGeom>
            <a:rect b="b" l="l" r="r" t="t"/>
            <a:pathLst>
              <a:path extrusionOk="0" h="15496" w="59984">
                <a:moveTo>
                  <a:pt x="8620" y="0"/>
                </a:moveTo>
                <a:cubicBezTo>
                  <a:pt x="6622" y="0"/>
                  <a:pt x="4637" y="834"/>
                  <a:pt x="3227" y="2459"/>
                </a:cubicBezTo>
                <a:cubicBezTo>
                  <a:pt x="988" y="5042"/>
                  <a:pt x="941" y="8769"/>
                  <a:pt x="2893" y="11400"/>
                </a:cubicBezTo>
                <a:cubicBezTo>
                  <a:pt x="2608" y="11662"/>
                  <a:pt x="2334" y="11948"/>
                  <a:pt x="2072" y="12245"/>
                </a:cubicBezTo>
                <a:cubicBezTo>
                  <a:pt x="1203" y="13246"/>
                  <a:pt x="512" y="14341"/>
                  <a:pt x="0" y="15496"/>
                </a:cubicBezTo>
                <a:lnTo>
                  <a:pt x="59984" y="15496"/>
                </a:lnTo>
                <a:cubicBezTo>
                  <a:pt x="58853" y="11960"/>
                  <a:pt x="56781" y="8685"/>
                  <a:pt x="53769" y="6066"/>
                </a:cubicBezTo>
                <a:cubicBezTo>
                  <a:pt x="49777" y="2603"/>
                  <a:pt x="44856" y="905"/>
                  <a:pt x="39958" y="905"/>
                </a:cubicBezTo>
                <a:cubicBezTo>
                  <a:pt x="34060" y="905"/>
                  <a:pt x="28196" y="3367"/>
                  <a:pt x="24027" y="8174"/>
                </a:cubicBezTo>
                <a:cubicBezTo>
                  <a:pt x="23967" y="8233"/>
                  <a:pt x="23932" y="8304"/>
                  <a:pt x="23872" y="8364"/>
                </a:cubicBezTo>
                <a:cubicBezTo>
                  <a:pt x="22789" y="9138"/>
                  <a:pt x="21777" y="9995"/>
                  <a:pt x="20860" y="10960"/>
                </a:cubicBezTo>
                <a:cubicBezTo>
                  <a:pt x="20848" y="10948"/>
                  <a:pt x="20836" y="10936"/>
                  <a:pt x="20824" y="10924"/>
                </a:cubicBezTo>
                <a:cubicBezTo>
                  <a:pt x="19288" y="9578"/>
                  <a:pt x="17526" y="8674"/>
                  <a:pt x="15681" y="8162"/>
                </a:cubicBezTo>
                <a:cubicBezTo>
                  <a:pt x="16014" y="5840"/>
                  <a:pt x="15216" y="3399"/>
                  <a:pt x="13311" y="1756"/>
                </a:cubicBezTo>
                <a:cubicBezTo>
                  <a:pt x="11954" y="577"/>
                  <a:pt x="10283" y="0"/>
                  <a:pt x="8620" y="0"/>
                </a:cubicBezTo>
                <a:close/>
              </a:path>
            </a:pathLst>
          </a:custGeom>
          <a:solidFill>
            <a:srgbClr val="A0E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txBox="1"/>
          <p:nvPr>
            <p:ph type="title"/>
          </p:nvPr>
        </p:nvSpPr>
        <p:spPr>
          <a:xfrm>
            <a:off x="1891075" y="2571750"/>
            <a:ext cx="5361900" cy="6576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SzPts val="3000"/>
              <a:buNone/>
              <a:defRPr>
                <a:solidFill>
                  <a:srgbClr val="053B5C"/>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
        <p:nvSpPr>
          <p:cNvPr id="77" name="Google Shape;77;p11"/>
          <p:cNvSpPr txBox="1"/>
          <p:nvPr>
            <p:ph hasCustomPrompt="1" idx="2" type="title"/>
          </p:nvPr>
        </p:nvSpPr>
        <p:spPr>
          <a:xfrm>
            <a:off x="1891075" y="1639950"/>
            <a:ext cx="5361900" cy="10539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6000"/>
              <a:buNone/>
              <a:defRPr sz="6500">
                <a:solidFill>
                  <a:srgbClr val="053B5C"/>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78" name="Google Shape;78;p11"/>
          <p:cNvSpPr txBox="1"/>
          <p:nvPr>
            <p:ph idx="1" type="subTitle"/>
          </p:nvPr>
        </p:nvSpPr>
        <p:spPr>
          <a:xfrm>
            <a:off x="1891050" y="3081750"/>
            <a:ext cx="5361900" cy="421800"/>
          </a:xfrm>
          <a:prstGeom prst="rect">
            <a:avLst/>
          </a:prstGeom>
          <a:noFill/>
        </p:spPr>
        <p:txBody>
          <a:bodyPr anchorCtr="0" anchor="t" bIns="91425" lIns="91425" spcFirstLastPara="1" rIns="91425" wrap="square" tIns="91425">
            <a:noAutofit/>
          </a:bodyPr>
          <a:lstStyle>
            <a:lvl1pPr lvl="0" rtl="0" algn="ctr">
              <a:spcBef>
                <a:spcPts val="0"/>
              </a:spcBef>
              <a:spcAft>
                <a:spcPts val="0"/>
              </a:spcAft>
              <a:buNone/>
              <a:defRPr>
                <a:solidFill>
                  <a:srgbClr val="053B5C"/>
                </a:solidFill>
              </a:defRPr>
            </a:lvl1pPr>
            <a:lvl2pPr lvl="1" rtl="0" algn="ctr">
              <a:spcBef>
                <a:spcPts val="1600"/>
              </a:spcBef>
              <a:spcAft>
                <a:spcPts val="0"/>
              </a:spcAft>
              <a:buNone/>
              <a:defRPr>
                <a:solidFill>
                  <a:srgbClr val="053B5C"/>
                </a:solidFill>
              </a:defRPr>
            </a:lvl2pPr>
            <a:lvl3pPr lvl="2" rtl="0" algn="ctr">
              <a:spcBef>
                <a:spcPts val="1600"/>
              </a:spcBef>
              <a:spcAft>
                <a:spcPts val="0"/>
              </a:spcAft>
              <a:buNone/>
              <a:defRPr>
                <a:solidFill>
                  <a:srgbClr val="053B5C"/>
                </a:solidFill>
              </a:defRPr>
            </a:lvl3pPr>
            <a:lvl4pPr lvl="3" rtl="0" algn="ctr">
              <a:spcBef>
                <a:spcPts val="1600"/>
              </a:spcBef>
              <a:spcAft>
                <a:spcPts val="0"/>
              </a:spcAft>
              <a:buNone/>
              <a:defRPr>
                <a:solidFill>
                  <a:srgbClr val="053B5C"/>
                </a:solidFill>
              </a:defRPr>
            </a:lvl4pPr>
            <a:lvl5pPr lvl="4" rtl="0" algn="ctr">
              <a:spcBef>
                <a:spcPts val="1600"/>
              </a:spcBef>
              <a:spcAft>
                <a:spcPts val="0"/>
              </a:spcAft>
              <a:buNone/>
              <a:defRPr>
                <a:solidFill>
                  <a:srgbClr val="053B5C"/>
                </a:solidFill>
              </a:defRPr>
            </a:lvl5pPr>
            <a:lvl6pPr lvl="5" rtl="0" algn="ctr">
              <a:spcBef>
                <a:spcPts val="1600"/>
              </a:spcBef>
              <a:spcAft>
                <a:spcPts val="0"/>
              </a:spcAft>
              <a:buNone/>
              <a:defRPr>
                <a:solidFill>
                  <a:srgbClr val="053B5C"/>
                </a:solidFill>
              </a:defRPr>
            </a:lvl6pPr>
            <a:lvl7pPr lvl="6" rtl="0" algn="ctr">
              <a:spcBef>
                <a:spcPts val="1600"/>
              </a:spcBef>
              <a:spcAft>
                <a:spcPts val="0"/>
              </a:spcAft>
              <a:buNone/>
              <a:defRPr>
                <a:solidFill>
                  <a:srgbClr val="053B5C"/>
                </a:solidFill>
              </a:defRPr>
            </a:lvl7pPr>
            <a:lvl8pPr lvl="7" rtl="0" algn="ctr">
              <a:spcBef>
                <a:spcPts val="1600"/>
              </a:spcBef>
              <a:spcAft>
                <a:spcPts val="0"/>
              </a:spcAft>
              <a:buNone/>
              <a:defRPr>
                <a:solidFill>
                  <a:srgbClr val="053B5C"/>
                </a:solidFill>
              </a:defRPr>
            </a:lvl8pPr>
            <a:lvl9pPr lvl="8" rtl="0" algn="ctr">
              <a:spcBef>
                <a:spcPts val="1600"/>
              </a:spcBef>
              <a:spcAft>
                <a:spcPts val="1600"/>
              </a:spcAft>
              <a:buNone/>
              <a:defRPr>
                <a:solidFill>
                  <a:srgbClr val="053B5C"/>
                </a:solidFill>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_10">
    <p:bg>
      <p:bgPr>
        <a:solidFill>
          <a:schemeClr val="dk2"/>
        </a:solidFill>
      </p:bgPr>
    </p:bg>
    <p:spTree>
      <p:nvGrpSpPr>
        <p:cNvPr id="80" name="Shape 80"/>
        <p:cNvGrpSpPr/>
        <p:nvPr/>
      </p:nvGrpSpPr>
      <p:grpSpPr>
        <a:xfrm>
          <a:off x="0" y="0"/>
          <a:ext cx="0" cy="0"/>
          <a:chOff x="0" y="0"/>
          <a:chExt cx="0" cy="0"/>
        </a:xfrm>
      </p:grpSpPr>
      <p:sp>
        <p:nvSpPr>
          <p:cNvPr id="81" name="Google Shape;81;p13"/>
          <p:cNvSpPr/>
          <p:nvPr/>
        </p:nvSpPr>
        <p:spPr>
          <a:xfrm flipH="1">
            <a:off x="4420751" y="2753749"/>
            <a:ext cx="4769720" cy="2389758"/>
          </a:xfrm>
          <a:custGeom>
            <a:rect b="b" l="l" r="r" t="t"/>
            <a:pathLst>
              <a:path extrusionOk="0" h="113205" w="225946">
                <a:moveTo>
                  <a:pt x="62499" y="1"/>
                </a:moveTo>
                <a:cubicBezTo>
                  <a:pt x="59883" y="1"/>
                  <a:pt x="57255" y="334"/>
                  <a:pt x="54710" y="1008"/>
                </a:cubicBezTo>
                <a:cubicBezTo>
                  <a:pt x="48019" y="2794"/>
                  <a:pt x="42649" y="6628"/>
                  <a:pt x="39791" y="11712"/>
                </a:cubicBezTo>
                <a:cubicBezTo>
                  <a:pt x="36672" y="17272"/>
                  <a:pt x="35588" y="24499"/>
                  <a:pt x="28540" y="28059"/>
                </a:cubicBezTo>
                <a:cubicBezTo>
                  <a:pt x="26790" y="28940"/>
                  <a:pt x="24873" y="29250"/>
                  <a:pt x="22908" y="29678"/>
                </a:cubicBezTo>
                <a:cubicBezTo>
                  <a:pt x="21075" y="30083"/>
                  <a:pt x="19539" y="30774"/>
                  <a:pt x="18229" y="31869"/>
                </a:cubicBezTo>
                <a:cubicBezTo>
                  <a:pt x="15634" y="34048"/>
                  <a:pt x="13788" y="36953"/>
                  <a:pt x="12371" y="39691"/>
                </a:cubicBezTo>
                <a:cubicBezTo>
                  <a:pt x="10811" y="42715"/>
                  <a:pt x="9811" y="45906"/>
                  <a:pt x="9407" y="49157"/>
                </a:cubicBezTo>
                <a:cubicBezTo>
                  <a:pt x="8978" y="52514"/>
                  <a:pt x="9526" y="55765"/>
                  <a:pt x="9799" y="59122"/>
                </a:cubicBezTo>
                <a:cubicBezTo>
                  <a:pt x="9942" y="60956"/>
                  <a:pt x="9907" y="62813"/>
                  <a:pt x="9145" y="64563"/>
                </a:cubicBezTo>
                <a:cubicBezTo>
                  <a:pt x="8454" y="66159"/>
                  <a:pt x="7156" y="67528"/>
                  <a:pt x="5858" y="68850"/>
                </a:cubicBezTo>
                <a:cubicBezTo>
                  <a:pt x="3608" y="71124"/>
                  <a:pt x="2644" y="74053"/>
                  <a:pt x="1739" y="76886"/>
                </a:cubicBezTo>
                <a:cubicBezTo>
                  <a:pt x="1" y="82375"/>
                  <a:pt x="822" y="87769"/>
                  <a:pt x="5025" y="92293"/>
                </a:cubicBezTo>
                <a:cubicBezTo>
                  <a:pt x="9359" y="96948"/>
                  <a:pt x="15860" y="100080"/>
                  <a:pt x="22753" y="101830"/>
                </a:cubicBezTo>
                <a:cubicBezTo>
                  <a:pt x="28327" y="103249"/>
                  <a:pt x="34155" y="103754"/>
                  <a:pt x="39991" y="103754"/>
                </a:cubicBezTo>
                <a:cubicBezTo>
                  <a:pt x="42970" y="103754"/>
                  <a:pt x="45950" y="103623"/>
                  <a:pt x="48900" y="103413"/>
                </a:cubicBezTo>
                <a:cubicBezTo>
                  <a:pt x="53579" y="103092"/>
                  <a:pt x="58222" y="102437"/>
                  <a:pt x="62913" y="102175"/>
                </a:cubicBezTo>
                <a:cubicBezTo>
                  <a:pt x="63658" y="102135"/>
                  <a:pt x="64397" y="102114"/>
                  <a:pt x="65129" y="102114"/>
                </a:cubicBezTo>
                <a:cubicBezTo>
                  <a:pt x="68914" y="102114"/>
                  <a:pt x="72542" y="102654"/>
                  <a:pt x="76153" y="103711"/>
                </a:cubicBezTo>
                <a:cubicBezTo>
                  <a:pt x="80213" y="104902"/>
                  <a:pt x="84083" y="106461"/>
                  <a:pt x="88166" y="107592"/>
                </a:cubicBezTo>
                <a:cubicBezTo>
                  <a:pt x="90798" y="108319"/>
                  <a:pt x="93500" y="108890"/>
                  <a:pt x="96227" y="109331"/>
                </a:cubicBezTo>
                <a:cubicBezTo>
                  <a:pt x="101001" y="110283"/>
                  <a:pt x="106085" y="110676"/>
                  <a:pt x="110574" y="111283"/>
                </a:cubicBezTo>
                <a:cubicBezTo>
                  <a:pt x="113741" y="111712"/>
                  <a:pt x="116765" y="112534"/>
                  <a:pt x="119908" y="113022"/>
                </a:cubicBezTo>
                <a:cubicBezTo>
                  <a:pt x="120759" y="113151"/>
                  <a:pt x="121581" y="113204"/>
                  <a:pt x="122390" y="113204"/>
                </a:cubicBezTo>
                <a:cubicBezTo>
                  <a:pt x="124492" y="113204"/>
                  <a:pt x="126501" y="112842"/>
                  <a:pt x="128660" y="112498"/>
                </a:cubicBezTo>
                <a:cubicBezTo>
                  <a:pt x="130320" y="112230"/>
                  <a:pt x="131984" y="112138"/>
                  <a:pt x="133653" y="112138"/>
                </a:cubicBezTo>
                <a:cubicBezTo>
                  <a:pt x="135321" y="112138"/>
                  <a:pt x="136994" y="112230"/>
                  <a:pt x="138673" y="112331"/>
                </a:cubicBezTo>
                <a:cubicBezTo>
                  <a:pt x="141764" y="112515"/>
                  <a:pt x="144846" y="112620"/>
                  <a:pt x="147945" y="112620"/>
                </a:cubicBezTo>
                <a:cubicBezTo>
                  <a:pt x="148259" y="112620"/>
                  <a:pt x="148574" y="112619"/>
                  <a:pt x="148888" y="112617"/>
                </a:cubicBezTo>
                <a:cubicBezTo>
                  <a:pt x="162152" y="112522"/>
                  <a:pt x="175273" y="110831"/>
                  <a:pt x="188488" y="110069"/>
                </a:cubicBezTo>
                <a:cubicBezTo>
                  <a:pt x="199526" y="109438"/>
                  <a:pt x="212682" y="110081"/>
                  <a:pt x="221040" y="103235"/>
                </a:cubicBezTo>
                <a:cubicBezTo>
                  <a:pt x="224219" y="100627"/>
                  <a:pt x="225946" y="97151"/>
                  <a:pt x="225350" y="93531"/>
                </a:cubicBezTo>
                <a:cubicBezTo>
                  <a:pt x="224803" y="90138"/>
                  <a:pt x="222243" y="87197"/>
                  <a:pt x="218087" y="86007"/>
                </a:cubicBezTo>
                <a:cubicBezTo>
                  <a:pt x="212908" y="84518"/>
                  <a:pt x="207181" y="85637"/>
                  <a:pt x="201943" y="84316"/>
                </a:cubicBezTo>
                <a:cubicBezTo>
                  <a:pt x="197144" y="83101"/>
                  <a:pt x="193418" y="80244"/>
                  <a:pt x="189429" y="77958"/>
                </a:cubicBezTo>
                <a:cubicBezTo>
                  <a:pt x="187453" y="76815"/>
                  <a:pt x="185357" y="75779"/>
                  <a:pt x="183047" y="75124"/>
                </a:cubicBezTo>
                <a:cubicBezTo>
                  <a:pt x="181018" y="74552"/>
                  <a:pt x="178881" y="74329"/>
                  <a:pt x="176737" y="74329"/>
                </a:cubicBezTo>
                <a:cubicBezTo>
                  <a:pt x="176026" y="74329"/>
                  <a:pt x="175314" y="74353"/>
                  <a:pt x="174606" y="74398"/>
                </a:cubicBezTo>
                <a:cubicBezTo>
                  <a:pt x="168947" y="74749"/>
                  <a:pt x="163483" y="76316"/>
                  <a:pt x="157786" y="76316"/>
                </a:cubicBezTo>
                <a:cubicBezTo>
                  <a:pt x="157682" y="76316"/>
                  <a:pt x="157577" y="76316"/>
                  <a:pt x="157473" y="76315"/>
                </a:cubicBezTo>
                <a:cubicBezTo>
                  <a:pt x="152663" y="76267"/>
                  <a:pt x="147317" y="75124"/>
                  <a:pt x="144816" y="71600"/>
                </a:cubicBezTo>
                <a:cubicBezTo>
                  <a:pt x="143388" y="69576"/>
                  <a:pt x="143149" y="67207"/>
                  <a:pt x="142661" y="64956"/>
                </a:cubicBezTo>
                <a:cubicBezTo>
                  <a:pt x="142245" y="62968"/>
                  <a:pt x="141518" y="61075"/>
                  <a:pt x="140209" y="59337"/>
                </a:cubicBezTo>
                <a:cubicBezTo>
                  <a:pt x="137863" y="56205"/>
                  <a:pt x="134089" y="53753"/>
                  <a:pt x="129743" y="52514"/>
                </a:cubicBezTo>
                <a:cubicBezTo>
                  <a:pt x="127656" y="51919"/>
                  <a:pt x="125480" y="51649"/>
                  <a:pt x="123261" y="51649"/>
                </a:cubicBezTo>
                <a:cubicBezTo>
                  <a:pt x="123037" y="51649"/>
                  <a:pt x="122812" y="51652"/>
                  <a:pt x="122587" y="51657"/>
                </a:cubicBezTo>
                <a:cubicBezTo>
                  <a:pt x="122123" y="51669"/>
                  <a:pt x="121659" y="51693"/>
                  <a:pt x="121182" y="51728"/>
                </a:cubicBezTo>
                <a:cubicBezTo>
                  <a:pt x="116479" y="50609"/>
                  <a:pt x="111503" y="50002"/>
                  <a:pt x="107121" y="48192"/>
                </a:cubicBezTo>
                <a:cubicBezTo>
                  <a:pt x="99501" y="45049"/>
                  <a:pt x="96298" y="38441"/>
                  <a:pt x="94560" y="32178"/>
                </a:cubicBezTo>
                <a:cubicBezTo>
                  <a:pt x="93584" y="28678"/>
                  <a:pt x="92929" y="25106"/>
                  <a:pt x="91726" y="21641"/>
                </a:cubicBezTo>
                <a:cubicBezTo>
                  <a:pt x="90810" y="19034"/>
                  <a:pt x="89548" y="16486"/>
                  <a:pt x="87952" y="14081"/>
                </a:cubicBezTo>
                <a:cubicBezTo>
                  <a:pt x="84809" y="9330"/>
                  <a:pt x="80237" y="4973"/>
                  <a:pt x="74200" y="2365"/>
                </a:cubicBezTo>
                <a:cubicBezTo>
                  <a:pt x="70558" y="797"/>
                  <a:pt x="66542" y="1"/>
                  <a:pt x="62499" y="1"/>
                </a:cubicBez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2" name="Google Shape;82;p13"/>
          <p:cNvGrpSpPr/>
          <p:nvPr/>
        </p:nvGrpSpPr>
        <p:grpSpPr>
          <a:xfrm rot="-1314983">
            <a:off x="8216103" y="3311234"/>
            <a:ext cx="972293" cy="928258"/>
            <a:chOff x="-1855532" y="1600966"/>
            <a:chExt cx="890361" cy="822923"/>
          </a:xfrm>
        </p:grpSpPr>
        <p:sp>
          <p:nvSpPr>
            <p:cNvPr id="83" name="Google Shape;83;p13"/>
            <p:cNvSpPr/>
            <p:nvPr/>
          </p:nvSpPr>
          <p:spPr>
            <a:xfrm>
              <a:off x="-1855532" y="1600966"/>
              <a:ext cx="890361" cy="822923"/>
            </a:xfrm>
            <a:custGeom>
              <a:rect b="b" l="l" r="r" t="t"/>
              <a:pathLst>
                <a:path extrusionOk="0" h="54033" w="58461">
                  <a:moveTo>
                    <a:pt x="47321" y="1"/>
                  </a:moveTo>
                  <a:cubicBezTo>
                    <a:pt x="40441" y="1"/>
                    <a:pt x="37679" y="10881"/>
                    <a:pt x="33040" y="10881"/>
                  </a:cubicBezTo>
                  <a:cubicBezTo>
                    <a:pt x="32537" y="10881"/>
                    <a:pt x="32012" y="10754"/>
                    <a:pt x="31457" y="10470"/>
                  </a:cubicBezTo>
                  <a:cubicBezTo>
                    <a:pt x="28833" y="9132"/>
                    <a:pt x="29046" y="767"/>
                    <a:pt x="24301" y="767"/>
                  </a:cubicBezTo>
                  <a:cubicBezTo>
                    <a:pt x="23556" y="767"/>
                    <a:pt x="22689" y="973"/>
                    <a:pt x="21670" y="1445"/>
                  </a:cubicBezTo>
                  <a:cubicBezTo>
                    <a:pt x="14944" y="4554"/>
                    <a:pt x="18014" y="15188"/>
                    <a:pt x="14423" y="15188"/>
                  </a:cubicBezTo>
                  <a:cubicBezTo>
                    <a:pt x="14149" y="15188"/>
                    <a:pt x="13837" y="15126"/>
                    <a:pt x="13479" y="14994"/>
                  </a:cubicBezTo>
                  <a:cubicBezTo>
                    <a:pt x="13466" y="14995"/>
                    <a:pt x="13454" y="14995"/>
                    <a:pt x="13442" y="14995"/>
                  </a:cubicBezTo>
                  <a:cubicBezTo>
                    <a:pt x="13056" y="14995"/>
                    <a:pt x="12597" y="14648"/>
                    <a:pt x="12193" y="14601"/>
                  </a:cubicBezTo>
                  <a:cubicBezTo>
                    <a:pt x="11921" y="14565"/>
                    <a:pt x="11656" y="14547"/>
                    <a:pt x="11398" y="14547"/>
                  </a:cubicBezTo>
                  <a:cubicBezTo>
                    <a:pt x="5868" y="14547"/>
                    <a:pt x="3575" y="22683"/>
                    <a:pt x="2596" y="26960"/>
                  </a:cubicBezTo>
                  <a:cubicBezTo>
                    <a:pt x="1" y="38140"/>
                    <a:pt x="3632" y="48629"/>
                    <a:pt x="3704" y="48677"/>
                  </a:cubicBezTo>
                  <a:cubicBezTo>
                    <a:pt x="8356" y="51599"/>
                    <a:pt x="14802" y="54033"/>
                    <a:pt x="20602" y="54033"/>
                  </a:cubicBezTo>
                  <a:cubicBezTo>
                    <a:pt x="22862" y="54033"/>
                    <a:pt x="25025" y="53663"/>
                    <a:pt x="26945" y="52809"/>
                  </a:cubicBezTo>
                  <a:cubicBezTo>
                    <a:pt x="34374" y="49499"/>
                    <a:pt x="30564" y="43272"/>
                    <a:pt x="30445" y="42355"/>
                  </a:cubicBezTo>
                  <a:cubicBezTo>
                    <a:pt x="30087" y="39653"/>
                    <a:pt x="31775" y="39051"/>
                    <a:pt x="33805" y="39051"/>
                  </a:cubicBezTo>
                  <a:cubicBezTo>
                    <a:pt x="35353" y="39051"/>
                    <a:pt x="37101" y="39402"/>
                    <a:pt x="38291" y="39438"/>
                  </a:cubicBezTo>
                  <a:cubicBezTo>
                    <a:pt x="38426" y="39442"/>
                    <a:pt x="38560" y="39444"/>
                    <a:pt x="38694" y="39444"/>
                  </a:cubicBezTo>
                  <a:cubicBezTo>
                    <a:pt x="43697" y="39444"/>
                    <a:pt x="48722" y="36430"/>
                    <a:pt x="47864" y="30830"/>
                  </a:cubicBezTo>
                  <a:cubicBezTo>
                    <a:pt x="47185" y="26484"/>
                    <a:pt x="43578" y="24353"/>
                    <a:pt x="49531" y="18495"/>
                  </a:cubicBezTo>
                  <a:cubicBezTo>
                    <a:pt x="58461" y="9708"/>
                    <a:pt x="54186" y="695"/>
                    <a:pt x="48043" y="40"/>
                  </a:cubicBezTo>
                  <a:cubicBezTo>
                    <a:pt x="47797" y="14"/>
                    <a:pt x="47556" y="1"/>
                    <a:pt x="47321" y="1"/>
                  </a:cubicBezTo>
                  <a:close/>
                </a:path>
              </a:pathLst>
            </a:custGeom>
            <a:solidFill>
              <a:srgbClr val="75D9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3"/>
            <p:cNvSpPr/>
            <p:nvPr/>
          </p:nvSpPr>
          <p:spPr>
            <a:xfrm>
              <a:off x="-1801299" y="1673750"/>
              <a:ext cx="648448" cy="672557"/>
            </a:xfrm>
            <a:custGeom>
              <a:rect b="b" l="l" r="r" t="t"/>
              <a:pathLst>
                <a:path extrusionOk="0" h="44160" w="42577">
                  <a:moveTo>
                    <a:pt x="20562" y="1"/>
                  </a:moveTo>
                  <a:cubicBezTo>
                    <a:pt x="20402" y="1"/>
                    <a:pt x="20242" y="87"/>
                    <a:pt x="20181" y="286"/>
                  </a:cubicBezTo>
                  <a:cubicBezTo>
                    <a:pt x="19014" y="4024"/>
                    <a:pt x="18645" y="7906"/>
                    <a:pt x="18645" y="11823"/>
                  </a:cubicBezTo>
                  <a:cubicBezTo>
                    <a:pt x="18645" y="16121"/>
                    <a:pt x="19026" y="20431"/>
                    <a:pt x="17776" y="24622"/>
                  </a:cubicBezTo>
                  <a:cubicBezTo>
                    <a:pt x="17752" y="24705"/>
                    <a:pt x="17752" y="24789"/>
                    <a:pt x="17776" y="24848"/>
                  </a:cubicBezTo>
                  <a:cubicBezTo>
                    <a:pt x="12656" y="28956"/>
                    <a:pt x="7822" y="33397"/>
                    <a:pt x="3762" y="38528"/>
                  </a:cubicBezTo>
                  <a:cubicBezTo>
                    <a:pt x="4298" y="35540"/>
                    <a:pt x="3631" y="32516"/>
                    <a:pt x="3465" y="29492"/>
                  </a:cubicBezTo>
                  <a:cubicBezTo>
                    <a:pt x="3262" y="25693"/>
                    <a:pt x="3607" y="21931"/>
                    <a:pt x="5060" y="18395"/>
                  </a:cubicBezTo>
                  <a:cubicBezTo>
                    <a:pt x="5175" y="18100"/>
                    <a:pt x="4939" y="17910"/>
                    <a:pt x="4689" y="17910"/>
                  </a:cubicBezTo>
                  <a:cubicBezTo>
                    <a:pt x="4524" y="17910"/>
                    <a:pt x="4354" y="17992"/>
                    <a:pt x="4274" y="18181"/>
                  </a:cubicBezTo>
                  <a:cubicBezTo>
                    <a:pt x="2988" y="21348"/>
                    <a:pt x="2548" y="24693"/>
                    <a:pt x="2607" y="28098"/>
                  </a:cubicBezTo>
                  <a:cubicBezTo>
                    <a:pt x="2679" y="31885"/>
                    <a:pt x="3822" y="35814"/>
                    <a:pt x="2703" y="39517"/>
                  </a:cubicBezTo>
                  <a:cubicBezTo>
                    <a:pt x="2667" y="39659"/>
                    <a:pt x="2691" y="39767"/>
                    <a:pt x="2762" y="39862"/>
                  </a:cubicBezTo>
                  <a:cubicBezTo>
                    <a:pt x="1869" y="41064"/>
                    <a:pt x="1000" y="42291"/>
                    <a:pt x="190" y="43565"/>
                  </a:cubicBezTo>
                  <a:cubicBezTo>
                    <a:pt x="0" y="43871"/>
                    <a:pt x="281" y="44160"/>
                    <a:pt x="562" y="44160"/>
                  </a:cubicBezTo>
                  <a:cubicBezTo>
                    <a:pt x="686" y="44160"/>
                    <a:pt x="809" y="44104"/>
                    <a:pt x="893" y="43969"/>
                  </a:cubicBezTo>
                  <a:cubicBezTo>
                    <a:pt x="1988" y="42219"/>
                    <a:pt x="3203" y="40540"/>
                    <a:pt x="4477" y="38933"/>
                  </a:cubicBezTo>
                  <a:cubicBezTo>
                    <a:pt x="4665" y="38923"/>
                    <a:pt x="4852" y="38919"/>
                    <a:pt x="5039" y="38919"/>
                  </a:cubicBezTo>
                  <a:cubicBezTo>
                    <a:pt x="8447" y="38919"/>
                    <a:pt x="11650" y="40492"/>
                    <a:pt x="15025" y="40910"/>
                  </a:cubicBezTo>
                  <a:cubicBezTo>
                    <a:pt x="15977" y="41029"/>
                    <a:pt x="16929" y="41086"/>
                    <a:pt x="17878" y="41086"/>
                  </a:cubicBezTo>
                  <a:cubicBezTo>
                    <a:pt x="19862" y="41086"/>
                    <a:pt x="21836" y="40837"/>
                    <a:pt x="23777" y="40386"/>
                  </a:cubicBezTo>
                  <a:cubicBezTo>
                    <a:pt x="24256" y="40274"/>
                    <a:pt x="24099" y="39590"/>
                    <a:pt x="23657" y="39590"/>
                  </a:cubicBezTo>
                  <a:cubicBezTo>
                    <a:pt x="23627" y="39590"/>
                    <a:pt x="23595" y="39593"/>
                    <a:pt x="23562" y="39600"/>
                  </a:cubicBezTo>
                  <a:cubicBezTo>
                    <a:pt x="21684" y="40042"/>
                    <a:pt x="19777" y="40275"/>
                    <a:pt x="17868" y="40275"/>
                  </a:cubicBezTo>
                  <a:cubicBezTo>
                    <a:pt x="16281" y="40275"/>
                    <a:pt x="14694" y="40114"/>
                    <a:pt x="13120" y="39778"/>
                  </a:cubicBezTo>
                  <a:cubicBezTo>
                    <a:pt x="10418" y="39207"/>
                    <a:pt x="7882" y="38147"/>
                    <a:pt x="5119" y="38124"/>
                  </a:cubicBezTo>
                  <a:cubicBezTo>
                    <a:pt x="9632" y="32647"/>
                    <a:pt x="15037" y="27991"/>
                    <a:pt x="20657" y="23622"/>
                  </a:cubicBezTo>
                  <a:cubicBezTo>
                    <a:pt x="20693" y="23634"/>
                    <a:pt x="20717" y="23657"/>
                    <a:pt x="20764" y="23669"/>
                  </a:cubicBezTo>
                  <a:cubicBezTo>
                    <a:pt x="23741" y="24158"/>
                    <a:pt x="26479" y="25479"/>
                    <a:pt x="29503" y="25872"/>
                  </a:cubicBezTo>
                  <a:cubicBezTo>
                    <a:pt x="30510" y="26003"/>
                    <a:pt x="31519" y="26065"/>
                    <a:pt x="32526" y="26065"/>
                  </a:cubicBezTo>
                  <a:cubicBezTo>
                    <a:pt x="34258" y="26065"/>
                    <a:pt x="35986" y="25882"/>
                    <a:pt x="37695" y="25551"/>
                  </a:cubicBezTo>
                  <a:cubicBezTo>
                    <a:pt x="38177" y="25461"/>
                    <a:pt x="38015" y="24769"/>
                    <a:pt x="37566" y="24769"/>
                  </a:cubicBezTo>
                  <a:cubicBezTo>
                    <a:pt x="37539" y="24769"/>
                    <a:pt x="37510" y="24771"/>
                    <a:pt x="37481" y="24777"/>
                  </a:cubicBezTo>
                  <a:cubicBezTo>
                    <a:pt x="35839" y="25091"/>
                    <a:pt x="34184" y="25260"/>
                    <a:pt x="32529" y="25260"/>
                  </a:cubicBezTo>
                  <a:cubicBezTo>
                    <a:pt x="31109" y="25260"/>
                    <a:pt x="29689" y="25136"/>
                    <a:pt x="28277" y="24872"/>
                  </a:cubicBezTo>
                  <a:cubicBezTo>
                    <a:pt x="25955" y="24431"/>
                    <a:pt x="23788" y="23455"/>
                    <a:pt x="21479" y="22991"/>
                  </a:cubicBezTo>
                  <a:cubicBezTo>
                    <a:pt x="21872" y="22693"/>
                    <a:pt x="22253" y="22395"/>
                    <a:pt x="22645" y="22098"/>
                  </a:cubicBezTo>
                  <a:cubicBezTo>
                    <a:pt x="29956" y="16538"/>
                    <a:pt x="37481" y="10965"/>
                    <a:pt x="42386" y="3036"/>
                  </a:cubicBezTo>
                  <a:cubicBezTo>
                    <a:pt x="42576" y="2730"/>
                    <a:pt x="42301" y="2441"/>
                    <a:pt x="42023" y="2441"/>
                  </a:cubicBezTo>
                  <a:cubicBezTo>
                    <a:pt x="41901" y="2441"/>
                    <a:pt x="41779" y="2497"/>
                    <a:pt x="41695" y="2631"/>
                  </a:cubicBezTo>
                  <a:cubicBezTo>
                    <a:pt x="36385" y="11192"/>
                    <a:pt x="27991" y="16954"/>
                    <a:pt x="20145" y="22991"/>
                  </a:cubicBezTo>
                  <a:cubicBezTo>
                    <a:pt x="19681" y="23360"/>
                    <a:pt x="19216" y="23717"/>
                    <a:pt x="18740" y="24086"/>
                  </a:cubicBezTo>
                  <a:cubicBezTo>
                    <a:pt x="19645" y="20538"/>
                    <a:pt x="19514" y="16919"/>
                    <a:pt x="19467" y="13263"/>
                  </a:cubicBezTo>
                  <a:cubicBezTo>
                    <a:pt x="19395" y="8941"/>
                    <a:pt x="19669" y="4655"/>
                    <a:pt x="20955" y="500"/>
                  </a:cubicBezTo>
                  <a:cubicBezTo>
                    <a:pt x="21048" y="199"/>
                    <a:pt x="20804" y="1"/>
                    <a:pt x="20562" y="1"/>
                  </a:cubicBezTo>
                  <a:close/>
                </a:path>
              </a:pathLst>
            </a:custGeom>
            <a:solidFill>
              <a:srgbClr val="449E8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5" name="Google Shape;85;p13"/>
          <p:cNvSpPr/>
          <p:nvPr/>
        </p:nvSpPr>
        <p:spPr>
          <a:xfrm>
            <a:off x="70" y="850947"/>
            <a:ext cx="8179245" cy="4098021"/>
          </a:xfrm>
          <a:custGeom>
            <a:rect b="b" l="l" r="r" t="t"/>
            <a:pathLst>
              <a:path extrusionOk="0" h="113205" w="225946">
                <a:moveTo>
                  <a:pt x="62499" y="1"/>
                </a:moveTo>
                <a:cubicBezTo>
                  <a:pt x="59883" y="1"/>
                  <a:pt x="57255" y="334"/>
                  <a:pt x="54710" y="1008"/>
                </a:cubicBezTo>
                <a:cubicBezTo>
                  <a:pt x="48019" y="2794"/>
                  <a:pt x="42649" y="6628"/>
                  <a:pt x="39791" y="11712"/>
                </a:cubicBezTo>
                <a:cubicBezTo>
                  <a:pt x="36672" y="17272"/>
                  <a:pt x="35588" y="24499"/>
                  <a:pt x="28540" y="28059"/>
                </a:cubicBezTo>
                <a:cubicBezTo>
                  <a:pt x="26790" y="28940"/>
                  <a:pt x="24873" y="29250"/>
                  <a:pt x="22908" y="29678"/>
                </a:cubicBezTo>
                <a:cubicBezTo>
                  <a:pt x="21075" y="30083"/>
                  <a:pt x="19539" y="30774"/>
                  <a:pt x="18229" y="31869"/>
                </a:cubicBezTo>
                <a:cubicBezTo>
                  <a:pt x="15634" y="34048"/>
                  <a:pt x="13788" y="36953"/>
                  <a:pt x="12371" y="39691"/>
                </a:cubicBezTo>
                <a:cubicBezTo>
                  <a:pt x="10811" y="42715"/>
                  <a:pt x="9811" y="45906"/>
                  <a:pt x="9407" y="49157"/>
                </a:cubicBezTo>
                <a:cubicBezTo>
                  <a:pt x="8978" y="52514"/>
                  <a:pt x="9526" y="55765"/>
                  <a:pt x="9799" y="59122"/>
                </a:cubicBezTo>
                <a:cubicBezTo>
                  <a:pt x="9942" y="60956"/>
                  <a:pt x="9907" y="62813"/>
                  <a:pt x="9145" y="64563"/>
                </a:cubicBezTo>
                <a:cubicBezTo>
                  <a:pt x="8454" y="66159"/>
                  <a:pt x="7156" y="67528"/>
                  <a:pt x="5858" y="68850"/>
                </a:cubicBezTo>
                <a:cubicBezTo>
                  <a:pt x="3608" y="71124"/>
                  <a:pt x="2644" y="74053"/>
                  <a:pt x="1739" y="76886"/>
                </a:cubicBezTo>
                <a:cubicBezTo>
                  <a:pt x="1" y="82375"/>
                  <a:pt x="822" y="87769"/>
                  <a:pt x="5025" y="92293"/>
                </a:cubicBezTo>
                <a:cubicBezTo>
                  <a:pt x="9359" y="96948"/>
                  <a:pt x="15860" y="100080"/>
                  <a:pt x="22753" y="101830"/>
                </a:cubicBezTo>
                <a:cubicBezTo>
                  <a:pt x="28327" y="103249"/>
                  <a:pt x="34155" y="103754"/>
                  <a:pt x="39991" y="103754"/>
                </a:cubicBezTo>
                <a:cubicBezTo>
                  <a:pt x="42970" y="103754"/>
                  <a:pt x="45950" y="103623"/>
                  <a:pt x="48900" y="103413"/>
                </a:cubicBezTo>
                <a:cubicBezTo>
                  <a:pt x="53579" y="103092"/>
                  <a:pt x="58222" y="102437"/>
                  <a:pt x="62913" y="102175"/>
                </a:cubicBezTo>
                <a:cubicBezTo>
                  <a:pt x="63658" y="102135"/>
                  <a:pt x="64397" y="102114"/>
                  <a:pt x="65129" y="102114"/>
                </a:cubicBezTo>
                <a:cubicBezTo>
                  <a:pt x="68914" y="102114"/>
                  <a:pt x="72542" y="102654"/>
                  <a:pt x="76153" y="103711"/>
                </a:cubicBezTo>
                <a:cubicBezTo>
                  <a:pt x="80213" y="104902"/>
                  <a:pt x="84083" y="106461"/>
                  <a:pt x="88166" y="107592"/>
                </a:cubicBezTo>
                <a:cubicBezTo>
                  <a:pt x="90798" y="108319"/>
                  <a:pt x="93500" y="108890"/>
                  <a:pt x="96227" y="109331"/>
                </a:cubicBezTo>
                <a:cubicBezTo>
                  <a:pt x="101001" y="110283"/>
                  <a:pt x="106085" y="110676"/>
                  <a:pt x="110574" y="111283"/>
                </a:cubicBezTo>
                <a:cubicBezTo>
                  <a:pt x="113741" y="111712"/>
                  <a:pt x="116765" y="112534"/>
                  <a:pt x="119908" y="113022"/>
                </a:cubicBezTo>
                <a:cubicBezTo>
                  <a:pt x="120759" y="113151"/>
                  <a:pt x="121581" y="113204"/>
                  <a:pt x="122390" y="113204"/>
                </a:cubicBezTo>
                <a:cubicBezTo>
                  <a:pt x="124492" y="113204"/>
                  <a:pt x="126501" y="112842"/>
                  <a:pt x="128660" y="112498"/>
                </a:cubicBezTo>
                <a:cubicBezTo>
                  <a:pt x="130320" y="112230"/>
                  <a:pt x="131984" y="112138"/>
                  <a:pt x="133653" y="112138"/>
                </a:cubicBezTo>
                <a:cubicBezTo>
                  <a:pt x="135321" y="112138"/>
                  <a:pt x="136994" y="112230"/>
                  <a:pt x="138673" y="112331"/>
                </a:cubicBezTo>
                <a:cubicBezTo>
                  <a:pt x="141764" y="112515"/>
                  <a:pt x="144846" y="112620"/>
                  <a:pt x="147945" y="112620"/>
                </a:cubicBezTo>
                <a:cubicBezTo>
                  <a:pt x="148259" y="112620"/>
                  <a:pt x="148574" y="112619"/>
                  <a:pt x="148888" y="112617"/>
                </a:cubicBezTo>
                <a:cubicBezTo>
                  <a:pt x="162152" y="112522"/>
                  <a:pt x="175273" y="110831"/>
                  <a:pt x="188488" y="110069"/>
                </a:cubicBezTo>
                <a:cubicBezTo>
                  <a:pt x="199526" y="109438"/>
                  <a:pt x="212682" y="110081"/>
                  <a:pt x="221040" y="103235"/>
                </a:cubicBezTo>
                <a:cubicBezTo>
                  <a:pt x="224219" y="100627"/>
                  <a:pt x="225946" y="97151"/>
                  <a:pt x="225350" y="93531"/>
                </a:cubicBezTo>
                <a:cubicBezTo>
                  <a:pt x="224803" y="90138"/>
                  <a:pt x="222243" y="87197"/>
                  <a:pt x="218087" y="86007"/>
                </a:cubicBezTo>
                <a:cubicBezTo>
                  <a:pt x="212908" y="84518"/>
                  <a:pt x="207181" y="85637"/>
                  <a:pt x="201943" y="84316"/>
                </a:cubicBezTo>
                <a:cubicBezTo>
                  <a:pt x="197144" y="83101"/>
                  <a:pt x="193418" y="80244"/>
                  <a:pt x="189429" y="77958"/>
                </a:cubicBezTo>
                <a:cubicBezTo>
                  <a:pt x="187453" y="76815"/>
                  <a:pt x="185357" y="75779"/>
                  <a:pt x="183047" y="75124"/>
                </a:cubicBezTo>
                <a:cubicBezTo>
                  <a:pt x="181018" y="74552"/>
                  <a:pt x="178881" y="74329"/>
                  <a:pt x="176737" y="74329"/>
                </a:cubicBezTo>
                <a:cubicBezTo>
                  <a:pt x="176026" y="74329"/>
                  <a:pt x="175314" y="74353"/>
                  <a:pt x="174606" y="74398"/>
                </a:cubicBezTo>
                <a:cubicBezTo>
                  <a:pt x="168947" y="74749"/>
                  <a:pt x="163483" y="76316"/>
                  <a:pt x="157786" y="76316"/>
                </a:cubicBezTo>
                <a:cubicBezTo>
                  <a:pt x="157682" y="76316"/>
                  <a:pt x="157577" y="76316"/>
                  <a:pt x="157473" y="76315"/>
                </a:cubicBezTo>
                <a:cubicBezTo>
                  <a:pt x="152663" y="76267"/>
                  <a:pt x="147317" y="75124"/>
                  <a:pt x="144816" y="71600"/>
                </a:cubicBezTo>
                <a:cubicBezTo>
                  <a:pt x="143388" y="69576"/>
                  <a:pt x="143149" y="67207"/>
                  <a:pt x="142661" y="64956"/>
                </a:cubicBezTo>
                <a:cubicBezTo>
                  <a:pt x="142245" y="62968"/>
                  <a:pt x="141518" y="61075"/>
                  <a:pt x="140209" y="59337"/>
                </a:cubicBezTo>
                <a:cubicBezTo>
                  <a:pt x="137863" y="56205"/>
                  <a:pt x="134089" y="53753"/>
                  <a:pt x="129743" y="52514"/>
                </a:cubicBezTo>
                <a:cubicBezTo>
                  <a:pt x="127656" y="51919"/>
                  <a:pt x="125480" y="51649"/>
                  <a:pt x="123261" y="51649"/>
                </a:cubicBezTo>
                <a:cubicBezTo>
                  <a:pt x="123037" y="51649"/>
                  <a:pt x="122812" y="51652"/>
                  <a:pt x="122587" y="51657"/>
                </a:cubicBezTo>
                <a:cubicBezTo>
                  <a:pt x="122123" y="51669"/>
                  <a:pt x="121659" y="51693"/>
                  <a:pt x="121182" y="51728"/>
                </a:cubicBezTo>
                <a:cubicBezTo>
                  <a:pt x="116479" y="50609"/>
                  <a:pt x="111503" y="50002"/>
                  <a:pt x="107121" y="48192"/>
                </a:cubicBezTo>
                <a:cubicBezTo>
                  <a:pt x="99501" y="45049"/>
                  <a:pt x="96298" y="38441"/>
                  <a:pt x="94560" y="32178"/>
                </a:cubicBezTo>
                <a:cubicBezTo>
                  <a:pt x="93584" y="28678"/>
                  <a:pt x="92929" y="25106"/>
                  <a:pt x="91726" y="21641"/>
                </a:cubicBezTo>
                <a:cubicBezTo>
                  <a:pt x="90810" y="19034"/>
                  <a:pt x="89548" y="16486"/>
                  <a:pt x="87952" y="14081"/>
                </a:cubicBezTo>
                <a:cubicBezTo>
                  <a:pt x="84809" y="9330"/>
                  <a:pt x="80237" y="4973"/>
                  <a:pt x="74200" y="2365"/>
                </a:cubicBezTo>
                <a:cubicBezTo>
                  <a:pt x="70558" y="797"/>
                  <a:pt x="66542" y="1"/>
                  <a:pt x="62499" y="1"/>
                </a:cubicBezTo>
                <a:close/>
              </a:path>
            </a:pathLst>
          </a:custGeom>
          <a:solidFill>
            <a:srgbClr val="FFFFFF">
              <a:alpha val="44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6" name="Google Shape;86;p13"/>
          <p:cNvGrpSpPr/>
          <p:nvPr/>
        </p:nvGrpSpPr>
        <p:grpSpPr>
          <a:xfrm>
            <a:off x="461664" y="2367617"/>
            <a:ext cx="1251074" cy="1089966"/>
            <a:chOff x="2227541" y="6011760"/>
            <a:chExt cx="2864180" cy="2495343"/>
          </a:xfrm>
        </p:grpSpPr>
        <p:sp>
          <p:nvSpPr>
            <p:cNvPr id="87" name="Google Shape;87;p13"/>
            <p:cNvSpPr/>
            <p:nvPr/>
          </p:nvSpPr>
          <p:spPr>
            <a:xfrm rot="-1131582">
              <a:off x="2772277" y="6293752"/>
              <a:ext cx="2064072" cy="1922827"/>
            </a:xfrm>
            <a:custGeom>
              <a:rect b="b" l="l" r="r" t="t"/>
              <a:pathLst>
                <a:path extrusionOk="0" h="77719" w="83428">
                  <a:moveTo>
                    <a:pt x="43744" y="1"/>
                  </a:moveTo>
                  <a:cubicBezTo>
                    <a:pt x="43607" y="1"/>
                    <a:pt x="43469" y="5"/>
                    <a:pt x="43328" y="15"/>
                  </a:cubicBezTo>
                  <a:cubicBezTo>
                    <a:pt x="39256" y="277"/>
                    <a:pt x="37779" y="4360"/>
                    <a:pt x="36839" y="7718"/>
                  </a:cubicBezTo>
                  <a:cubicBezTo>
                    <a:pt x="35589" y="12203"/>
                    <a:pt x="34968" y="18558"/>
                    <a:pt x="31040" y="18558"/>
                  </a:cubicBezTo>
                  <a:cubicBezTo>
                    <a:pt x="29952" y="18558"/>
                    <a:pt x="28611" y="18070"/>
                    <a:pt x="26933" y="16921"/>
                  </a:cubicBezTo>
                  <a:cubicBezTo>
                    <a:pt x="25614" y="16019"/>
                    <a:pt x="23908" y="14589"/>
                    <a:pt x="22178" y="14589"/>
                  </a:cubicBezTo>
                  <a:cubicBezTo>
                    <a:pt x="21830" y="14589"/>
                    <a:pt x="21481" y="14647"/>
                    <a:pt x="21134" y="14778"/>
                  </a:cubicBezTo>
                  <a:cubicBezTo>
                    <a:pt x="15276" y="16993"/>
                    <a:pt x="19075" y="24530"/>
                    <a:pt x="19753" y="28387"/>
                  </a:cubicBezTo>
                  <a:cubicBezTo>
                    <a:pt x="20166" y="30701"/>
                    <a:pt x="20096" y="34763"/>
                    <a:pt x="17456" y="34763"/>
                  </a:cubicBezTo>
                  <a:cubicBezTo>
                    <a:pt x="17054" y="34763"/>
                    <a:pt x="16592" y="34669"/>
                    <a:pt x="16062" y="34459"/>
                  </a:cubicBezTo>
                  <a:cubicBezTo>
                    <a:pt x="11365" y="32594"/>
                    <a:pt x="10296" y="26273"/>
                    <a:pt x="4770" y="26273"/>
                  </a:cubicBezTo>
                  <a:cubicBezTo>
                    <a:pt x="4512" y="26273"/>
                    <a:pt x="4244" y="26287"/>
                    <a:pt x="3966" y="26315"/>
                  </a:cubicBezTo>
                  <a:cubicBezTo>
                    <a:pt x="715" y="26649"/>
                    <a:pt x="1" y="29554"/>
                    <a:pt x="489" y="32328"/>
                  </a:cubicBezTo>
                  <a:cubicBezTo>
                    <a:pt x="1251" y="36555"/>
                    <a:pt x="3644" y="40222"/>
                    <a:pt x="5085" y="44211"/>
                  </a:cubicBezTo>
                  <a:cubicBezTo>
                    <a:pt x="6597" y="48390"/>
                    <a:pt x="7061" y="52997"/>
                    <a:pt x="6549" y="57403"/>
                  </a:cubicBezTo>
                  <a:cubicBezTo>
                    <a:pt x="6275" y="59784"/>
                    <a:pt x="4037" y="62999"/>
                    <a:pt x="4632" y="65380"/>
                  </a:cubicBezTo>
                  <a:cubicBezTo>
                    <a:pt x="5513" y="68856"/>
                    <a:pt x="12336" y="68321"/>
                    <a:pt x="15050" y="68797"/>
                  </a:cubicBezTo>
                  <a:cubicBezTo>
                    <a:pt x="18884" y="69476"/>
                    <a:pt x="22766" y="70095"/>
                    <a:pt x="26468" y="71345"/>
                  </a:cubicBezTo>
                  <a:cubicBezTo>
                    <a:pt x="30939" y="72847"/>
                    <a:pt x="38196" y="77718"/>
                    <a:pt x="44090" y="77718"/>
                  </a:cubicBezTo>
                  <a:cubicBezTo>
                    <a:pt x="46186" y="77718"/>
                    <a:pt x="48109" y="77102"/>
                    <a:pt x="49674" y="75500"/>
                  </a:cubicBezTo>
                  <a:cubicBezTo>
                    <a:pt x="51602" y="73524"/>
                    <a:pt x="50626" y="70488"/>
                    <a:pt x="49185" y="68559"/>
                  </a:cubicBezTo>
                  <a:cubicBezTo>
                    <a:pt x="47364" y="66130"/>
                    <a:pt x="44090" y="64594"/>
                    <a:pt x="42661" y="61856"/>
                  </a:cubicBezTo>
                  <a:cubicBezTo>
                    <a:pt x="41468" y="59570"/>
                    <a:pt x="43103" y="58980"/>
                    <a:pt x="45242" y="58980"/>
                  </a:cubicBezTo>
                  <a:cubicBezTo>
                    <a:pt x="47158" y="58980"/>
                    <a:pt x="49479" y="59453"/>
                    <a:pt x="50531" y="59605"/>
                  </a:cubicBezTo>
                  <a:cubicBezTo>
                    <a:pt x="52312" y="59861"/>
                    <a:pt x="54410" y="60234"/>
                    <a:pt x="56446" y="60234"/>
                  </a:cubicBezTo>
                  <a:cubicBezTo>
                    <a:pt x="59050" y="60234"/>
                    <a:pt x="61553" y="59624"/>
                    <a:pt x="63163" y="57379"/>
                  </a:cubicBezTo>
                  <a:cubicBezTo>
                    <a:pt x="66116" y="53271"/>
                    <a:pt x="61497" y="49068"/>
                    <a:pt x="58818" y="46354"/>
                  </a:cubicBezTo>
                  <a:cubicBezTo>
                    <a:pt x="55151" y="42627"/>
                    <a:pt x="56532" y="41246"/>
                    <a:pt x="59306" y="40817"/>
                  </a:cubicBezTo>
                  <a:cubicBezTo>
                    <a:pt x="60111" y="40689"/>
                    <a:pt x="61032" y="40643"/>
                    <a:pt x="61979" y="40643"/>
                  </a:cubicBezTo>
                  <a:cubicBezTo>
                    <a:pt x="63762" y="40643"/>
                    <a:pt x="65636" y="40807"/>
                    <a:pt x="66997" y="40901"/>
                  </a:cubicBezTo>
                  <a:cubicBezTo>
                    <a:pt x="68350" y="40991"/>
                    <a:pt x="70090" y="41137"/>
                    <a:pt x="71903" y="41137"/>
                  </a:cubicBezTo>
                  <a:cubicBezTo>
                    <a:pt x="76075" y="41137"/>
                    <a:pt x="80636" y="40364"/>
                    <a:pt x="81773" y="36364"/>
                  </a:cubicBezTo>
                  <a:cubicBezTo>
                    <a:pt x="83428" y="30578"/>
                    <a:pt x="75260" y="28090"/>
                    <a:pt x="71057" y="27816"/>
                  </a:cubicBezTo>
                  <a:cubicBezTo>
                    <a:pt x="69545" y="27720"/>
                    <a:pt x="66307" y="27518"/>
                    <a:pt x="65557" y="25863"/>
                  </a:cubicBezTo>
                  <a:cubicBezTo>
                    <a:pt x="64425" y="23339"/>
                    <a:pt x="68890" y="21386"/>
                    <a:pt x="70414" y="20291"/>
                  </a:cubicBezTo>
                  <a:cubicBezTo>
                    <a:pt x="73534" y="18029"/>
                    <a:pt x="75927" y="14493"/>
                    <a:pt x="76606" y="10659"/>
                  </a:cubicBezTo>
                  <a:cubicBezTo>
                    <a:pt x="77201" y="7313"/>
                    <a:pt x="75355" y="4337"/>
                    <a:pt x="72319" y="2920"/>
                  </a:cubicBezTo>
                  <a:cubicBezTo>
                    <a:pt x="71216" y="2408"/>
                    <a:pt x="70191" y="2186"/>
                    <a:pt x="69227" y="2186"/>
                  </a:cubicBezTo>
                  <a:cubicBezTo>
                    <a:pt x="63183" y="2186"/>
                    <a:pt x="59515" y="10924"/>
                    <a:pt x="53960" y="12135"/>
                  </a:cubicBezTo>
                  <a:cubicBezTo>
                    <a:pt x="53728" y="12186"/>
                    <a:pt x="53514" y="12210"/>
                    <a:pt x="53317" y="12210"/>
                  </a:cubicBezTo>
                  <a:cubicBezTo>
                    <a:pt x="50797" y="12210"/>
                    <a:pt x="50946" y="8282"/>
                    <a:pt x="50317" y="6206"/>
                  </a:cubicBezTo>
                  <a:cubicBezTo>
                    <a:pt x="49353" y="3076"/>
                    <a:pt x="47297" y="1"/>
                    <a:pt x="43744" y="1"/>
                  </a:cubicBezTo>
                  <a:close/>
                </a:path>
              </a:pathLst>
            </a:custGeom>
            <a:solidFill>
              <a:srgbClr val="5AD1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8" name="Google Shape;88;p13"/>
            <p:cNvGrpSpPr/>
            <p:nvPr/>
          </p:nvGrpSpPr>
          <p:grpSpPr>
            <a:xfrm>
              <a:off x="2227541" y="6635267"/>
              <a:ext cx="2250382" cy="1871835"/>
              <a:chOff x="2227541" y="6635267"/>
              <a:chExt cx="2250382" cy="1871835"/>
            </a:xfrm>
          </p:grpSpPr>
          <p:sp>
            <p:nvSpPr>
              <p:cNvPr id="89" name="Google Shape;89;p13"/>
              <p:cNvSpPr/>
              <p:nvPr/>
            </p:nvSpPr>
            <p:spPr>
              <a:xfrm rot="-1131582">
                <a:off x="2389104" y="6911337"/>
                <a:ext cx="1927256" cy="1319697"/>
              </a:xfrm>
              <a:custGeom>
                <a:rect b="b" l="l" r="r" t="t"/>
                <a:pathLst>
                  <a:path extrusionOk="0" h="53341" w="77898">
                    <a:moveTo>
                      <a:pt x="77657" y="0"/>
                    </a:moveTo>
                    <a:cubicBezTo>
                      <a:pt x="77524" y="0"/>
                      <a:pt x="77309" y="98"/>
                      <a:pt x="77038" y="330"/>
                    </a:cubicBezTo>
                    <a:cubicBezTo>
                      <a:pt x="77038" y="330"/>
                      <a:pt x="75681" y="1521"/>
                      <a:pt x="73430" y="3497"/>
                    </a:cubicBezTo>
                    <a:cubicBezTo>
                      <a:pt x="72299" y="4486"/>
                      <a:pt x="70954" y="5664"/>
                      <a:pt x="69430" y="6998"/>
                    </a:cubicBezTo>
                    <a:cubicBezTo>
                      <a:pt x="68668" y="7665"/>
                      <a:pt x="67870" y="8367"/>
                      <a:pt x="67037" y="9093"/>
                    </a:cubicBezTo>
                    <a:cubicBezTo>
                      <a:pt x="66203" y="9820"/>
                      <a:pt x="65334" y="10594"/>
                      <a:pt x="64441" y="11391"/>
                    </a:cubicBezTo>
                    <a:cubicBezTo>
                      <a:pt x="63548" y="12177"/>
                      <a:pt x="62631" y="12999"/>
                      <a:pt x="61691" y="13832"/>
                    </a:cubicBezTo>
                    <a:cubicBezTo>
                      <a:pt x="61453" y="14034"/>
                      <a:pt x="61215" y="14249"/>
                      <a:pt x="60976" y="14463"/>
                    </a:cubicBezTo>
                    <a:cubicBezTo>
                      <a:pt x="60750" y="14677"/>
                      <a:pt x="60512" y="14892"/>
                      <a:pt x="60274" y="15106"/>
                    </a:cubicBezTo>
                    <a:cubicBezTo>
                      <a:pt x="59798" y="15535"/>
                      <a:pt x="59321" y="15975"/>
                      <a:pt x="58845" y="16416"/>
                    </a:cubicBezTo>
                    <a:cubicBezTo>
                      <a:pt x="57881" y="17297"/>
                      <a:pt x="56916" y="18190"/>
                      <a:pt x="55940" y="19083"/>
                    </a:cubicBezTo>
                    <a:lnTo>
                      <a:pt x="55571" y="19416"/>
                    </a:lnTo>
                    <a:lnTo>
                      <a:pt x="55214" y="19773"/>
                    </a:lnTo>
                    <a:cubicBezTo>
                      <a:pt x="54976" y="20011"/>
                      <a:pt x="54738" y="20250"/>
                      <a:pt x="54499" y="20488"/>
                    </a:cubicBezTo>
                    <a:cubicBezTo>
                      <a:pt x="54035" y="20964"/>
                      <a:pt x="53571" y="21440"/>
                      <a:pt x="53106" y="21916"/>
                    </a:cubicBezTo>
                    <a:cubicBezTo>
                      <a:pt x="51261" y="23845"/>
                      <a:pt x="49463" y="25798"/>
                      <a:pt x="47725" y="27691"/>
                    </a:cubicBezTo>
                    <a:cubicBezTo>
                      <a:pt x="45975" y="29572"/>
                      <a:pt x="44284" y="31370"/>
                      <a:pt x="42653" y="33025"/>
                    </a:cubicBezTo>
                    <a:cubicBezTo>
                      <a:pt x="41033" y="34668"/>
                      <a:pt x="39259" y="36406"/>
                      <a:pt x="37342" y="38085"/>
                    </a:cubicBezTo>
                    <a:cubicBezTo>
                      <a:pt x="36378" y="38918"/>
                      <a:pt x="35390" y="39752"/>
                      <a:pt x="34354" y="40538"/>
                    </a:cubicBezTo>
                    <a:cubicBezTo>
                      <a:pt x="33318" y="41335"/>
                      <a:pt x="32247" y="42109"/>
                      <a:pt x="31151" y="42824"/>
                    </a:cubicBezTo>
                    <a:cubicBezTo>
                      <a:pt x="30044" y="43550"/>
                      <a:pt x="28913" y="44205"/>
                      <a:pt x="27746" y="44812"/>
                    </a:cubicBezTo>
                    <a:cubicBezTo>
                      <a:pt x="27460" y="44967"/>
                      <a:pt x="27175" y="45122"/>
                      <a:pt x="26877" y="45253"/>
                    </a:cubicBezTo>
                    <a:cubicBezTo>
                      <a:pt x="26579" y="45395"/>
                      <a:pt x="26293" y="45538"/>
                      <a:pt x="25996" y="45669"/>
                    </a:cubicBezTo>
                    <a:cubicBezTo>
                      <a:pt x="25401" y="45919"/>
                      <a:pt x="24793" y="46146"/>
                      <a:pt x="24186" y="46384"/>
                    </a:cubicBezTo>
                    <a:cubicBezTo>
                      <a:pt x="23888" y="46503"/>
                      <a:pt x="23591" y="46622"/>
                      <a:pt x="23293" y="46741"/>
                    </a:cubicBezTo>
                    <a:cubicBezTo>
                      <a:pt x="23138" y="46800"/>
                      <a:pt x="22995" y="46860"/>
                      <a:pt x="22853" y="46919"/>
                    </a:cubicBezTo>
                    <a:cubicBezTo>
                      <a:pt x="22698" y="46967"/>
                      <a:pt x="22543" y="47027"/>
                      <a:pt x="22400" y="47074"/>
                    </a:cubicBezTo>
                    <a:cubicBezTo>
                      <a:pt x="21793" y="47289"/>
                      <a:pt x="21198" y="47491"/>
                      <a:pt x="20602" y="47693"/>
                    </a:cubicBezTo>
                    <a:cubicBezTo>
                      <a:pt x="20317" y="47801"/>
                      <a:pt x="20019" y="47908"/>
                      <a:pt x="19721" y="48003"/>
                    </a:cubicBezTo>
                    <a:cubicBezTo>
                      <a:pt x="19435" y="48098"/>
                      <a:pt x="19138" y="48182"/>
                      <a:pt x="18852" y="48277"/>
                    </a:cubicBezTo>
                    <a:cubicBezTo>
                      <a:pt x="18257" y="48455"/>
                      <a:pt x="17685" y="48634"/>
                      <a:pt x="17114" y="48813"/>
                    </a:cubicBezTo>
                    <a:cubicBezTo>
                      <a:pt x="12566" y="50170"/>
                      <a:pt x="8470" y="51087"/>
                      <a:pt x="5553" y="51753"/>
                    </a:cubicBezTo>
                    <a:cubicBezTo>
                      <a:pt x="4100" y="52075"/>
                      <a:pt x="2922" y="52337"/>
                      <a:pt x="2112" y="52503"/>
                    </a:cubicBezTo>
                    <a:cubicBezTo>
                      <a:pt x="1314" y="52682"/>
                      <a:pt x="874" y="52777"/>
                      <a:pt x="874" y="52777"/>
                    </a:cubicBezTo>
                    <a:cubicBezTo>
                      <a:pt x="47" y="52974"/>
                      <a:pt x="1" y="53340"/>
                      <a:pt x="641" y="53340"/>
                    </a:cubicBezTo>
                    <a:cubicBezTo>
                      <a:pt x="739" y="53340"/>
                      <a:pt x="852" y="53332"/>
                      <a:pt x="981" y="53313"/>
                    </a:cubicBezTo>
                    <a:cubicBezTo>
                      <a:pt x="981" y="53313"/>
                      <a:pt x="1421" y="53218"/>
                      <a:pt x="2231" y="53063"/>
                    </a:cubicBezTo>
                    <a:cubicBezTo>
                      <a:pt x="3041" y="52896"/>
                      <a:pt x="4219" y="52658"/>
                      <a:pt x="5684" y="52361"/>
                    </a:cubicBezTo>
                    <a:cubicBezTo>
                      <a:pt x="8625" y="51741"/>
                      <a:pt x="12732" y="50884"/>
                      <a:pt x="17340" y="49575"/>
                    </a:cubicBezTo>
                    <a:cubicBezTo>
                      <a:pt x="17911" y="49408"/>
                      <a:pt x="18495" y="49241"/>
                      <a:pt x="19090" y="49063"/>
                    </a:cubicBezTo>
                    <a:cubicBezTo>
                      <a:pt x="19388" y="48979"/>
                      <a:pt x="19686" y="48884"/>
                      <a:pt x="19983" y="48801"/>
                    </a:cubicBezTo>
                    <a:cubicBezTo>
                      <a:pt x="20281" y="48705"/>
                      <a:pt x="20578" y="48598"/>
                      <a:pt x="20876" y="48503"/>
                    </a:cubicBezTo>
                    <a:cubicBezTo>
                      <a:pt x="21471" y="48301"/>
                      <a:pt x="22079" y="48098"/>
                      <a:pt x="22686" y="47896"/>
                    </a:cubicBezTo>
                    <a:cubicBezTo>
                      <a:pt x="22841" y="47848"/>
                      <a:pt x="22995" y="47789"/>
                      <a:pt x="23150" y="47741"/>
                    </a:cubicBezTo>
                    <a:cubicBezTo>
                      <a:pt x="23293" y="47681"/>
                      <a:pt x="23448" y="47622"/>
                      <a:pt x="23603" y="47562"/>
                    </a:cubicBezTo>
                    <a:cubicBezTo>
                      <a:pt x="23900" y="47455"/>
                      <a:pt x="24210" y="47336"/>
                      <a:pt x="24519" y="47217"/>
                    </a:cubicBezTo>
                    <a:cubicBezTo>
                      <a:pt x="25127" y="46979"/>
                      <a:pt x="25746" y="46753"/>
                      <a:pt x="26365" y="46515"/>
                    </a:cubicBezTo>
                    <a:cubicBezTo>
                      <a:pt x="26663" y="46372"/>
                      <a:pt x="26972" y="46229"/>
                      <a:pt x="27270" y="46086"/>
                    </a:cubicBezTo>
                    <a:cubicBezTo>
                      <a:pt x="27579" y="45955"/>
                      <a:pt x="27877" y="45800"/>
                      <a:pt x="28175" y="45646"/>
                    </a:cubicBezTo>
                    <a:cubicBezTo>
                      <a:pt x="29365" y="45038"/>
                      <a:pt x="30544" y="44372"/>
                      <a:pt x="31675" y="43645"/>
                    </a:cubicBezTo>
                    <a:cubicBezTo>
                      <a:pt x="32806" y="42919"/>
                      <a:pt x="33902" y="42145"/>
                      <a:pt x="34961" y="41347"/>
                    </a:cubicBezTo>
                    <a:cubicBezTo>
                      <a:pt x="36021" y="40538"/>
                      <a:pt x="37033" y="39704"/>
                      <a:pt x="38021" y="38859"/>
                    </a:cubicBezTo>
                    <a:cubicBezTo>
                      <a:pt x="39974" y="37168"/>
                      <a:pt x="41772" y="35430"/>
                      <a:pt x="43415" y="33763"/>
                    </a:cubicBezTo>
                    <a:cubicBezTo>
                      <a:pt x="45046" y="32108"/>
                      <a:pt x="46748" y="30286"/>
                      <a:pt x="48475" y="28381"/>
                    </a:cubicBezTo>
                    <a:cubicBezTo>
                      <a:pt x="50213" y="26488"/>
                      <a:pt x="51999" y="24524"/>
                      <a:pt x="53809" y="22595"/>
                    </a:cubicBezTo>
                    <a:cubicBezTo>
                      <a:pt x="54273" y="22107"/>
                      <a:pt x="54726" y="21631"/>
                      <a:pt x="55190" y="21154"/>
                    </a:cubicBezTo>
                    <a:cubicBezTo>
                      <a:pt x="55416" y="20916"/>
                      <a:pt x="55642" y="20678"/>
                      <a:pt x="55881" y="20452"/>
                    </a:cubicBezTo>
                    <a:lnTo>
                      <a:pt x="56226" y="20095"/>
                    </a:lnTo>
                    <a:lnTo>
                      <a:pt x="56583" y="19761"/>
                    </a:lnTo>
                    <a:cubicBezTo>
                      <a:pt x="57547" y="18857"/>
                      <a:pt x="58512" y="17952"/>
                      <a:pt x="59452" y="17071"/>
                    </a:cubicBezTo>
                    <a:cubicBezTo>
                      <a:pt x="59929" y="16618"/>
                      <a:pt x="60393" y="16178"/>
                      <a:pt x="60869" y="15749"/>
                    </a:cubicBezTo>
                    <a:cubicBezTo>
                      <a:pt x="61095" y="15523"/>
                      <a:pt x="61334" y="15308"/>
                      <a:pt x="61560" y="15094"/>
                    </a:cubicBezTo>
                    <a:cubicBezTo>
                      <a:pt x="61798" y="14880"/>
                      <a:pt x="62024" y="14666"/>
                      <a:pt x="62262" y="14451"/>
                    </a:cubicBezTo>
                    <a:cubicBezTo>
                      <a:pt x="63191" y="13606"/>
                      <a:pt x="64096" y="12784"/>
                      <a:pt x="64977" y="11987"/>
                    </a:cubicBezTo>
                    <a:cubicBezTo>
                      <a:pt x="72049" y="5581"/>
                      <a:pt x="77407" y="735"/>
                      <a:pt x="77407" y="735"/>
                    </a:cubicBezTo>
                    <a:cubicBezTo>
                      <a:pt x="77868" y="321"/>
                      <a:pt x="77898" y="0"/>
                      <a:pt x="77657" y="0"/>
                    </a:cubicBezTo>
                    <a:close/>
                  </a:path>
                </a:pathLst>
              </a:custGeom>
              <a:solidFill>
                <a:srgbClr val="439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3"/>
              <p:cNvSpPr/>
              <p:nvPr/>
            </p:nvSpPr>
            <p:spPr>
              <a:xfrm rot="-1131582">
                <a:off x="3441562" y="7628158"/>
                <a:ext cx="485043" cy="66058"/>
              </a:xfrm>
              <a:custGeom>
                <a:rect b="b" l="l" r="r" t="t"/>
                <a:pathLst>
                  <a:path extrusionOk="0" h="2670" w="19605">
                    <a:moveTo>
                      <a:pt x="13901" y="0"/>
                    </a:moveTo>
                    <a:cubicBezTo>
                      <a:pt x="13437" y="0"/>
                      <a:pt x="12960" y="12"/>
                      <a:pt x="12472" y="24"/>
                    </a:cubicBezTo>
                    <a:cubicBezTo>
                      <a:pt x="12234" y="24"/>
                      <a:pt x="11996" y="36"/>
                      <a:pt x="11758" y="36"/>
                    </a:cubicBezTo>
                    <a:cubicBezTo>
                      <a:pt x="11639" y="48"/>
                      <a:pt x="11520" y="48"/>
                      <a:pt x="11401" y="48"/>
                    </a:cubicBezTo>
                    <a:cubicBezTo>
                      <a:pt x="11282" y="60"/>
                      <a:pt x="11163" y="72"/>
                      <a:pt x="11044" y="72"/>
                    </a:cubicBezTo>
                    <a:cubicBezTo>
                      <a:pt x="10579" y="107"/>
                      <a:pt x="10127" y="143"/>
                      <a:pt x="9710" y="179"/>
                    </a:cubicBezTo>
                    <a:cubicBezTo>
                      <a:pt x="9472" y="203"/>
                      <a:pt x="9222" y="226"/>
                      <a:pt x="8972" y="250"/>
                    </a:cubicBezTo>
                    <a:cubicBezTo>
                      <a:pt x="8722" y="286"/>
                      <a:pt x="8460" y="322"/>
                      <a:pt x="8198" y="357"/>
                    </a:cubicBezTo>
                    <a:cubicBezTo>
                      <a:pt x="7674" y="429"/>
                      <a:pt x="7138" y="500"/>
                      <a:pt x="6602" y="584"/>
                    </a:cubicBezTo>
                    <a:cubicBezTo>
                      <a:pt x="6067" y="679"/>
                      <a:pt x="5519" y="786"/>
                      <a:pt x="4995" y="881"/>
                    </a:cubicBezTo>
                    <a:cubicBezTo>
                      <a:pt x="4733" y="941"/>
                      <a:pt x="4471" y="988"/>
                      <a:pt x="4221" y="1036"/>
                    </a:cubicBezTo>
                    <a:cubicBezTo>
                      <a:pt x="3971" y="1096"/>
                      <a:pt x="3733" y="1155"/>
                      <a:pt x="3495" y="1215"/>
                    </a:cubicBezTo>
                    <a:cubicBezTo>
                      <a:pt x="3019" y="1334"/>
                      <a:pt x="2566" y="1441"/>
                      <a:pt x="2161" y="1536"/>
                    </a:cubicBezTo>
                    <a:cubicBezTo>
                      <a:pt x="1769" y="1655"/>
                      <a:pt x="1411" y="1762"/>
                      <a:pt x="1114" y="1846"/>
                    </a:cubicBezTo>
                    <a:cubicBezTo>
                      <a:pt x="530" y="2024"/>
                      <a:pt x="173" y="2131"/>
                      <a:pt x="173" y="2131"/>
                    </a:cubicBezTo>
                    <a:cubicBezTo>
                      <a:pt x="1" y="2200"/>
                      <a:pt x="117" y="2669"/>
                      <a:pt x="307" y="2669"/>
                    </a:cubicBezTo>
                    <a:cubicBezTo>
                      <a:pt x="314" y="2669"/>
                      <a:pt x="321" y="2668"/>
                      <a:pt x="328" y="2667"/>
                    </a:cubicBezTo>
                    <a:cubicBezTo>
                      <a:pt x="328" y="2667"/>
                      <a:pt x="685" y="2584"/>
                      <a:pt x="1280" y="2453"/>
                    </a:cubicBezTo>
                    <a:cubicBezTo>
                      <a:pt x="1578" y="2393"/>
                      <a:pt x="1923" y="2310"/>
                      <a:pt x="2328" y="2227"/>
                    </a:cubicBezTo>
                    <a:cubicBezTo>
                      <a:pt x="2733" y="2155"/>
                      <a:pt x="3173" y="2084"/>
                      <a:pt x="3650" y="2000"/>
                    </a:cubicBezTo>
                    <a:cubicBezTo>
                      <a:pt x="3888" y="1953"/>
                      <a:pt x="4126" y="1917"/>
                      <a:pt x="4376" y="1870"/>
                    </a:cubicBezTo>
                    <a:cubicBezTo>
                      <a:pt x="4626" y="1834"/>
                      <a:pt x="4888" y="1798"/>
                      <a:pt x="5150" y="1762"/>
                    </a:cubicBezTo>
                    <a:cubicBezTo>
                      <a:pt x="5674" y="1691"/>
                      <a:pt x="6210" y="1619"/>
                      <a:pt x="6733" y="1548"/>
                    </a:cubicBezTo>
                    <a:cubicBezTo>
                      <a:pt x="7269" y="1489"/>
                      <a:pt x="7805" y="1429"/>
                      <a:pt x="8317" y="1381"/>
                    </a:cubicBezTo>
                    <a:cubicBezTo>
                      <a:pt x="8579" y="1346"/>
                      <a:pt x="8829" y="1322"/>
                      <a:pt x="9079" y="1298"/>
                    </a:cubicBezTo>
                    <a:cubicBezTo>
                      <a:pt x="9329" y="1274"/>
                      <a:pt x="9567" y="1250"/>
                      <a:pt x="9805" y="1239"/>
                    </a:cubicBezTo>
                    <a:cubicBezTo>
                      <a:pt x="10222" y="1191"/>
                      <a:pt x="10663" y="1155"/>
                      <a:pt x="11127" y="1108"/>
                    </a:cubicBezTo>
                    <a:cubicBezTo>
                      <a:pt x="11234" y="1096"/>
                      <a:pt x="11353" y="1084"/>
                      <a:pt x="11460" y="1072"/>
                    </a:cubicBezTo>
                    <a:cubicBezTo>
                      <a:pt x="11579" y="1072"/>
                      <a:pt x="11698" y="1060"/>
                      <a:pt x="11817" y="1060"/>
                    </a:cubicBezTo>
                    <a:cubicBezTo>
                      <a:pt x="12056" y="1036"/>
                      <a:pt x="12282" y="1024"/>
                      <a:pt x="12520" y="1012"/>
                    </a:cubicBezTo>
                    <a:cubicBezTo>
                      <a:pt x="12996" y="977"/>
                      <a:pt x="13460" y="941"/>
                      <a:pt x="13925" y="917"/>
                    </a:cubicBezTo>
                    <a:cubicBezTo>
                      <a:pt x="14389" y="893"/>
                      <a:pt x="14842" y="881"/>
                      <a:pt x="15258" y="869"/>
                    </a:cubicBezTo>
                    <a:cubicBezTo>
                      <a:pt x="15830" y="838"/>
                      <a:pt x="16354" y="838"/>
                      <a:pt x="16802" y="838"/>
                    </a:cubicBezTo>
                    <a:lnTo>
                      <a:pt x="16802" y="838"/>
                    </a:lnTo>
                    <a:cubicBezTo>
                      <a:pt x="17026" y="838"/>
                      <a:pt x="17231" y="838"/>
                      <a:pt x="17413" y="834"/>
                    </a:cubicBezTo>
                    <a:cubicBezTo>
                      <a:pt x="17866" y="834"/>
                      <a:pt x="18189" y="834"/>
                      <a:pt x="18314" y="827"/>
                    </a:cubicBezTo>
                    <a:lnTo>
                      <a:pt x="18314" y="827"/>
                    </a:lnTo>
                    <a:cubicBezTo>
                      <a:pt x="18323" y="833"/>
                      <a:pt x="18333" y="839"/>
                      <a:pt x="18342" y="846"/>
                    </a:cubicBezTo>
                    <a:cubicBezTo>
                      <a:pt x="18378" y="858"/>
                      <a:pt x="18413" y="869"/>
                      <a:pt x="18449" y="881"/>
                    </a:cubicBezTo>
                    <a:cubicBezTo>
                      <a:pt x="18509" y="905"/>
                      <a:pt x="18556" y="917"/>
                      <a:pt x="18616" y="929"/>
                    </a:cubicBezTo>
                    <a:cubicBezTo>
                      <a:pt x="18711" y="953"/>
                      <a:pt x="18794" y="977"/>
                      <a:pt x="18866" y="988"/>
                    </a:cubicBezTo>
                    <a:cubicBezTo>
                      <a:pt x="19009" y="1012"/>
                      <a:pt x="19104" y="1024"/>
                      <a:pt x="19175" y="1036"/>
                    </a:cubicBezTo>
                    <a:cubicBezTo>
                      <a:pt x="19318" y="1060"/>
                      <a:pt x="19330" y="1060"/>
                      <a:pt x="19330" y="1060"/>
                    </a:cubicBezTo>
                    <a:cubicBezTo>
                      <a:pt x="19533" y="1060"/>
                      <a:pt x="19604" y="607"/>
                      <a:pt x="19414" y="524"/>
                    </a:cubicBezTo>
                    <a:cubicBezTo>
                      <a:pt x="19414" y="524"/>
                      <a:pt x="19402" y="524"/>
                      <a:pt x="19271" y="500"/>
                    </a:cubicBezTo>
                    <a:cubicBezTo>
                      <a:pt x="19199" y="488"/>
                      <a:pt x="19104" y="465"/>
                      <a:pt x="18973" y="441"/>
                    </a:cubicBezTo>
                    <a:cubicBezTo>
                      <a:pt x="18914" y="429"/>
                      <a:pt x="18830" y="417"/>
                      <a:pt x="18759" y="393"/>
                    </a:cubicBezTo>
                    <a:cubicBezTo>
                      <a:pt x="18723" y="381"/>
                      <a:pt x="18675" y="369"/>
                      <a:pt x="18640" y="357"/>
                    </a:cubicBezTo>
                    <a:cubicBezTo>
                      <a:pt x="18616" y="346"/>
                      <a:pt x="18604" y="334"/>
                      <a:pt x="18580" y="334"/>
                    </a:cubicBezTo>
                    <a:cubicBezTo>
                      <a:pt x="18568" y="322"/>
                      <a:pt x="18556" y="322"/>
                      <a:pt x="18544" y="310"/>
                    </a:cubicBezTo>
                    <a:lnTo>
                      <a:pt x="18449" y="274"/>
                    </a:lnTo>
                    <a:lnTo>
                      <a:pt x="18402" y="262"/>
                    </a:lnTo>
                    <a:cubicBezTo>
                      <a:pt x="18354" y="250"/>
                      <a:pt x="18009" y="215"/>
                      <a:pt x="17449" y="167"/>
                    </a:cubicBezTo>
                    <a:cubicBezTo>
                      <a:pt x="16889" y="119"/>
                      <a:pt x="16127" y="36"/>
                      <a:pt x="15258" y="36"/>
                    </a:cubicBezTo>
                    <a:cubicBezTo>
                      <a:pt x="14830" y="24"/>
                      <a:pt x="14377" y="12"/>
                      <a:pt x="13901" y="0"/>
                    </a:cubicBezTo>
                    <a:close/>
                  </a:path>
                </a:pathLst>
              </a:custGeom>
              <a:solidFill>
                <a:srgbClr val="439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3"/>
              <p:cNvSpPr/>
              <p:nvPr/>
            </p:nvSpPr>
            <p:spPr>
              <a:xfrm rot="-1131582">
                <a:off x="3621630" y="6827655"/>
                <a:ext cx="184071" cy="404239"/>
              </a:xfrm>
              <a:custGeom>
                <a:rect b="b" l="l" r="r" t="t"/>
                <a:pathLst>
                  <a:path extrusionOk="0" h="16339" w="7440">
                    <a:moveTo>
                      <a:pt x="7065" y="0"/>
                    </a:moveTo>
                    <a:cubicBezTo>
                      <a:pt x="6996" y="0"/>
                      <a:pt x="6934" y="18"/>
                      <a:pt x="6902" y="61"/>
                    </a:cubicBezTo>
                    <a:cubicBezTo>
                      <a:pt x="6902" y="61"/>
                      <a:pt x="6771" y="370"/>
                      <a:pt x="6569" y="870"/>
                    </a:cubicBezTo>
                    <a:cubicBezTo>
                      <a:pt x="6367" y="1406"/>
                      <a:pt x="6081" y="2097"/>
                      <a:pt x="5759" y="2930"/>
                    </a:cubicBezTo>
                    <a:cubicBezTo>
                      <a:pt x="5140" y="4573"/>
                      <a:pt x="4378" y="6609"/>
                      <a:pt x="3771" y="8205"/>
                    </a:cubicBezTo>
                    <a:cubicBezTo>
                      <a:pt x="3473" y="9002"/>
                      <a:pt x="3128" y="9895"/>
                      <a:pt x="2759" y="10788"/>
                    </a:cubicBezTo>
                    <a:cubicBezTo>
                      <a:pt x="2378" y="11681"/>
                      <a:pt x="1973" y="12562"/>
                      <a:pt x="1580" y="13336"/>
                    </a:cubicBezTo>
                    <a:cubicBezTo>
                      <a:pt x="1378" y="13717"/>
                      <a:pt x="1187" y="14086"/>
                      <a:pt x="1009" y="14408"/>
                    </a:cubicBezTo>
                    <a:cubicBezTo>
                      <a:pt x="830" y="14717"/>
                      <a:pt x="663" y="15003"/>
                      <a:pt x="533" y="15241"/>
                    </a:cubicBezTo>
                    <a:cubicBezTo>
                      <a:pt x="247" y="15706"/>
                      <a:pt x="68" y="15991"/>
                      <a:pt x="68" y="15991"/>
                    </a:cubicBezTo>
                    <a:cubicBezTo>
                      <a:pt x="0" y="16117"/>
                      <a:pt x="265" y="16339"/>
                      <a:pt x="429" y="16339"/>
                    </a:cubicBezTo>
                    <a:cubicBezTo>
                      <a:pt x="466" y="16339"/>
                      <a:pt x="499" y="16327"/>
                      <a:pt x="521" y="16301"/>
                    </a:cubicBezTo>
                    <a:cubicBezTo>
                      <a:pt x="521" y="16301"/>
                      <a:pt x="723" y="16027"/>
                      <a:pt x="1056" y="15587"/>
                    </a:cubicBezTo>
                    <a:cubicBezTo>
                      <a:pt x="1211" y="15360"/>
                      <a:pt x="1402" y="15086"/>
                      <a:pt x="1616" y="14765"/>
                    </a:cubicBezTo>
                    <a:cubicBezTo>
                      <a:pt x="1818" y="14455"/>
                      <a:pt x="2045" y="14098"/>
                      <a:pt x="2283" y="13729"/>
                    </a:cubicBezTo>
                    <a:cubicBezTo>
                      <a:pt x="2735" y="12955"/>
                      <a:pt x="3211" y="12086"/>
                      <a:pt x="3640" y="11193"/>
                    </a:cubicBezTo>
                    <a:cubicBezTo>
                      <a:pt x="4069" y="10288"/>
                      <a:pt x="4462" y="9383"/>
                      <a:pt x="4759" y="8574"/>
                    </a:cubicBezTo>
                    <a:cubicBezTo>
                      <a:pt x="5378" y="6966"/>
                      <a:pt x="6009" y="4871"/>
                      <a:pt x="6521" y="3192"/>
                    </a:cubicBezTo>
                    <a:cubicBezTo>
                      <a:pt x="7033" y="1501"/>
                      <a:pt x="7414" y="227"/>
                      <a:pt x="7414" y="227"/>
                    </a:cubicBezTo>
                    <a:cubicBezTo>
                      <a:pt x="7439" y="102"/>
                      <a:pt x="7229" y="0"/>
                      <a:pt x="7065" y="0"/>
                    </a:cubicBezTo>
                    <a:close/>
                  </a:path>
                </a:pathLst>
              </a:custGeom>
              <a:solidFill>
                <a:srgbClr val="439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92" name="Google Shape;92;p13"/>
          <p:cNvGrpSpPr/>
          <p:nvPr/>
        </p:nvGrpSpPr>
        <p:grpSpPr>
          <a:xfrm>
            <a:off x="190606" y="2294802"/>
            <a:ext cx="761443" cy="1254173"/>
            <a:chOff x="1668617" y="5683195"/>
            <a:chExt cx="1743230" cy="2871275"/>
          </a:xfrm>
        </p:grpSpPr>
        <p:sp>
          <p:nvSpPr>
            <p:cNvPr id="93" name="Google Shape;93;p13"/>
            <p:cNvSpPr/>
            <p:nvPr/>
          </p:nvSpPr>
          <p:spPr>
            <a:xfrm>
              <a:off x="1668617" y="5683195"/>
              <a:ext cx="1729969" cy="2242458"/>
            </a:xfrm>
            <a:custGeom>
              <a:rect b="b" l="l" r="r" t="t"/>
              <a:pathLst>
                <a:path extrusionOk="0" h="90641" w="69926">
                  <a:moveTo>
                    <a:pt x="18523" y="0"/>
                  </a:moveTo>
                  <a:cubicBezTo>
                    <a:pt x="16491" y="0"/>
                    <a:pt x="14474" y="212"/>
                    <a:pt x="12514" y="681"/>
                  </a:cubicBezTo>
                  <a:cubicBezTo>
                    <a:pt x="8025" y="1752"/>
                    <a:pt x="3239" y="4252"/>
                    <a:pt x="1334" y="8503"/>
                  </a:cubicBezTo>
                  <a:cubicBezTo>
                    <a:pt x="1274" y="8562"/>
                    <a:pt x="1227" y="8610"/>
                    <a:pt x="1167" y="8670"/>
                  </a:cubicBezTo>
                  <a:cubicBezTo>
                    <a:pt x="762" y="8991"/>
                    <a:pt x="715" y="9455"/>
                    <a:pt x="858" y="9836"/>
                  </a:cubicBezTo>
                  <a:cubicBezTo>
                    <a:pt x="703" y="10384"/>
                    <a:pt x="596" y="10944"/>
                    <a:pt x="536" y="11551"/>
                  </a:cubicBezTo>
                  <a:cubicBezTo>
                    <a:pt x="0" y="16968"/>
                    <a:pt x="3263" y="22302"/>
                    <a:pt x="6311" y="26505"/>
                  </a:cubicBezTo>
                  <a:cubicBezTo>
                    <a:pt x="13490" y="36399"/>
                    <a:pt x="23503" y="43602"/>
                    <a:pt x="32862" y="51258"/>
                  </a:cubicBezTo>
                  <a:cubicBezTo>
                    <a:pt x="42625" y="59271"/>
                    <a:pt x="49923" y="67689"/>
                    <a:pt x="56198" y="78619"/>
                  </a:cubicBezTo>
                  <a:cubicBezTo>
                    <a:pt x="57321" y="80578"/>
                    <a:pt x="62210" y="90640"/>
                    <a:pt x="65877" y="90640"/>
                  </a:cubicBezTo>
                  <a:cubicBezTo>
                    <a:pt x="66176" y="90640"/>
                    <a:pt x="66467" y="90573"/>
                    <a:pt x="66747" y="90430"/>
                  </a:cubicBezTo>
                  <a:cubicBezTo>
                    <a:pt x="69926" y="88810"/>
                    <a:pt x="69759" y="78154"/>
                    <a:pt x="69795" y="74952"/>
                  </a:cubicBezTo>
                  <a:cubicBezTo>
                    <a:pt x="69842" y="69999"/>
                    <a:pt x="69247" y="64998"/>
                    <a:pt x="68342" y="60104"/>
                  </a:cubicBezTo>
                  <a:cubicBezTo>
                    <a:pt x="68080" y="58676"/>
                    <a:pt x="67794" y="57271"/>
                    <a:pt x="67497" y="55866"/>
                  </a:cubicBezTo>
                  <a:cubicBezTo>
                    <a:pt x="65187" y="45305"/>
                    <a:pt x="61413" y="34423"/>
                    <a:pt x="56007" y="25029"/>
                  </a:cubicBezTo>
                  <a:cubicBezTo>
                    <a:pt x="51007" y="16349"/>
                    <a:pt x="43982" y="8039"/>
                    <a:pt x="34683" y="3824"/>
                  </a:cubicBezTo>
                  <a:cubicBezTo>
                    <a:pt x="29749" y="1583"/>
                    <a:pt x="24080" y="0"/>
                    <a:pt x="18523" y="0"/>
                  </a:cubicBezTo>
                  <a:close/>
                </a:path>
              </a:pathLst>
            </a:custGeom>
            <a:solidFill>
              <a:srgbClr val="75D9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4" name="Google Shape;94;p13"/>
            <p:cNvGrpSpPr/>
            <p:nvPr/>
          </p:nvGrpSpPr>
          <p:grpSpPr>
            <a:xfrm>
              <a:off x="2252110" y="6027996"/>
              <a:ext cx="1159737" cy="2526474"/>
              <a:chOff x="2252110" y="6027996"/>
              <a:chExt cx="1159737" cy="2526474"/>
            </a:xfrm>
          </p:grpSpPr>
          <p:sp>
            <p:nvSpPr>
              <p:cNvPr id="95" name="Google Shape;95;p13"/>
              <p:cNvSpPr/>
              <p:nvPr/>
            </p:nvSpPr>
            <p:spPr>
              <a:xfrm>
                <a:off x="2252110" y="6027996"/>
                <a:ext cx="1159737" cy="2526474"/>
              </a:xfrm>
              <a:custGeom>
                <a:rect b="b" l="l" r="r" t="t"/>
                <a:pathLst>
                  <a:path extrusionOk="0" h="102121" w="46877">
                    <a:moveTo>
                      <a:pt x="249" y="0"/>
                    </a:moveTo>
                    <a:cubicBezTo>
                      <a:pt x="0" y="0"/>
                      <a:pt x="69" y="331"/>
                      <a:pt x="644" y="817"/>
                    </a:cubicBezTo>
                    <a:cubicBezTo>
                      <a:pt x="644" y="817"/>
                      <a:pt x="1049" y="1162"/>
                      <a:pt x="1799" y="1805"/>
                    </a:cubicBezTo>
                    <a:cubicBezTo>
                      <a:pt x="2180" y="2114"/>
                      <a:pt x="2633" y="2519"/>
                      <a:pt x="3157" y="2984"/>
                    </a:cubicBezTo>
                    <a:cubicBezTo>
                      <a:pt x="3419" y="3222"/>
                      <a:pt x="3704" y="3472"/>
                      <a:pt x="4002" y="3746"/>
                    </a:cubicBezTo>
                    <a:cubicBezTo>
                      <a:pt x="4300" y="4008"/>
                      <a:pt x="4609" y="4305"/>
                      <a:pt x="4943" y="4603"/>
                    </a:cubicBezTo>
                    <a:cubicBezTo>
                      <a:pt x="6264" y="5805"/>
                      <a:pt x="7788" y="7317"/>
                      <a:pt x="9467" y="9032"/>
                    </a:cubicBezTo>
                    <a:cubicBezTo>
                      <a:pt x="11134" y="10770"/>
                      <a:pt x="12932" y="12747"/>
                      <a:pt x="14765" y="14926"/>
                    </a:cubicBezTo>
                    <a:cubicBezTo>
                      <a:pt x="18409" y="19295"/>
                      <a:pt x="22100" y="24522"/>
                      <a:pt x="25231" y="30035"/>
                    </a:cubicBezTo>
                    <a:cubicBezTo>
                      <a:pt x="26791" y="32785"/>
                      <a:pt x="28219" y="35619"/>
                      <a:pt x="29529" y="38381"/>
                    </a:cubicBezTo>
                    <a:cubicBezTo>
                      <a:pt x="29696" y="38726"/>
                      <a:pt x="29862" y="39071"/>
                      <a:pt x="30029" y="39405"/>
                    </a:cubicBezTo>
                    <a:cubicBezTo>
                      <a:pt x="30184" y="39750"/>
                      <a:pt x="30339" y="40095"/>
                      <a:pt x="30505" y="40441"/>
                    </a:cubicBezTo>
                    <a:cubicBezTo>
                      <a:pt x="30815" y="41131"/>
                      <a:pt x="31124" y="41798"/>
                      <a:pt x="31422" y="42477"/>
                    </a:cubicBezTo>
                    <a:cubicBezTo>
                      <a:pt x="31720" y="43143"/>
                      <a:pt x="32006" y="43810"/>
                      <a:pt x="32291" y="44465"/>
                    </a:cubicBezTo>
                    <a:cubicBezTo>
                      <a:pt x="32363" y="44632"/>
                      <a:pt x="32434" y="44798"/>
                      <a:pt x="32506" y="44953"/>
                    </a:cubicBezTo>
                    <a:cubicBezTo>
                      <a:pt x="32577" y="45120"/>
                      <a:pt x="32637" y="45286"/>
                      <a:pt x="32708" y="45453"/>
                    </a:cubicBezTo>
                    <a:cubicBezTo>
                      <a:pt x="32839" y="45775"/>
                      <a:pt x="32970" y="46096"/>
                      <a:pt x="33113" y="46418"/>
                    </a:cubicBezTo>
                    <a:cubicBezTo>
                      <a:pt x="33649" y="47691"/>
                      <a:pt x="34161" y="49025"/>
                      <a:pt x="34708" y="50394"/>
                    </a:cubicBezTo>
                    <a:cubicBezTo>
                      <a:pt x="34970" y="51085"/>
                      <a:pt x="35232" y="51787"/>
                      <a:pt x="35494" y="52490"/>
                    </a:cubicBezTo>
                    <a:cubicBezTo>
                      <a:pt x="35625" y="52835"/>
                      <a:pt x="35768" y="53192"/>
                      <a:pt x="35899" y="53549"/>
                    </a:cubicBezTo>
                    <a:cubicBezTo>
                      <a:pt x="36018" y="53907"/>
                      <a:pt x="36149" y="54264"/>
                      <a:pt x="36280" y="54621"/>
                    </a:cubicBezTo>
                    <a:cubicBezTo>
                      <a:pt x="36411" y="54990"/>
                      <a:pt x="36542" y="55347"/>
                      <a:pt x="36661" y="55716"/>
                    </a:cubicBezTo>
                    <a:cubicBezTo>
                      <a:pt x="36732" y="55895"/>
                      <a:pt x="36792" y="56073"/>
                      <a:pt x="36863" y="56252"/>
                    </a:cubicBezTo>
                    <a:cubicBezTo>
                      <a:pt x="36923" y="56443"/>
                      <a:pt x="36982" y="56621"/>
                      <a:pt x="37054" y="56812"/>
                    </a:cubicBezTo>
                    <a:cubicBezTo>
                      <a:pt x="37304" y="57550"/>
                      <a:pt x="37554" y="58288"/>
                      <a:pt x="37804" y="59026"/>
                    </a:cubicBezTo>
                    <a:cubicBezTo>
                      <a:pt x="38280" y="60526"/>
                      <a:pt x="38780" y="62027"/>
                      <a:pt x="39233" y="63551"/>
                    </a:cubicBezTo>
                    <a:cubicBezTo>
                      <a:pt x="39697" y="65075"/>
                      <a:pt x="40126" y="66599"/>
                      <a:pt x="40554" y="68123"/>
                    </a:cubicBezTo>
                    <a:cubicBezTo>
                      <a:pt x="40769" y="68885"/>
                      <a:pt x="40971" y="69647"/>
                      <a:pt x="41173" y="70409"/>
                    </a:cubicBezTo>
                    <a:cubicBezTo>
                      <a:pt x="41376" y="71159"/>
                      <a:pt x="41566" y="71921"/>
                      <a:pt x="41757" y="72671"/>
                    </a:cubicBezTo>
                    <a:cubicBezTo>
                      <a:pt x="41852" y="73052"/>
                      <a:pt x="41947" y="73421"/>
                      <a:pt x="42043" y="73802"/>
                    </a:cubicBezTo>
                    <a:cubicBezTo>
                      <a:pt x="42126" y="74171"/>
                      <a:pt x="42221" y="74540"/>
                      <a:pt x="42304" y="74921"/>
                    </a:cubicBezTo>
                    <a:cubicBezTo>
                      <a:pt x="42388" y="75290"/>
                      <a:pt x="42483" y="75659"/>
                      <a:pt x="42566" y="76028"/>
                    </a:cubicBezTo>
                    <a:cubicBezTo>
                      <a:pt x="42650" y="76397"/>
                      <a:pt x="42745" y="76766"/>
                      <a:pt x="42816" y="77124"/>
                    </a:cubicBezTo>
                    <a:cubicBezTo>
                      <a:pt x="43126" y="78588"/>
                      <a:pt x="43436" y="80029"/>
                      <a:pt x="43686" y="81422"/>
                    </a:cubicBezTo>
                    <a:cubicBezTo>
                      <a:pt x="44733" y="87018"/>
                      <a:pt x="45341" y="91995"/>
                      <a:pt x="45722" y="95554"/>
                    </a:cubicBezTo>
                    <a:cubicBezTo>
                      <a:pt x="45817" y="96447"/>
                      <a:pt x="45900" y="97257"/>
                      <a:pt x="45972" y="97960"/>
                    </a:cubicBezTo>
                    <a:cubicBezTo>
                      <a:pt x="46055" y="98650"/>
                      <a:pt x="46114" y="99257"/>
                      <a:pt x="46150" y="99745"/>
                    </a:cubicBezTo>
                    <a:cubicBezTo>
                      <a:pt x="46245" y="100734"/>
                      <a:pt x="46305" y="101269"/>
                      <a:pt x="46305" y="101269"/>
                    </a:cubicBezTo>
                    <a:cubicBezTo>
                      <a:pt x="46369" y="101838"/>
                      <a:pt x="46515" y="102121"/>
                      <a:pt x="46640" y="102121"/>
                    </a:cubicBezTo>
                    <a:cubicBezTo>
                      <a:pt x="46769" y="102121"/>
                      <a:pt x="46877" y="101820"/>
                      <a:pt x="46853" y="101222"/>
                    </a:cubicBezTo>
                    <a:cubicBezTo>
                      <a:pt x="46853" y="101222"/>
                      <a:pt x="46805" y="100686"/>
                      <a:pt x="46734" y="99698"/>
                    </a:cubicBezTo>
                    <a:cubicBezTo>
                      <a:pt x="46686" y="99210"/>
                      <a:pt x="46638" y="98602"/>
                      <a:pt x="46579" y="97900"/>
                    </a:cubicBezTo>
                    <a:cubicBezTo>
                      <a:pt x="46507" y="97198"/>
                      <a:pt x="46436" y="96388"/>
                      <a:pt x="46353" y="95495"/>
                    </a:cubicBezTo>
                    <a:cubicBezTo>
                      <a:pt x="46007" y="91923"/>
                      <a:pt x="45472" y="86922"/>
                      <a:pt x="44483" y="81279"/>
                    </a:cubicBezTo>
                    <a:cubicBezTo>
                      <a:pt x="44245" y="79874"/>
                      <a:pt x="43948" y="78421"/>
                      <a:pt x="43650" y="76945"/>
                    </a:cubicBezTo>
                    <a:cubicBezTo>
                      <a:pt x="43590" y="76576"/>
                      <a:pt x="43495" y="76207"/>
                      <a:pt x="43412" y="75838"/>
                    </a:cubicBezTo>
                    <a:cubicBezTo>
                      <a:pt x="43328" y="75469"/>
                      <a:pt x="43245" y="75088"/>
                      <a:pt x="43162" y="74719"/>
                    </a:cubicBezTo>
                    <a:cubicBezTo>
                      <a:pt x="43078" y="74338"/>
                      <a:pt x="42995" y="73969"/>
                      <a:pt x="42912" y="73588"/>
                    </a:cubicBezTo>
                    <a:cubicBezTo>
                      <a:pt x="42816" y="73218"/>
                      <a:pt x="42721" y="72837"/>
                      <a:pt x="42626" y="72456"/>
                    </a:cubicBezTo>
                    <a:cubicBezTo>
                      <a:pt x="42447" y="71694"/>
                      <a:pt x="42269" y="70932"/>
                      <a:pt x="42066" y="70170"/>
                    </a:cubicBezTo>
                    <a:cubicBezTo>
                      <a:pt x="41876" y="69408"/>
                      <a:pt x="41673" y="68646"/>
                      <a:pt x="41471" y="67873"/>
                    </a:cubicBezTo>
                    <a:cubicBezTo>
                      <a:pt x="41054" y="66337"/>
                      <a:pt x="40638" y="64801"/>
                      <a:pt x="40173" y="63265"/>
                    </a:cubicBezTo>
                    <a:cubicBezTo>
                      <a:pt x="39733" y="61741"/>
                      <a:pt x="39245" y="60217"/>
                      <a:pt x="38768" y="58717"/>
                    </a:cubicBezTo>
                    <a:cubicBezTo>
                      <a:pt x="38518" y="57967"/>
                      <a:pt x="38268" y="57216"/>
                      <a:pt x="38030" y="56478"/>
                    </a:cubicBezTo>
                    <a:cubicBezTo>
                      <a:pt x="37971" y="56288"/>
                      <a:pt x="37899" y="56109"/>
                      <a:pt x="37840" y="55919"/>
                    </a:cubicBezTo>
                    <a:cubicBezTo>
                      <a:pt x="37780" y="55740"/>
                      <a:pt x="37709" y="55550"/>
                      <a:pt x="37649" y="55371"/>
                    </a:cubicBezTo>
                    <a:cubicBezTo>
                      <a:pt x="37518" y="55002"/>
                      <a:pt x="37387" y="54633"/>
                      <a:pt x="37268" y="54276"/>
                    </a:cubicBezTo>
                    <a:cubicBezTo>
                      <a:pt x="37137" y="53907"/>
                      <a:pt x="37006" y="53549"/>
                      <a:pt x="36887" y="53192"/>
                    </a:cubicBezTo>
                    <a:cubicBezTo>
                      <a:pt x="36756" y="52823"/>
                      <a:pt x="36613" y="52478"/>
                      <a:pt x="36482" y="52121"/>
                    </a:cubicBezTo>
                    <a:cubicBezTo>
                      <a:pt x="36220" y="51406"/>
                      <a:pt x="35970" y="50704"/>
                      <a:pt x="35696" y="50013"/>
                    </a:cubicBezTo>
                    <a:cubicBezTo>
                      <a:pt x="35161" y="48644"/>
                      <a:pt x="34637" y="47287"/>
                      <a:pt x="34101" y="46013"/>
                    </a:cubicBezTo>
                    <a:cubicBezTo>
                      <a:pt x="33958" y="45679"/>
                      <a:pt x="33827" y="45358"/>
                      <a:pt x="33696" y="45036"/>
                    </a:cubicBezTo>
                    <a:cubicBezTo>
                      <a:pt x="33625" y="44870"/>
                      <a:pt x="33553" y="44703"/>
                      <a:pt x="33482" y="44536"/>
                    </a:cubicBezTo>
                    <a:cubicBezTo>
                      <a:pt x="33410" y="44382"/>
                      <a:pt x="33339" y="44215"/>
                      <a:pt x="33268" y="44048"/>
                    </a:cubicBezTo>
                    <a:cubicBezTo>
                      <a:pt x="32982" y="43393"/>
                      <a:pt x="32696" y="42715"/>
                      <a:pt x="32398" y="42036"/>
                    </a:cubicBezTo>
                    <a:cubicBezTo>
                      <a:pt x="32089" y="41369"/>
                      <a:pt x="31779" y="40691"/>
                      <a:pt x="31458" y="40000"/>
                    </a:cubicBezTo>
                    <a:cubicBezTo>
                      <a:pt x="31303" y="39655"/>
                      <a:pt x="31136" y="39309"/>
                      <a:pt x="30982" y="38964"/>
                    </a:cubicBezTo>
                    <a:cubicBezTo>
                      <a:pt x="30815" y="38619"/>
                      <a:pt x="30648" y="38274"/>
                      <a:pt x="30482" y="37928"/>
                    </a:cubicBezTo>
                    <a:cubicBezTo>
                      <a:pt x="29136" y="35142"/>
                      <a:pt x="27684" y="32309"/>
                      <a:pt x="26088" y="29546"/>
                    </a:cubicBezTo>
                    <a:cubicBezTo>
                      <a:pt x="22885" y="23998"/>
                      <a:pt x="19111" y="18759"/>
                      <a:pt x="15384" y="14414"/>
                    </a:cubicBezTo>
                    <a:cubicBezTo>
                      <a:pt x="13515" y="12235"/>
                      <a:pt x="11682" y="10258"/>
                      <a:pt x="9979" y="8532"/>
                    </a:cubicBezTo>
                    <a:cubicBezTo>
                      <a:pt x="8264" y="6829"/>
                      <a:pt x="6705" y="5329"/>
                      <a:pt x="5359" y="4139"/>
                    </a:cubicBezTo>
                    <a:cubicBezTo>
                      <a:pt x="5026" y="3841"/>
                      <a:pt x="4716" y="3555"/>
                      <a:pt x="4419" y="3281"/>
                    </a:cubicBezTo>
                    <a:cubicBezTo>
                      <a:pt x="4109" y="3019"/>
                      <a:pt x="3823" y="2769"/>
                      <a:pt x="3550" y="2543"/>
                    </a:cubicBezTo>
                    <a:cubicBezTo>
                      <a:pt x="3014" y="2079"/>
                      <a:pt x="2561" y="1674"/>
                      <a:pt x="2180" y="1364"/>
                    </a:cubicBezTo>
                    <a:cubicBezTo>
                      <a:pt x="1406" y="733"/>
                      <a:pt x="990" y="388"/>
                      <a:pt x="990" y="388"/>
                    </a:cubicBezTo>
                    <a:cubicBezTo>
                      <a:pt x="657" y="117"/>
                      <a:pt x="397" y="0"/>
                      <a:pt x="249" y="0"/>
                    </a:cubicBezTo>
                    <a:close/>
                  </a:path>
                </a:pathLst>
              </a:custGeom>
              <a:solidFill>
                <a:srgbClr val="439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3"/>
              <p:cNvSpPr/>
              <p:nvPr/>
            </p:nvSpPr>
            <p:spPr>
              <a:xfrm>
                <a:off x="3112839" y="6709262"/>
                <a:ext cx="58980" cy="663304"/>
              </a:xfrm>
              <a:custGeom>
                <a:rect b="b" l="l" r="r" t="t"/>
                <a:pathLst>
                  <a:path extrusionOk="0" h="26811" w="2384">
                    <a:moveTo>
                      <a:pt x="289" y="0"/>
                    </a:moveTo>
                    <a:cubicBezTo>
                      <a:pt x="158" y="0"/>
                      <a:pt x="25" y="72"/>
                      <a:pt x="1" y="212"/>
                    </a:cubicBezTo>
                    <a:cubicBezTo>
                      <a:pt x="1" y="212"/>
                      <a:pt x="1" y="724"/>
                      <a:pt x="13" y="1557"/>
                    </a:cubicBezTo>
                    <a:cubicBezTo>
                      <a:pt x="13" y="2390"/>
                      <a:pt x="24" y="3557"/>
                      <a:pt x="48" y="4891"/>
                    </a:cubicBezTo>
                    <a:cubicBezTo>
                      <a:pt x="84" y="7558"/>
                      <a:pt x="179" y="10868"/>
                      <a:pt x="322" y="13463"/>
                    </a:cubicBezTo>
                    <a:cubicBezTo>
                      <a:pt x="501" y="16047"/>
                      <a:pt x="798" y="19357"/>
                      <a:pt x="1156" y="22000"/>
                    </a:cubicBezTo>
                    <a:cubicBezTo>
                      <a:pt x="1239" y="22667"/>
                      <a:pt x="1310" y="23286"/>
                      <a:pt x="1394" y="23845"/>
                    </a:cubicBezTo>
                    <a:cubicBezTo>
                      <a:pt x="1477" y="24405"/>
                      <a:pt x="1560" y="24893"/>
                      <a:pt x="1620" y="25310"/>
                    </a:cubicBezTo>
                    <a:cubicBezTo>
                      <a:pt x="1751" y="26143"/>
                      <a:pt x="1822" y="26643"/>
                      <a:pt x="1822" y="26643"/>
                    </a:cubicBezTo>
                    <a:cubicBezTo>
                      <a:pt x="1848" y="26757"/>
                      <a:pt x="1960" y="26811"/>
                      <a:pt x="2076" y="26811"/>
                    </a:cubicBezTo>
                    <a:cubicBezTo>
                      <a:pt x="2226" y="26811"/>
                      <a:pt x="2383" y="26721"/>
                      <a:pt x="2370" y="26560"/>
                    </a:cubicBezTo>
                    <a:cubicBezTo>
                      <a:pt x="2370" y="26560"/>
                      <a:pt x="2322" y="26060"/>
                      <a:pt x="2251" y="25238"/>
                    </a:cubicBezTo>
                    <a:cubicBezTo>
                      <a:pt x="2203" y="24822"/>
                      <a:pt x="2156" y="24322"/>
                      <a:pt x="2108" y="23762"/>
                    </a:cubicBezTo>
                    <a:cubicBezTo>
                      <a:pt x="2048" y="23202"/>
                      <a:pt x="2013" y="22583"/>
                      <a:pt x="1953" y="21917"/>
                    </a:cubicBezTo>
                    <a:cubicBezTo>
                      <a:pt x="1727" y="19273"/>
                      <a:pt x="1560" y="15975"/>
                      <a:pt x="1394" y="13392"/>
                    </a:cubicBezTo>
                    <a:cubicBezTo>
                      <a:pt x="1072" y="8224"/>
                      <a:pt x="560" y="200"/>
                      <a:pt x="560" y="200"/>
                    </a:cubicBezTo>
                    <a:cubicBezTo>
                      <a:pt x="537" y="66"/>
                      <a:pt x="414" y="0"/>
                      <a:pt x="289" y="0"/>
                    </a:cubicBezTo>
                    <a:close/>
                  </a:path>
                </a:pathLst>
              </a:custGeom>
              <a:solidFill>
                <a:srgbClr val="439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3"/>
              <p:cNvSpPr/>
              <p:nvPr/>
            </p:nvSpPr>
            <p:spPr>
              <a:xfrm>
                <a:off x="2447432" y="6696496"/>
                <a:ext cx="526393" cy="233669"/>
              </a:xfrm>
              <a:custGeom>
                <a:rect b="b" l="l" r="r" t="t"/>
                <a:pathLst>
                  <a:path extrusionOk="0" h="9445" w="21277">
                    <a:moveTo>
                      <a:pt x="1569" y="0"/>
                    </a:moveTo>
                    <a:cubicBezTo>
                      <a:pt x="1521" y="0"/>
                      <a:pt x="1475" y="1"/>
                      <a:pt x="1429" y="1"/>
                    </a:cubicBezTo>
                    <a:cubicBezTo>
                      <a:pt x="1239" y="1"/>
                      <a:pt x="1072" y="13"/>
                      <a:pt x="929" y="25"/>
                    </a:cubicBezTo>
                    <a:cubicBezTo>
                      <a:pt x="786" y="25"/>
                      <a:pt x="655" y="37"/>
                      <a:pt x="560" y="49"/>
                    </a:cubicBezTo>
                    <a:cubicBezTo>
                      <a:pt x="358" y="61"/>
                      <a:pt x="239" y="73"/>
                      <a:pt x="239" y="73"/>
                    </a:cubicBezTo>
                    <a:cubicBezTo>
                      <a:pt x="0" y="132"/>
                      <a:pt x="48" y="585"/>
                      <a:pt x="286" y="632"/>
                    </a:cubicBezTo>
                    <a:cubicBezTo>
                      <a:pt x="286" y="632"/>
                      <a:pt x="393" y="620"/>
                      <a:pt x="584" y="620"/>
                    </a:cubicBezTo>
                    <a:cubicBezTo>
                      <a:pt x="616" y="616"/>
                      <a:pt x="650" y="615"/>
                      <a:pt x="687" y="615"/>
                    </a:cubicBezTo>
                    <a:cubicBezTo>
                      <a:pt x="761" y="615"/>
                      <a:pt x="846" y="620"/>
                      <a:pt x="941" y="620"/>
                    </a:cubicBezTo>
                    <a:cubicBezTo>
                      <a:pt x="1084" y="620"/>
                      <a:pt x="1239" y="620"/>
                      <a:pt x="1417" y="632"/>
                    </a:cubicBezTo>
                    <a:cubicBezTo>
                      <a:pt x="2120" y="668"/>
                      <a:pt x="3096" y="811"/>
                      <a:pt x="4191" y="1085"/>
                    </a:cubicBezTo>
                    <a:cubicBezTo>
                      <a:pt x="5287" y="1347"/>
                      <a:pt x="6489" y="1751"/>
                      <a:pt x="7668" y="2216"/>
                    </a:cubicBezTo>
                    <a:cubicBezTo>
                      <a:pt x="8847" y="2680"/>
                      <a:pt x="9990" y="3216"/>
                      <a:pt x="10990" y="3692"/>
                    </a:cubicBezTo>
                    <a:cubicBezTo>
                      <a:pt x="12978" y="4657"/>
                      <a:pt x="15479" y="6014"/>
                      <a:pt x="17419" y="7228"/>
                    </a:cubicBezTo>
                    <a:cubicBezTo>
                      <a:pt x="19372" y="8419"/>
                      <a:pt x="20789" y="9419"/>
                      <a:pt x="20789" y="9419"/>
                    </a:cubicBezTo>
                    <a:cubicBezTo>
                      <a:pt x="20814" y="9436"/>
                      <a:pt x="20841" y="9444"/>
                      <a:pt x="20870" y="9444"/>
                    </a:cubicBezTo>
                    <a:cubicBezTo>
                      <a:pt x="21056" y="9444"/>
                      <a:pt x="21277" y="9113"/>
                      <a:pt x="21122" y="8979"/>
                    </a:cubicBezTo>
                    <a:cubicBezTo>
                      <a:pt x="21122" y="8979"/>
                      <a:pt x="19765" y="7859"/>
                      <a:pt x="17860" y="6550"/>
                    </a:cubicBezTo>
                    <a:cubicBezTo>
                      <a:pt x="16907" y="5883"/>
                      <a:pt x="15824" y="5169"/>
                      <a:pt x="14717" y="4514"/>
                    </a:cubicBezTo>
                    <a:cubicBezTo>
                      <a:pt x="13597" y="3847"/>
                      <a:pt x="12466" y="3228"/>
                      <a:pt x="11454" y="2728"/>
                    </a:cubicBezTo>
                    <a:cubicBezTo>
                      <a:pt x="10430" y="2240"/>
                      <a:pt x="9240" y="1728"/>
                      <a:pt x="8013" y="1299"/>
                    </a:cubicBezTo>
                    <a:cubicBezTo>
                      <a:pt x="6787" y="859"/>
                      <a:pt x="5513" y="513"/>
                      <a:pt x="4358" y="287"/>
                    </a:cubicBezTo>
                    <a:cubicBezTo>
                      <a:pt x="3275" y="86"/>
                      <a:pt x="2296" y="0"/>
                      <a:pt x="1569" y="0"/>
                    </a:cubicBezTo>
                    <a:close/>
                  </a:path>
                </a:pathLst>
              </a:custGeom>
              <a:solidFill>
                <a:srgbClr val="439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3"/>
              <p:cNvSpPr/>
              <p:nvPr/>
            </p:nvSpPr>
            <p:spPr>
              <a:xfrm>
                <a:off x="2600004" y="6126931"/>
                <a:ext cx="57644" cy="287652"/>
              </a:xfrm>
              <a:custGeom>
                <a:rect b="b" l="l" r="r" t="t"/>
                <a:pathLst>
                  <a:path extrusionOk="0" h="11627" w="2330">
                    <a:moveTo>
                      <a:pt x="372" y="0"/>
                    </a:moveTo>
                    <a:cubicBezTo>
                      <a:pt x="220" y="0"/>
                      <a:pt x="24" y="52"/>
                      <a:pt x="1" y="128"/>
                    </a:cubicBezTo>
                    <a:cubicBezTo>
                      <a:pt x="1" y="128"/>
                      <a:pt x="13" y="354"/>
                      <a:pt x="37" y="711"/>
                    </a:cubicBezTo>
                    <a:cubicBezTo>
                      <a:pt x="48" y="1080"/>
                      <a:pt x="72" y="1580"/>
                      <a:pt x="96" y="2164"/>
                    </a:cubicBezTo>
                    <a:cubicBezTo>
                      <a:pt x="144" y="3318"/>
                      <a:pt x="179" y="4771"/>
                      <a:pt x="310" y="5914"/>
                    </a:cubicBezTo>
                    <a:cubicBezTo>
                      <a:pt x="429" y="7045"/>
                      <a:pt x="703" y="8510"/>
                      <a:pt x="1060" y="9641"/>
                    </a:cubicBezTo>
                    <a:cubicBezTo>
                      <a:pt x="1156" y="9926"/>
                      <a:pt x="1227" y="10188"/>
                      <a:pt x="1322" y="10426"/>
                    </a:cubicBezTo>
                    <a:cubicBezTo>
                      <a:pt x="1406" y="10665"/>
                      <a:pt x="1477" y="10879"/>
                      <a:pt x="1549" y="11046"/>
                    </a:cubicBezTo>
                    <a:cubicBezTo>
                      <a:pt x="1703" y="11391"/>
                      <a:pt x="1787" y="11593"/>
                      <a:pt x="1787" y="11593"/>
                    </a:cubicBezTo>
                    <a:cubicBezTo>
                      <a:pt x="1800" y="11616"/>
                      <a:pt x="1832" y="11626"/>
                      <a:pt x="1876" y="11626"/>
                    </a:cubicBezTo>
                    <a:cubicBezTo>
                      <a:pt x="2033" y="11626"/>
                      <a:pt x="2329" y="11496"/>
                      <a:pt x="2311" y="11403"/>
                    </a:cubicBezTo>
                    <a:cubicBezTo>
                      <a:pt x="2311" y="11403"/>
                      <a:pt x="2251" y="11188"/>
                      <a:pt x="2156" y="10843"/>
                    </a:cubicBezTo>
                    <a:cubicBezTo>
                      <a:pt x="2108" y="10677"/>
                      <a:pt x="2061" y="10462"/>
                      <a:pt x="2001" y="10224"/>
                    </a:cubicBezTo>
                    <a:cubicBezTo>
                      <a:pt x="1942" y="9998"/>
                      <a:pt x="1906" y="9724"/>
                      <a:pt x="1846" y="9450"/>
                    </a:cubicBezTo>
                    <a:cubicBezTo>
                      <a:pt x="1632" y="8331"/>
                      <a:pt x="1489" y="6914"/>
                      <a:pt x="1370" y="5795"/>
                    </a:cubicBezTo>
                    <a:cubicBezTo>
                      <a:pt x="1251" y="4688"/>
                      <a:pt x="1072" y="3247"/>
                      <a:pt x="906" y="2092"/>
                    </a:cubicBezTo>
                    <a:cubicBezTo>
                      <a:pt x="822" y="1509"/>
                      <a:pt x="727" y="997"/>
                      <a:pt x="668" y="640"/>
                    </a:cubicBezTo>
                    <a:cubicBezTo>
                      <a:pt x="596" y="282"/>
                      <a:pt x="549" y="56"/>
                      <a:pt x="549" y="56"/>
                    </a:cubicBezTo>
                    <a:cubicBezTo>
                      <a:pt x="531" y="17"/>
                      <a:pt x="459" y="0"/>
                      <a:pt x="372" y="0"/>
                    </a:cubicBezTo>
                    <a:close/>
                  </a:path>
                </a:pathLst>
              </a:custGeom>
              <a:solidFill>
                <a:srgbClr val="439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99" name="Google Shape;99;p13"/>
          <p:cNvSpPr/>
          <p:nvPr/>
        </p:nvSpPr>
        <p:spPr>
          <a:xfrm>
            <a:off x="82" y="3058584"/>
            <a:ext cx="9143830" cy="2103365"/>
          </a:xfrm>
          <a:custGeom>
            <a:rect b="b" l="l" r="r" t="t"/>
            <a:pathLst>
              <a:path extrusionOk="0" h="58104" w="252592">
                <a:moveTo>
                  <a:pt x="23957" y="0"/>
                </a:moveTo>
                <a:cubicBezTo>
                  <a:pt x="15373" y="0"/>
                  <a:pt x="7336" y="1024"/>
                  <a:pt x="0" y="3430"/>
                </a:cubicBezTo>
                <a:lnTo>
                  <a:pt x="0" y="17206"/>
                </a:lnTo>
                <a:lnTo>
                  <a:pt x="0" y="40352"/>
                </a:lnTo>
                <a:lnTo>
                  <a:pt x="0" y="58104"/>
                </a:lnTo>
                <a:lnTo>
                  <a:pt x="148650" y="58104"/>
                </a:lnTo>
                <a:cubicBezTo>
                  <a:pt x="147757" y="57997"/>
                  <a:pt x="146769" y="57818"/>
                  <a:pt x="145721" y="57568"/>
                </a:cubicBezTo>
                <a:lnTo>
                  <a:pt x="145721" y="57568"/>
                </a:lnTo>
                <a:lnTo>
                  <a:pt x="148650" y="58104"/>
                </a:lnTo>
                <a:lnTo>
                  <a:pt x="252592" y="58104"/>
                </a:lnTo>
                <a:lnTo>
                  <a:pt x="252592" y="16777"/>
                </a:lnTo>
                <a:cubicBezTo>
                  <a:pt x="236294" y="29080"/>
                  <a:pt x="217132" y="33582"/>
                  <a:pt x="196520" y="33582"/>
                </a:cubicBezTo>
                <a:cubicBezTo>
                  <a:pt x="140227" y="33582"/>
                  <a:pt x="73113" y="0"/>
                  <a:pt x="2395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3"/>
          <p:cNvSpPr txBox="1"/>
          <p:nvPr>
            <p:ph type="title"/>
          </p:nvPr>
        </p:nvSpPr>
        <p:spPr>
          <a:xfrm>
            <a:off x="2007025" y="1582990"/>
            <a:ext cx="2119500" cy="507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sz="1800">
                <a:solidFill>
                  <a:srgbClr val="053B5C"/>
                </a:solidFill>
              </a:defRPr>
            </a:lvl1pPr>
            <a:lvl2pPr lvl="1" rtl="0" algn="ctr">
              <a:spcBef>
                <a:spcPts val="0"/>
              </a:spcBef>
              <a:spcAft>
                <a:spcPts val="0"/>
              </a:spcAft>
              <a:buSzPts val="1700"/>
              <a:buNone/>
              <a:defRPr sz="1700"/>
            </a:lvl2pPr>
            <a:lvl3pPr lvl="2" rtl="0" algn="ctr">
              <a:spcBef>
                <a:spcPts val="0"/>
              </a:spcBef>
              <a:spcAft>
                <a:spcPts val="0"/>
              </a:spcAft>
              <a:buSzPts val="1700"/>
              <a:buNone/>
              <a:defRPr sz="1700"/>
            </a:lvl3pPr>
            <a:lvl4pPr lvl="3" rtl="0" algn="ctr">
              <a:spcBef>
                <a:spcPts val="0"/>
              </a:spcBef>
              <a:spcAft>
                <a:spcPts val="0"/>
              </a:spcAft>
              <a:buSzPts val="1700"/>
              <a:buNone/>
              <a:defRPr sz="1700"/>
            </a:lvl4pPr>
            <a:lvl5pPr lvl="4" rtl="0" algn="ctr">
              <a:spcBef>
                <a:spcPts val="0"/>
              </a:spcBef>
              <a:spcAft>
                <a:spcPts val="0"/>
              </a:spcAft>
              <a:buSzPts val="1700"/>
              <a:buNone/>
              <a:defRPr sz="1700"/>
            </a:lvl5pPr>
            <a:lvl6pPr lvl="5" rtl="0" algn="ctr">
              <a:spcBef>
                <a:spcPts val="0"/>
              </a:spcBef>
              <a:spcAft>
                <a:spcPts val="0"/>
              </a:spcAft>
              <a:buSzPts val="1700"/>
              <a:buNone/>
              <a:defRPr sz="1700"/>
            </a:lvl6pPr>
            <a:lvl7pPr lvl="6" rtl="0" algn="ctr">
              <a:spcBef>
                <a:spcPts val="0"/>
              </a:spcBef>
              <a:spcAft>
                <a:spcPts val="0"/>
              </a:spcAft>
              <a:buSzPts val="1700"/>
              <a:buNone/>
              <a:defRPr sz="1700"/>
            </a:lvl7pPr>
            <a:lvl8pPr lvl="7" rtl="0" algn="ctr">
              <a:spcBef>
                <a:spcPts val="0"/>
              </a:spcBef>
              <a:spcAft>
                <a:spcPts val="0"/>
              </a:spcAft>
              <a:buSzPts val="1700"/>
              <a:buNone/>
              <a:defRPr sz="1700"/>
            </a:lvl8pPr>
            <a:lvl9pPr lvl="8" rtl="0" algn="ctr">
              <a:spcBef>
                <a:spcPts val="0"/>
              </a:spcBef>
              <a:spcAft>
                <a:spcPts val="0"/>
              </a:spcAft>
              <a:buSzPts val="1700"/>
              <a:buNone/>
              <a:defRPr sz="1700"/>
            </a:lvl9pPr>
          </a:lstStyle>
          <a:p/>
        </p:txBody>
      </p:sp>
      <p:sp>
        <p:nvSpPr>
          <p:cNvPr id="101" name="Google Shape;101;p13"/>
          <p:cNvSpPr txBox="1"/>
          <p:nvPr>
            <p:ph hasCustomPrompt="1" idx="2" type="title"/>
          </p:nvPr>
        </p:nvSpPr>
        <p:spPr>
          <a:xfrm>
            <a:off x="2575250" y="273196"/>
            <a:ext cx="983100" cy="1312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6000"/>
              <a:buNone/>
              <a:defRPr sz="6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02" name="Google Shape;102;p13"/>
          <p:cNvSpPr txBox="1"/>
          <p:nvPr>
            <p:ph idx="1" type="subTitle"/>
          </p:nvPr>
        </p:nvSpPr>
        <p:spPr>
          <a:xfrm>
            <a:off x="2007013" y="1879246"/>
            <a:ext cx="2119500" cy="665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a:solidFill>
                  <a:srgbClr val="053B5C"/>
                </a:solidFill>
              </a:defRPr>
            </a:lvl1pPr>
            <a:lvl2pPr lvl="1" rtl="0" algn="ctr">
              <a:lnSpc>
                <a:spcPct val="100000"/>
              </a:lnSpc>
              <a:spcBef>
                <a:spcPts val="0"/>
              </a:spcBef>
              <a:spcAft>
                <a:spcPts val="0"/>
              </a:spcAft>
              <a:buNone/>
              <a:defRPr>
                <a:solidFill>
                  <a:srgbClr val="053B5C"/>
                </a:solidFill>
              </a:defRPr>
            </a:lvl2pPr>
            <a:lvl3pPr lvl="2" rtl="0" algn="ctr">
              <a:lnSpc>
                <a:spcPct val="100000"/>
              </a:lnSpc>
              <a:spcBef>
                <a:spcPts val="0"/>
              </a:spcBef>
              <a:spcAft>
                <a:spcPts val="0"/>
              </a:spcAft>
              <a:buNone/>
              <a:defRPr>
                <a:solidFill>
                  <a:srgbClr val="053B5C"/>
                </a:solidFill>
              </a:defRPr>
            </a:lvl3pPr>
            <a:lvl4pPr lvl="3" rtl="0" algn="ctr">
              <a:lnSpc>
                <a:spcPct val="100000"/>
              </a:lnSpc>
              <a:spcBef>
                <a:spcPts val="0"/>
              </a:spcBef>
              <a:spcAft>
                <a:spcPts val="0"/>
              </a:spcAft>
              <a:buNone/>
              <a:defRPr>
                <a:solidFill>
                  <a:srgbClr val="053B5C"/>
                </a:solidFill>
              </a:defRPr>
            </a:lvl4pPr>
            <a:lvl5pPr lvl="4" rtl="0" algn="ctr">
              <a:lnSpc>
                <a:spcPct val="100000"/>
              </a:lnSpc>
              <a:spcBef>
                <a:spcPts val="0"/>
              </a:spcBef>
              <a:spcAft>
                <a:spcPts val="0"/>
              </a:spcAft>
              <a:buNone/>
              <a:defRPr>
                <a:solidFill>
                  <a:srgbClr val="053B5C"/>
                </a:solidFill>
              </a:defRPr>
            </a:lvl5pPr>
            <a:lvl6pPr lvl="5" rtl="0" algn="ctr">
              <a:lnSpc>
                <a:spcPct val="100000"/>
              </a:lnSpc>
              <a:spcBef>
                <a:spcPts val="0"/>
              </a:spcBef>
              <a:spcAft>
                <a:spcPts val="0"/>
              </a:spcAft>
              <a:buNone/>
              <a:defRPr>
                <a:solidFill>
                  <a:srgbClr val="053B5C"/>
                </a:solidFill>
              </a:defRPr>
            </a:lvl6pPr>
            <a:lvl7pPr lvl="6" rtl="0" algn="ctr">
              <a:lnSpc>
                <a:spcPct val="100000"/>
              </a:lnSpc>
              <a:spcBef>
                <a:spcPts val="0"/>
              </a:spcBef>
              <a:spcAft>
                <a:spcPts val="0"/>
              </a:spcAft>
              <a:buNone/>
              <a:defRPr>
                <a:solidFill>
                  <a:srgbClr val="053B5C"/>
                </a:solidFill>
              </a:defRPr>
            </a:lvl7pPr>
            <a:lvl8pPr lvl="7" rtl="0" algn="ctr">
              <a:lnSpc>
                <a:spcPct val="100000"/>
              </a:lnSpc>
              <a:spcBef>
                <a:spcPts val="0"/>
              </a:spcBef>
              <a:spcAft>
                <a:spcPts val="0"/>
              </a:spcAft>
              <a:buNone/>
              <a:defRPr>
                <a:solidFill>
                  <a:srgbClr val="053B5C"/>
                </a:solidFill>
              </a:defRPr>
            </a:lvl8pPr>
            <a:lvl9pPr lvl="8" rtl="0" algn="ctr">
              <a:lnSpc>
                <a:spcPct val="100000"/>
              </a:lnSpc>
              <a:spcBef>
                <a:spcPts val="0"/>
              </a:spcBef>
              <a:spcAft>
                <a:spcPts val="0"/>
              </a:spcAft>
              <a:buNone/>
              <a:defRPr>
                <a:solidFill>
                  <a:srgbClr val="053B5C"/>
                </a:solidFill>
              </a:defRPr>
            </a:lvl9pPr>
          </a:lstStyle>
          <a:p/>
        </p:txBody>
      </p:sp>
      <p:sp>
        <p:nvSpPr>
          <p:cNvPr id="103" name="Google Shape;103;p13"/>
          <p:cNvSpPr txBox="1"/>
          <p:nvPr>
            <p:ph idx="3" type="title"/>
          </p:nvPr>
        </p:nvSpPr>
        <p:spPr>
          <a:xfrm>
            <a:off x="5017500" y="1582990"/>
            <a:ext cx="2119500" cy="507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sz="1800">
                <a:solidFill>
                  <a:srgbClr val="053B5C"/>
                </a:solidFill>
              </a:defRPr>
            </a:lvl1pPr>
            <a:lvl2pPr lvl="1" rtl="0" algn="ctr">
              <a:spcBef>
                <a:spcPts val="0"/>
              </a:spcBef>
              <a:spcAft>
                <a:spcPts val="0"/>
              </a:spcAft>
              <a:buSzPts val="1700"/>
              <a:buNone/>
              <a:defRPr sz="1700"/>
            </a:lvl2pPr>
            <a:lvl3pPr lvl="2" rtl="0" algn="ctr">
              <a:spcBef>
                <a:spcPts val="0"/>
              </a:spcBef>
              <a:spcAft>
                <a:spcPts val="0"/>
              </a:spcAft>
              <a:buSzPts val="1700"/>
              <a:buNone/>
              <a:defRPr sz="1700"/>
            </a:lvl3pPr>
            <a:lvl4pPr lvl="3" rtl="0" algn="ctr">
              <a:spcBef>
                <a:spcPts val="0"/>
              </a:spcBef>
              <a:spcAft>
                <a:spcPts val="0"/>
              </a:spcAft>
              <a:buSzPts val="1700"/>
              <a:buNone/>
              <a:defRPr sz="1700"/>
            </a:lvl4pPr>
            <a:lvl5pPr lvl="4" rtl="0" algn="ctr">
              <a:spcBef>
                <a:spcPts val="0"/>
              </a:spcBef>
              <a:spcAft>
                <a:spcPts val="0"/>
              </a:spcAft>
              <a:buSzPts val="1700"/>
              <a:buNone/>
              <a:defRPr sz="1700"/>
            </a:lvl5pPr>
            <a:lvl6pPr lvl="5" rtl="0" algn="ctr">
              <a:spcBef>
                <a:spcPts val="0"/>
              </a:spcBef>
              <a:spcAft>
                <a:spcPts val="0"/>
              </a:spcAft>
              <a:buSzPts val="1700"/>
              <a:buNone/>
              <a:defRPr sz="1700"/>
            </a:lvl6pPr>
            <a:lvl7pPr lvl="6" rtl="0" algn="ctr">
              <a:spcBef>
                <a:spcPts val="0"/>
              </a:spcBef>
              <a:spcAft>
                <a:spcPts val="0"/>
              </a:spcAft>
              <a:buSzPts val="1700"/>
              <a:buNone/>
              <a:defRPr sz="1700"/>
            </a:lvl7pPr>
            <a:lvl8pPr lvl="7" rtl="0" algn="ctr">
              <a:spcBef>
                <a:spcPts val="0"/>
              </a:spcBef>
              <a:spcAft>
                <a:spcPts val="0"/>
              </a:spcAft>
              <a:buSzPts val="1700"/>
              <a:buNone/>
              <a:defRPr sz="1700"/>
            </a:lvl8pPr>
            <a:lvl9pPr lvl="8" rtl="0" algn="ctr">
              <a:spcBef>
                <a:spcPts val="0"/>
              </a:spcBef>
              <a:spcAft>
                <a:spcPts val="0"/>
              </a:spcAft>
              <a:buSzPts val="1700"/>
              <a:buNone/>
              <a:defRPr sz="1700"/>
            </a:lvl9pPr>
          </a:lstStyle>
          <a:p/>
        </p:txBody>
      </p:sp>
      <p:sp>
        <p:nvSpPr>
          <p:cNvPr id="104" name="Google Shape;104;p13"/>
          <p:cNvSpPr txBox="1"/>
          <p:nvPr>
            <p:ph hasCustomPrompt="1" idx="4" type="title"/>
          </p:nvPr>
        </p:nvSpPr>
        <p:spPr>
          <a:xfrm>
            <a:off x="5585700" y="273196"/>
            <a:ext cx="983100" cy="1312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6000"/>
              <a:buNone/>
              <a:defRPr sz="6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05" name="Google Shape;105;p13"/>
          <p:cNvSpPr txBox="1"/>
          <p:nvPr>
            <p:ph idx="5" type="subTitle"/>
          </p:nvPr>
        </p:nvSpPr>
        <p:spPr>
          <a:xfrm>
            <a:off x="5017488" y="1879246"/>
            <a:ext cx="2119500" cy="665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a:solidFill>
                  <a:srgbClr val="053B5C"/>
                </a:solidFill>
              </a:defRPr>
            </a:lvl1pPr>
            <a:lvl2pPr lvl="1" rtl="0" algn="ctr">
              <a:lnSpc>
                <a:spcPct val="100000"/>
              </a:lnSpc>
              <a:spcBef>
                <a:spcPts val="0"/>
              </a:spcBef>
              <a:spcAft>
                <a:spcPts val="0"/>
              </a:spcAft>
              <a:buNone/>
              <a:defRPr>
                <a:solidFill>
                  <a:srgbClr val="053B5C"/>
                </a:solidFill>
              </a:defRPr>
            </a:lvl2pPr>
            <a:lvl3pPr lvl="2" rtl="0" algn="ctr">
              <a:lnSpc>
                <a:spcPct val="100000"/>
              </a:lnSpc>
              <a:spcBef>
                <a:spcPts val="0"/>
              </a:spcBef>
              <a:spcAft>
                <a:spcPts val="0"/>
              </a:spcAft>
              <a:buNone/>
              <a:defRPr>
                <a:solidFill>
                  <a:srgbClr val="053B5C"/>
                </a:solidFill>
              </a:defRPr>
            </a:lvl3pPr>
            <a:lvl4pPr lvl="3" rtl="0" algn="ctr">
              <a:lnSpc>
                <a:spcPct val="100000"/>
              </a:lnSpc>
              <a:spcBef>
                <a:spcPts val="0"/>
              </a:spcBef>
              <a:spcAft>
                <a:spcPts val="0"/>
              </a:spcAft>
              <a:buNone/>
              <a:defRPr>
                <a:solidFill>
                  <a:srgbClr val="053B5C"/>
                </a:solidFill>
              </a:defRPr>
            </a:lvl4pPr>
            <a:lvl5pPr lvl="4" rtl="0" algn="ctr">
              <a:lnSpc>
                <a:spcPct val="100000"/>
              </a:lnSpc>
              <a:spcBef>
                <a:spcPts val="0"/>
              </a:spcBef>
              <a:spcAft>
                <a:spcPts val="0"/>
              </a:spcAft>
              <a:buNone/>
              <a:defRPr>
                <a:solidFill>
                  <a:srgbClr val="053B5C"/>
                </a:solidFill>
              </a:defRPr>
            </a:lvl5pPr>
            <a:lvl6pPr lvl="5" rtl="0" algn="ctr">
              <a:lnSpc>
                <a:spcPct val="100000"/>
              </a:lnSpc>
              <a:spcBef>
                <a:spcPts val="0"/>
              </a:spcBef>
              <a:spcAft>
                <a:spcPts val="0"/>
              </a:spcAft>
              <a:buNone/>
              <a:defRPr>
                <a:solidFill>
                  <a:srgbClr val="053B5C"/>
                </a:solidFill>
              </a:defRPr>
            </a:lvl6pPr>
            <a:lvl7pPr lvl="6" rtl="0" algn="ctr">
              <a:lnSpc>
                <a:spcPct val="100000"/>
              </a:lnSpc>
              <a:spcBef>
                <a:spcPts val="0"/>
              </a:spcBef>
              <a:spcAft>
                <a:spcPts val="0"/>
              </a:spcAft>
              <a:buNone/>
              <a:defRPr>
                <a:solidFill>
                  <a:srgbClr val="053B5C"/>
                </a:solidFill>
              </a:defRPr>
            </a:lvl7pPr>
            <a:lvl8pPr lvl="7" rtl="0" algn="ctr">
              <a:lnSpc>
                <a:spcPct val="100000"/>
              </a:lnSpc>
              <a:spcBef>
                <a:spcPts val="0"/>
              </a:spcBef>
              <a:spcAft>
                <a:spcPts val="0"/>
              </a:spcAft>
              <a:buNone/>
              <a:defRPr>
                <a:solidFill>
                  <a:srgbClr val="053B5C"/>
                </a:solidFill>
              </a:defRPr>
            </a:lvl8pPr>
            <a:lvl9pPr lvl="8" rtl="0" algn="ctr">
              <a:lnSpc>
                <a:spcPct val="100000"/>
              </a:lnSpc>
              <a:spcBef>
                <a:spcPts val="0"/>
              </a:spcBef>
              <a:spcAft>
                <a:spcPts val="0"/>
              </a:spcAft>
              <a:buNone/>
              <a:defRPr>
                <a:solidFill>
                  <a:srgbClr val="053B5C"/>
                </a:solidFill>
              </a:defRPr>
            </a:lvl9pPr>
          </a:lstStyle>
          <a:p/>
        </p:txBody>
      </p:sp>
      <p:sp>
        <p:nvSpPr>
          <p:cNvPr id="106" name="Google Shape;106;p13"/>
          <p:cNvSpPr txBox="1"/>
          <p:nvPr>
            <p:ph idx="6" type="title"/>
          </p:nvPr>
        </p:nvSpPr>
        <p:spPr>
          <a:xfrm>
            <a:off x="2007025" y="3658694"/>
            <a:ext cx="2119500" cy="507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sz="1800">
                <a:solidFill>
                  <a:srgbClr val="053B5C"/>
                </a:solidFill>
              </a:defRPr>
            </a:lvl1pPr>
            <a:lvl2pPr lvl="1" rtl="0" algn="ctr">
              <a:spcBef>
                <a:spcPts val="0"/>
              </a:spcBef>
              <a:spcAft>
                <a:spcPts val="0"/>
              </a:spcAft>
              <a:buSzPts val="1700"/>
              <a:buNone/>
              <a:defRPr sz="1700"/>
            </a:lvl2pPr>
            <a:lvl3pPr lvl="2" rtl="0" algn="ctr">
              <a:spcBef>
                <a:spcPts val="0"/>
              </a:spcBef>
              <a:spcAft>
                <a:spcPts val="0"/>
              </a:spcAft>
              <a:buSzPts val="1700"/>
              <a:buNone/>
              <a:defRPr sz="1700"/>
            </a:lvl3pPr>
            <a:lvl4pPr lvl="3" rtl="0" algn="ctr">
              <a:spcBef>
                <a:spcPts val="0"/>
              </a:spcBef>
              <a:spcAft>
                <a:spcPts val="0"/>
              </a:spcAft>
              <a:buSzPts val="1700"/>
              <a:buNone/>
              <a:defRPr sz="1700"/>
            </a:lvl4pPr>
            <a:lvl5pPr lvl="4" rtl="0" algn="ctr">
              <a:spcBef>
                <a:spcPts val="0"/>
              </a:spcBef>
              <a:spcAft>
                <a:spcPts val="0"/>
              </a:spcAft>
              <a:buSzPts val="1700"/>
              <a:buNone/>
              <a:defRPr sz="1700"/>
            </a:lvl5pPr>
            <a:lvl6pPr lvl="5" rtl="0" algn="ctr">
              <a:spcBef>
                <a:spcPts val="0"/>
              </a:spcBef>
              <a:spcAft>
                <a:spcPts val="0"/>
              </a:spcAft>
              <a:buSzPts val="1700"/>
              <a:buNone/>
              <a:defRPr sz="1700"/>
            </a:lvl6pPr>
            <a:lvl7pPr lvl="6" rtl="0" algn="ctr">
              <a:spcBef>
                <a:spcPts val="0"/>
              </a:spcBef>
              <a:spcAft>
                <a:spcPts val="0"/>
              </a:spcAft>
              <a:buSzPts val="1700"/>
              <a:buNone/>
              <a:defRPr sz="1700"/>
            </a:lvl7pPr>
            <a:lvl8pPr lvl="7" rtl="0" algn="ctr">
              <a:spcBef>
                <a:spcPts val="0"/>
              </a:spcBef>
              <a:spcAft>
                <a:spcPts val="0"/>
              </a:spcAft>
              <a:buSzPts val="1700"/>
              <a:buNone/>
              <a:defRPr sz="1700"/>
            </a:lvl8pPr>
            <a:lvl9pPr lvl="8" rtl="0" algn="ctr">
              <a:spcBef>
                <a:spcPts val="0"/>
              </a:spcBef>
              <a:spcAft>
                <a:spcPts val="0"/>
              </a:spcAft>
              <a:buSzPts val="1700"/>
              <a:buNone/>
              <a:defRPr sz="1700"/>
            </a:lvl9pPr>
          </a:lstStyle>
          <a:p/>
        </p:txBody>
      </p:sp>
      <p:sp>
        <p:nvSpPr>
          <p:cNvPr id="107" name="Google Shape;107;p13"/>
          <p:cNvSpPr txBox="1"/>
          <p:nvPr>
            <p:ph hasCustomPrompt="1" idx="7" type="title"/>
          </p:nvPr>
        </p:nvSpPr>
        <p:spPr>
          <a:xfrm>
            <a:off x="2575250" y="2348900"/>
            <a:ext cx="983100" cy="1312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6000"/>
              <a:buNone/>
              <a:defRPr sz="6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08" name="Google Shape;108;p13"/>
          <p:cNvSpPr txBox="1"/>
          <p:nvPr>
            <p:ph idx="8" type="subTitle"/>
          </p:nvPr>
        </p:nvSpPr>
        <p:spPr>
          <a:xfrm>
            <a:off x="2007013" y="3954950"/>
            <a:ext cx="2119500" cy="665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a:solidFill>
                  <a:srgbClr val="053B5C"/>
                </a:solidFill>
              </a:defRPr>
            </a:lvl1pPr>
            <a:lvl2pPr lvl="1" rtl="0" algn="ctr">
              <a:lnSpc>
                <a:spcPct val="100000"/>
              </a:lnSpc>
              <a:spcBef>
                <a:spcPts val="0"/>
              </a:spcBef>
              <a:spcAft>
                <a:spcPts val="0"/>
              </a:spcAft>
              <a:buNone/>
              <a:defRPr>
                <a:solidFill>
                  <a:srgbClr val="053B5C"/>
                </a:solidFill>
              </a:defRPr>
            </a:lvl2pPr>
            <a:lvl3pPr lvl="2" rtl="0" algn="ctr">
              <a:lnSpc>
                <a:spcPct val="100000"/>
              </a:lnSpc>
              <a:spcBef>
                <a:spcPts val="0"/>
              </a:spcBef>
              <a:spcAft>
                <a:spcPts val="0"/>
              </a:spcAft>
              <a:buNone/>
              <a:defRPr>
                <a:solidFill>
                  <a:srgbClr val="053B5C"/>
                </a:solidFill>
              </a:defRPr>
            </a:lvl3pPr>
            <a:lvl4pPr lvl="3" rtl="0" algn="ctr">
              <a:lnSpc>
                <a:spcPct val="100000"/>
              </a:lnSpc>
              <a:spcBef>
                <a:spcPts val="0"/>
              </a:spcBef>
              <a:spcAft>
                <a:spcPts val="0"/>
              </a:spcAft>
              <a:buNone/>
              <a:defRPr>
                <a:solidFill>
                  <a:srgbClr val="053B5C"/>
                </a:solidFill>
              </a:defRPr>
            </a:lvl4pPr>
            <a:lvl5pPr lvl="4" rtl="0" algn="ctr">
              <a:lnSpc>
                <a:spcPct val="100000"/>
              </a:lnSpc>
              <a:spcBef>
                <a:spcPts val="0"/>
              </a:spcBef>
              <a:spcAft>
                <a:spcPts val="0"/>
              </a:spcAft>
              <a:buNone/>
              <a:defRPr>
                <a:solidFill>
                  <a:srgbClr val="053B5C"/>
                </a:solidFill>
              </a:defRPr>
            </a:lvl5pPr>
            <a:lvl6pPr lvl="5" rtl="0" algn="ctr">
              <a:lnSpc>
                <a:spcPct val="100000"/>
              </a:lnSpc>
              <a:spcBef>
                <a:spcPts val="0"/>
              </a:spcBef>
              <a:spcAft>
                <a:spcPts val="0"/>
              </a:spcAft>
              <a:buNone/>
              <a:defRPr>
                <a:solidFill>
                  <a:srgbClr val="053B5C"/>
                </a:solidFill>
              </a:defRPr>
            </a:lvl6pPr>
            <a:lvl7pPr lvl="6" rtl="0" algn="ctr">
              <a:lnSpc>
                <a:spcPct val="100000"/>
              </a:lnSpc>
              <a:spcBef>
                <a:spcPts val="0"/>
              </a:spcBef>
              <a:spcAft>
                <a:spcPts val="0"/>
              </a:spcAft>
              <a:buNone/>
              <a:defRPr>
                <a:solidFill>
                  <a:srgbClr val="053B5C"/>
                </a:solidFill>
              </a:defRPr>
            </a:lvl7pPr>
            <a:lvl8pPr lvl="7" rtl="0" algn="ctr">
              <a:lnSpc>
                <a:spcPct val="100000"/>
              </a:lnSpc>
              <a:spcBef>
                <a:spcPts val="0"/>
              </a:spcBef>
              <a:spcAft>
                <a:spcPts val="0"/>
              </a:spcAft>
              <a:buNone/>
              <a:defRPr>
                <a:solidFill>
                  <a:srgbClr val="053B5C"/>
                </a:solidFill>
              </a:defRPr>
            </a:lvl8pPr>
            <a:lvl9pPr lvl="8" rtl="0" algn="ctr">
              <a:lnSpc>
                <a:spcPct val="100000"/>
              </a:lnSpc>
              <a:spcBef>
                <a:spcPts val="0"/>
              </a:spcBef>
              <a:spcAft>
                <a:spcPts val="0"/>
              </a:spcAft>
              <a:buNone/>
              <a:defRPr>
                <a:solidFill>
                  <a:srgbClr val="053B5C"/>
                </a:solidFill>
              </a:defRPr>
            </a:lvl9pPr>
          </a:lstStyle>
          <a:p/>
        </p:txBody>
      </p:sp>
      <p:sp>
        <p:nvSpPr>
          <p:cNvPr id="109" name="Google Shape;109;p13"/>
          <p:cNvSpPr txBox="1"/>
          <p:nvPr>
            <p:ph idx="9" type="title"/>
          </p:nvPr>
        </p:nvSpPr>
        <p:spPr>
          <a:xfrm>
            <a:off x="5017500" y="3658694"/>
            <a:ext cx="2119500" cy="507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sz="1800">
                <a:solidFill>
                  <a:srgbClr val="053B5C"/>
                </a:solidFill>
              </a:defRPr>
            </a:lvl1pPr>
            <a:lvl2pPr lvl="1" rtl="0" algn="ctr">
              <a:spcBef>
                <a:spcPts val="0"/>
              </a:spcBef>
              <a:spcAft>
                <a:spcPts val="0"/>
              </a:spcAft>
              <a:buSzPts val="1700"/>
              <a:buNone/>
              <a:defRPr sz="1700"/>
            </a:lvl2pPr>
            <a:lvl3pPr lvl="2" rtl="0" algn="ctr">
              <a:spcBef>
                <a:spcPts val="0"/>
              </a:spcBef>
              <a:spcAft>
                <a:spcPts val="0"/>
              </a:spcAft>
              <a:buSzPts val="1700"/>
              <a:buNone/>
              <a:defRPr sz="1700"/>
            </a:lvl3pPr>
            <a:lvl4pPr lvl="3" rtl="0" algn="ctr">
              <a:spcBef>
                <a:spcPts val="0"/>
              </a:spcBef>
              <a:spcAft>
                <a:spcPts val="0"/>
              </a:spcAft>
              <a:buSzPts val="1700"/>
              <a:buNone/>
              <a:defRPr sz="1700"/>
            </a:lvl4pPr>
            <a:lvl5pPr lvl="4" rtl="0" algn="ctr">
              <a:spcBef>
                <a:spcPts val="0"/>
              </a:spcBef>
              <a:spcAft>
                <a:spcPts val="0"/>
              </a:spcAft>
              <a:buSzPts val="1700"/>
              <a:buNone/>
              <a:defRPr sz="1700"/>
            </a:lvl5pPr>
            <a:lvl6pPr lvl="5" rtl="0" algn="ctr">
              <a:spcBef>
                <a:spcPts val="0"/>
              </a:spcBef>
              <a:spcAft>
                <a:spcPts val="0"/>
              </a:spcAft>
              <a:buSzPts val="1700"/>
              <a:buNone/>
              <a:defRPr sz="1700"/>
            </a:lvl6pPr>
            <a:lvl7pPr lvl="6" rtl="0" algn="ctr">
              <a:spcBef>
                <a:spcPts val="0"/>
              </a:spcBef>
              <a:spcAft>
                <a:spcPts val="0"/>
              </a:spcAft>
              <a:buSzPts val="1700"/>
              <a:buNone/>
              <a:defRPr sz="1700"/>
            </a:lvl7pPr>
            <a:lvl8pPr lvl="7" rtl="0" algn="ctr">
              <a:spcBef>
                <a:spcPts val="0"/>
              </a:spcBef>
              <a:spcAft>
                <a:spcPts val="0"/>
              </a:spcAft>
              <a:buSzPts val="1700"/>
              <a:buNone/>
              <a:defRPr sz="1700"/>
            </a:lvl8pPr>
            <a:lvl9pPr lvl="8" rtl="0" algn="ctr">
              <a:spcBef>
                <a:spcPts val="0"/>
              </a:spcBef>
              <a:spcAft>
                <a:spcPts val="0"/>
              </a:spcAft>
              <a:buSzPts val="1700"/>
              <a:buNone/>
              <a:defRPr sz="1700"/>
            </a:lvl9pPr>
          </a:lstStyle>
          <a:p/>
        </p:txBody>
      </p:sp>
      <p:sp>
        <p:nvSpPr>
          <p:cNvPr id="110" name="Google Shape;110;p13"/>
          <p:cNvSpPr txBox="1"/>
          <p:nvPr>
            <p:ph hasCustomPrompt="1" idx="13" type="title"/>
          </p:nvPr>
        </p:nvSpPr>
        <p:spPr>
          <a:xfrm>
            <a:off x="5585700" y="2348900"/>
            <a:ext cx="983100" cy="1312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6000"/>
              <a:buNone/>
              <a:defRPr sz="6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11" name="Google Shape;111;p13"/>
          <p:cNvSpPr txBox="1"/>
          <p:nvPr>
            <p:ph idx="14" type="subTitle"/>
          </p:nvPr>
        </p:nvSpPr>
        <p:spPr>
          <a:xfrm>
            <a:off x="5017488" y="3954950"/>
            <a:ext cx="2119500" cy="665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a:solidFill>
                  <a:srgbClr val="053B5C"/>
                </a:solidFill>
              </a:defRPr>
            </a:lvl1pPr>
            <a:lvl2pPr lvl="1" rtl="0" algn="ctr">
              <a:lnSpc>
                <a:spcPct val="100000"/>
              </a:lnSpc>
              <a:spcBef>
                <a:spcPts val="0"/>
              </a:spcBef>
              <a:spcAft>
                <a:spcPts val="0"/>
              </a:spcAft>
              <a:buNone/>
              <a:defRPr>
                <a:solidFill>
                  <a:srgbClr val="053B5C"/>
                </a:solidFill>
              </a:defRPr>
            </a:lvl2pPr>
            <a:lvl3pPr lvl="2" rtl="0" algn="ctr">
              <a:lnSpc>
                <a:spcPct val="100000"/>
              </a:lnSpc>
              <a:spcBef>
                <a:spcPts val="0"/>
              </a:spcBef>
              <a:spcAft>
                <a:spcPts val="0"/>
              </a:spcAft>
              <a:buNone/>
              <a:defRPr>
                <a:solidFill>
                  <a:srgbClr val="053B5C"/>
                </a:solidFill>
              </a:defRPr>
            </a:lvl3pPr>
            <a:lvl4pPr lvl="3" rtl="0" algn="ctr">
              <a:lnSpc>
                <a:spcPct val="100000"/>
              </a:lnSpc>
              <a:spcBef>
                <a:spcPts val="0"/>
              </a:spcBef>
              <a:spcAft>
                <a:spcPts val="0"/>
              </a:spcAft>
              <a:buNone/>
              <a:defRPr>
                <a:solidFill>
                  <a:srgbClr val="053B5C"/>
                </a:solidFill>
              </a:defRPr>
            </a:lvl4pPr>
            <a:lvl5pPr lvl="4" rtl="0" algn="ctr">
              <a:lnSpc>
                <a:spcPct val="100000"/>
              </a:lnSpc>
              <a:spcBef>
                <a:spcPts val="0"/>
              </a:spcBef>
              <a:spcAft>
                <a:spcPts val="0"/>
              </a:spcAft>
              <a:buNone/>
              <a:defRPr>
                <a:solidFill>
                  <a:srgbClr val="053B5C"/>
                </a:solidFill>
              </a:defRPr>
            </a:lvl5pPr>
            <a:lvl6pPr lvl="5" rtl="0" algn="ctr">
              <a:lnSpc>
                <a:spcPct val="100000"/>
              </a:lnSpc>
              <a:spcBef>
                <a:spcPts val="0"/>
              </a:spcBef>
              <a:spcAft>
                <a:spcPts val="0"/>
              </a:spcAft>
              <a:buNone/>
              <a:defRPr>
                <a:solidFill>
                  <a:srgbClr val="053B5C"/>
                </a:solidFill>
              </a:defRPr>
            </a:lvl6pPr>
            <a:lvl7pPr lvl="6" rtl="0" algn="ctr">
              <a:lnSpc>
                <a:spcPct val="100000"/>
              </a:lnSpc>
              <a:spcBef>
                <a:spcPts val="0"/>
              </a:spcBef>
              <a:spcAft>
                <a:spcPts val="0"/>
              </a:spcAft>
              <a:buNone/>
              <a:defRPr>
                <a:solidFill>
                  <a:srgbClr val="053B5C"/>
                </a:solidFill>
              </a:defRPr>
            </a:lvl7pPr>
            <a:lvl8pPr lvl="7" rtl="0" algn="ctr">
              <a:lnSpc>
                <a:spcPct val="100000"/>
              </a:lnSpc>
              <a:spcBef>
                <a:spcPts val="0"/>
              </a:spcBef>
              <a:spcAft>
                <a:spcPts val="0"/>
              </a:spcAft>
              <a:buNone/>
              <a:defRPr>
                <a:solidFill>
                  <a:srgbClr val="053B5C"/>
                </a:solidFill>
              </a:defRPr>
            </a:lvl8pPr>
            <a:lvl9pPr lvl="8" rtl="0" algn="ctr">
              <a:lnSpc>
                <a:spcPct val="100000"/>
              </a:lnSpc>
              <a:spcBef>
                <a:spcPts val="0"/>
              </a:spcBef>
              <a:spcAft>
                <a:spcPts val="0"/>
              </a:spcAft>
              <a:buNone/>
              <a:defRPr>
                <a:solidFill>
                  <a:srgbClr val="053B5C"/>
                </a:solidFill>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Title">
  <p:cSld name="CUSTOM_1">
    <p:spTree>
      <p:nvGrpSpPr>
        <p:cNvPr id="112" name="Shape 112"/>
        <p:cNvGrpSpPr/>
        <p:nvPr/>
      </p:nvGrpSpPr>
      <p:grpSpPr>
        <a:xfrm>
          <a:off x="0" y="0"/>
          <a:ext cx="0" cy="0"/>
          <a:chOff x="0" y="0"/>
          <a:chExt cx="0" cy="0"/>
        </a:xfrm>
      </p:grpSpPr>
      <p:sp>
        <p:nvSpPr>
          <p:cNvPr id="113" name="Google Shape;113;p14"/>
          <p:cNvSpPr txBox="1"/>
          <p:nvPr>
            <p:ph type="title"/>
          </p:nvPr>
        </p:nvSpPr>
        <p:spPr>
          <a:xfrm>
            <a:off x="717525" y="1535950"/>
            <a:ext cx="3163200" cy="2071500"/>
          </a:xfrm>
          <a:prstGeom prst="rect">
            <a:avLst/>
          </a:prstGeom>
        </p:spPr>
        <p:txBody>
          <a:bodyPr anchorCtr="0" anchor="ctr" bIns="91425" lIns="91425" spcFirstLastPara="1" rIns="91425" wrap="square" tIns="91425">
            <a:noAutofit/>
          </a:bodyPr>
          <a:lstStyle>
            <a:lvl1pPr lvl="0" rtl="0">
              <a:spcBef>
                <a:spcPts val="0"/>
              </a:spcBef>
              <a:spcAft>
                <a:spcPts val="0"/>
              </a:spcAft>
              <a:buSzPts val="6000"/>
              <a:buNone/>
              <a:defRPr sz="6000"/>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Title 1">
  <p:cSld name="CUSTOM_1_1">
    <p:bg>
      <p:bgPr>
        <a:solidFill>
          <a:schemeClr val="dk2"/>
        </a:solidFill>
      </p:bgPr>
    </p:bg>
    <p:spTree>
      <p:nvGrpSpPr>
        <p:cNvPr id="114" name="Shape 114"/>
        <p:cNvGrpSpPr/>
        <p:nvPr/>
      </p:nvGrpSpPr>
      <p:grpSpPr>
        <a:xfrm>
          <a:off x="0" y="0"/>
          <a:ext cx="0" cy="0"/>
          <a:chOff x="0" y="0"/>
          <a:chExt cx="0" cy="0"/>
        </a:xfrm>
      </p:grpSpPr>
      <p:sp>
        <p:nvSpPr>
          <p:cNvPr id="115" name="Google Shape;115;p15"/>
          <p:cNvSpPr txBox="1"/>
          <p:nvPr>
            <p:ph type="title"/>
          </p:nvPr>
        </p:nvSpPr>
        <p:spPr>
          <a:xfrm>
            <a:off x="717525" y="1610450"/>
            <a:ext cx="3316800" cy="1436700"/>
          </a:xfrm>
          <a:prstGeom prst="rect">
            <a:avLst/>
          </a:prstGeom>
        </p:spPr>
        <p:txBody>
          <a:bodyPr anchorCtr="0" anchor="ctr" bIns="91425" lIns="91425" spcFirstLastPara="1" rIns="91425" wrap="square" tIns="91425">
            <a:noAutofit/>
          </a:bodyPr>
          <a:lstStyle>
            <a:lvl1pPr lvl="0" rtl="0">
              <a:spcBef>
                <a:spcPts val="0"/>
              </a:spcBef>
              <a:spcAft>
                <a:spcPts val="0"/>
              </a:spcAft>
              <a:buSzPts val="6000"/>
              <a:buNone/>
              <a:defRPr sz="3000"/>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p:txBody>
      </p:sp>
      <p:grpSp>
        <p:nvGrpSpPr>
          <p:cNvPr id="116" name="Google Shape;116;p15"/>
          <p:cNvGrpSpPr/>
          <p:nvPr/>
        </p:nvGrpSpPr>
        <p:grpSpPr>
          <a:xfrm>
            <a:off x="440413" y="3605057"/>
            <a:ext cx="3748961" cy="1754140"/>
            <a:chOff x="440413" y="3605057"/>
            <a:chExt cx="3748961" cy="1754140"/>
          </a:xfrm>
        </p:grpSpPr>
        <p:sp>
          <p:nvSpPr>
            <p:cNvPr id="117" name="Google Shape;117;p15"/>
            <p:cNvSpPr/>
            <p:nvPr/>
          </p:nvSpPr>
          <p:spPr>
            <a:xfrm flipH="1">
              <a:off x="440413" y="4420653"/>
              <a:ext cx="2817107" cy="719102"/>
            </a:xfrm>
            <a:custGeom>
              <a:rect b="b" l="l" r="r" t="t"/>
              <a:pathLst>
                <a:path extrusionOk="0" h="22980" w="90025">
                  <a:moveTo>
                    <a:pt x="45816" y="1"/>
                  </a:moveTo>
                  <a:cubicBezTo>
                    <a:pt x="39946" y="1"/>
                    <a:pt x="34946" y="4358"/>
                    <a:pt x="32934" y="10502"/>
                  </a:cubicBezTo>
                  <a:cubicBezTo>
                    <a:pt x="30469" y="8097"/>
                    <a:pt x="27100" y="6609"/>
                    <a:pt x="23373" y="6609"/>
                  </a:cubicBezTo>
                  <a:cubicBezTo>
                    <a:pt x="16634" y="6609"/>
                    <a:pt x="11038" y="11490"/>
                    <a:pt x="9907" y="17920"/>
                  </a:cubicBezTo>
                  <a:cubicBezTo>
                    <a:pt x="8990" y="17467"/>
                    <a:pt x="7966" y="17193"/>
                    <a:pt x="6871" y="17193"/>
                  </a:cubicBezTo>
                  <a:cubicBezTo>
                    <a:pt x="3430" y="17193"/>
                    <a:pt x="584" y="19694"/>
                    <a:pt x="1" y="22980"/>
                  </a:cubicBezTo>
                  <a:lnTo>
                    <a:pt x="90012" y="22980"/>
                  </a:lnTo>
                  <a:cubicBezTo>
                    <a:pt x="90012" y="22968"/>
                    <a:pt x="90024" y="22956"/>
                    <a:pt x="90024" y="22956"/>
                  </a:cubicBezTo>
                  <a:cubicBezTo>
                    <a:pt x="90024" y="17574"/>
                    <a:pt x="85655" y="13205"/>
                    <a:pt x="80273" y="13205"/>
                  </a:cubicBezTo>
                  <a:cubicBezTo>
                    <a:pt x="78916" y="13205"/>
                    <a:pt x="77618" y="13491"/>
                    <a:pt x="76439" y="14002"/>
                  </a:cubicBezTo>
                  <a:cubicBezTo>
                    <a:pt x="74879" y="8407"/>
                    <a:pt x="69772" y="4299"/>
                    <a:pt x="63688" y="4299"/>
                  </a:cubicBezTo>
                  <a:cubicBezTo>
                    <a:pt x="61116" y="4299"/>
                    <a:pt x="58723" y="5049"/>
                    <a:pt x="56699" y="6311"/>
                  </a:cubicBezTo>
                  <a:cubicBezTo>
                    <a:pt x="54163" y="2477"/>
                    <a:pt x="50233" y="1"/>
                    <a:pt x="45816" y="1"/>
                  </a:cubicBezTo>
                  <a:close/>
                </a:path>
              </a:pathLst>
            </a:custGeom>
            <a:solidFill>
              <a:srgbClr val="FFFFFF">
                <a:alpha val="44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5"/>
            <p:cNvSpPr/>
            <p:nvPr/>
          </p:nvSpPr>
          <p:spPr>
            <a:xfrm flipH="1">
              <a:off x="3079872" y="4856501"/>
              <a:ext cx="1109502" cy="283238"/>
            </a:xfrm>
            <a:custGeom>
              <a:rect b="b" l="l" r="r" t="t"/>
              <a:pathLst>
                <a:path extrusionOk="0" h="10991" w="43054">
                  <a:moveTo>
                    <a:pt x="21920" y="1"/>
                  </a:moveTo>
                  <a:cubicBezTo>
                    <a:pt x="19110" y="1"/>
                    <a:pt x="16717" y="2084"/>
                    <a:pt x="15753" y="5025"/>
                  </a:cubicBezTo>
                  <a:cubicBezTo>
                    <a:pt x="14574" y="3882"/>
                    <a:pt x="12967" y="3168"/>
                    <a:pt x="11181" y="3168"/>
                  </a:cubicBezTo>
                  <a:cubicBezTo>
                    <a:pt x="7954" y="3168"/>
                    <a:pt x="5275" y="5502"/>
                    <a:pt x="4739" y="8573"/>
                  </a:cubicBezTo>
                  <a:cubicBezTo>
                    <a:pt x="4299" y="8359"/>
                    <a:pt x="3811" y="8228"/>
                    <a:pt x="3287" y="8228"/>
                  </a:cubicBezTo>
                  <a:cubicBezTo>
                    <a:pt x="1644" y="8228"/>
                    <a:pt x="275" y="9419"/>
                    <a:pt x="1" y="10990"/>
                  </a:cubicBezTo>
                  <a:lnTo>
                    <a:pt x="43054" y="10990"/>
                  </a:lnTo>
                  <a:cubicBezTo>
                    <a:pt x="43054" y="10990"/>
                    <a:pt x="43054" y="10990"/>
                    <a:pt x="43054" y="10978"/>
                  </a:cubicBezTo>
                  <a:cubicBezTo>
                    <a:pt x="43054" y="8407"/>
                    <a:pt x="40970" y="6323"/>
                    <a:pt x="38398" y="6323"/>
                  </a:cubicBezTo>
                  <a:cubicBezTo>
                    <a:pt x="37744" y="6323"/>
                    <a:pt x="37124" y="6454"/>
                    <a:pt x="36565" y="6704"/>
                  </a:cubicBezTo>
                  <a:cubicBezTo>
                    <a:pt x="35815" y="4025"/>
                    <a:pt x="33374" y="2061"/>
                    <a:pt x="30469" y="2061"/>
                  </a:cubicBezTo>
                  <a:cubicBezTo>
                    <a:pt x="29231" y="2061"/>
                    <a:pt x="28088" y="2418"/>
                    <a:pt x="27123" y="3025"/>
                  </a:cubicBezTo>
                  <a:cubicBezTo>
                    <a:pt x="25909" y="1191"/>
                    <a:pt x="24028" y="1"/>
                    <a:pt x="21920" y="1"/>
                  </a:cubicBezTo>
                  <a:close/>
                </a:path>
              </a:pathLst>
            </a:custGeom>
            <a:solidFill>
              <a:srgbClr val="40B4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9" name="Google Shape;119;p15"/>
            <p:cNvGrpSpPr/>
            <p:nvPr/>
          </p:nvGrpSpPr>
          <p:grpSpPr>
            <a:xfrm flipH="1" rot="1398551">
              <a:off x="1087893" y="3855029"/>
              <a:ext cx="1522160" cy="1254196"/>
              <a:chOff x="698956" y="6526827"/>
              <a:chExt cx="1522132" cy="1254173"/>
            </a:xfrm>
          </p:grpSpPr>
          <p:grpSp>
            <p:nvGrpSpPr>
              <p:cNvPr id="120" name="Google Shape;120;p15"/>
              <p:cNvGrpSpPr/>
              <p:nvPr/>
            </p:nvGrpSpPr>
            <p:grpSpPr>
              <a:xfrm>
                <a:off x="970014" y="6599642"/>
                <a:ext cx="1251074" cy="1089966"/>
                <a:chOff x="2227541" y="6011760"/>
                <a:chExt cx="2864180" cy="2495343"/>
              </a:xfrm>
            </p:grpSpPr>
            <p:sp>
              <p:nvSpPr>
                <p:cNvPr id="121" name="Google Shape;121;p15"/>
                <p:cNvSpPr/>
                <p:nvPr/>
              </p:nvSpPr>
              <p:spPr>
                <a:xfrm rot="-1131582">
                  <a:off x="2772277" y="6293752"/>
                  <a:ext cx="2064072" cy="1922827"/>
                </a:xfrm>
                <a:custGeom>
                  <a:rect b="b" l="l" r="r" t="t"/>
                  <a:pathLst>
                    <a:path extrusionOk="0" h="77719" w="83428">
                      <a:moveTo>
                        <a:pt x="43744" y="1"/>
                      </a:moveTo>
                      <a:cubicBezTo>
                        <a:pt x="43607" y="1"/>
                        <a:pt x="43469" y="5"/>
                        <a:pt x="43328" y="15"/>
                      </a:cubicBezTo>
                      <a:cubicBezTo>
                        <a:pt x="39256" y="277"/>
                        <a:pt x="37779" y="4360"/>
                        <a:pt x="36839" y="7718"/>
                      </a:cubicBezTo>
                      <a:cubicBezTo>
                        <a:pt x="35589" y="12203"/>
                        <a:pt x="34968" y="18558"/>
                        <a:pt x="31040" y="18558"/>
                      </a:cubicBezTo>
                      <a:cubicBezTo>
                        <a:pt x="29952" y="18558"/>
                        <a:pt x="28611" y="18070"/>
                        <a:pt x="26933" y="16921"/>
                      </a:cubicBezTo>
                      <a:cubicBezTo>
                        <a:pt x="25614" y="16019"/>
                        <a:pt x="23908" y="14589"/>
                        <a:pt x="22178" y="14589"/>
                      </a:cubicBezTo>
                      <a:cubicBezTo>
                        <a:pt x="21830" y="14589"/>
                        <a:pt x="21481" y="14647"/>
                        <a:pt x="21134" y="14778"/>
                      </a:cubicBezTo>
                      <a:cubicBezTo>
                        <a:pt x="15276" y="16993"/>
                        <a:pt x="19075" y="24530"/>
                        <a:pt x="19753" y="28387"/>
                      </a:cubicBezTo>
                      <a:cubicBezTo>
                        <a:pt x="20166" y="30701"/>
                        <a:pt x="20096" y="34763"/>
                        <a:pt x="17456" y="34763"/>
                      </a:cubicBezTo>
                      <a:cubicBezTo>
                        <a:pt x="17054" y="34763"/>
                        <a:pt x="16592" y="34669"/>
                        <a:pt x="16062" y="34459"/>
                      </a:cubicBezTo>
                      <a:cubicBezTo>
                        <a:pt x="11365" y="32594"/>
                        <a:pt x="10296" y="26273"/>
                        <a:pt x="4770" y="26273"/>
                      </a:cubicBezTo>
                      <a:cubicBezTo>
                        <a:pt x="4512" y="26273"/>
                        <a:pt x="4244" y="26287"/>
                        <a:pt x="3966" y="26315"/>
                      </a:cubicBezTo>
                      <a:cubicBezTo>
                        <a:pt x="715" y="26649"/>
                        <a:pt x="1" y="29554"/>
                        <a:pt x="489" y="32328"/>
                      </a:cubicBezTo>
                      <a:cubicBezTo>
                        <a:pt x="1251" y="36555"/>
                        <a:pt x="3644" y="40222"/>
                        <a:pt x="5085" y="44211"/>
                      </a:cubicBezTo>
                      <a:cubicBezTo>
                        <a:pt x="6597" y="48390"/>
                        <a:pt x="7061" y="52997"/>
                        <a:pt x="6549" y="57403"/>
                      </a:cubicBezTo>
                      <a:cubicBezTo>
                        <a:pt x="6275" y="59784"/>
                        <a:pt x="4037" y="62999"/>
                        <a:pt x="4632" y="65380"/>
                      </a:cubicBezTo>
                      <a:cubicBezTo>
                        <a:pt x="5513" y="68856"/>
                        <a:pt x="12336" y="68321"/>
                        <a:pt x="15050" y="68797"/>
                      </a:cubicBezTo>
                      <a:cubicBezTo>
                        <a:pt x="18884" y="69476"/>
                        <a:pt x="22766" y="70095"/>
                        <a:pt x="26468" y="71345"/>
                      </a:cubicBezTo>
                      <a:cubicBezTo>
                        <a:pt x="30939" y="72847"/>
                        <a:pt x="38196" y="77718"/>
                        <a:pt x="44090" y="77718"/>
                      </a:cubicBezTo>
                      <a:cubicBezTo>
                        <a:pt x="46186" y="77718"/>
                        <a:pt x="48109" y="77102"/>
                        <a:pt x="49674" y="75500"/>
                      </a:cubicBezTo>
                      <a:cubicBezTo>
                        <a:pt x="51602" y="73524"/>
                        <a:pt x="50626" y="70488"/>
                        <a:pt x="49185" y="68559"/>
                      </a:cubicBezTo>
                      <a:cubicBezTo>
                        <a:pt x="47364" y="66130"/>
                        <a:pt x="44090" y="64594"/>
                        <a:pt x="42661" y="61856"/>
                      </a:cubicBezTo>
                      <a:cubicBezTo>
                        <a:pt x="41468" y="59570"/>
                        <a:pt x="43103" y="58980"/>
                        <a:pt x="45242" y="58980"/>
                      </a:cubicBezTo>
                      <a:cubicBezTo>
                        <a:pt x="47158" y="58980"/>
                        <a:pt x="49479" y="59453"/>
                        <a:pt x="50531" y="59605"/>
                      </a:cubicBezTo>
                      <a:cubicBezTo>
                        <a:pt x="52312" y="59861"/>
                        <a:pt x="54410" y="60234"/>
                        <a:pt x="56446" y="60234"/>
                      </a:cubicBezTo>
                      <a:cubicBezTo>
                        <a:pt x="59050" y="60234"/>
                        <a:pt x="61553" y="59624"/>
                        <a:pt x="63163" y="57379"/>
                      </a:cubicBezTo>
                      <a:cubicBezTo>
                        <a:pt x="66116" y="53271"/>
                        <a:pt x="61497" y="49068"/>
                        <a:pt x="58818" y="46354"/>
                      </a:cubicBezTo>
                      <a:cubicBezTo>
                        <a:pt x="55151" y="42627"/>
                        <a:pt x="56532" y="41246"/>
                        <a:pt x="59306" y="40817"/>
                      </a:cubicBezTo>
                      <a:cubicBezTo>
                        <a:pt x="60111" y="40689"/>
                        <a:pt x="61032" y="40643"/>
                        <a:pt x="61979" y="40643"/>
                      </a:cubicBezTo>
                      <a:cubicBezTo>
                        <a:pt x="63762" y="40643"/>
                        <a:pt x="65636" y="40807"/>
                        <a:pt x="66997" y="40901"/>
                      </a:cubicBezTo>
                      <a:cubicBezTo>
                        <a:pt x="68350" y="40991"/>
                        <a:pt x="70090" y="41137"/>
                        <a:pt x="71903" y="41137"/>
                      </a:cubicBezTo>
                      <a:cubicBezTo>
                        <a:pt x="76075" y="41137"/>
                        <a:pt x="80636" y="40364"/>
                        <a:pt x="81773" y="36364"/>
                      </a:cubicBezTo>
                      <a:cubicBezTo>
                        <a:pt x="83428" y="30578"/>
                        <a:pt x="75260" y="28090"/>
                        <a:pt x="71057" y="27816"/>
                      </a:cubicBezTo>
                      <a:cubicBezTo>
                        <a:pt x="69545" y="27720"/>
                        <a:pt x="66307" y="27518"/>
                        <a:pt x="65557" y="25863"/>
                      </a:cubicBezTo>
                      <a:cubicBezTo>
                        <a:pt x="64425" y="23339"/>
                        <a:pt x="68890" y="21386"/>
                        <a:pt x="70414" y="20291"/>
                      </a:cubicBezTo>
                      <a:cubicBezTo>
                        <a:pt x="73534" y="18029"/>
                        <a:pt x="75927" y="14493"/>
                        <a:pt x="76606" y="10659"/>
                      </a:cubicBezTo>
                      <a:cubicBezTo>
                        <a:pt x="77201" y="7313"/>
                        <a:pt x="75355" y="4337"/>
                        <a:pt x="72319" y="2920"/>
                      </a:cubicBezTo>
                      <a:cubicBezTo>
                        <a:pt x="71216" y="2408"/>
                        <a:pt x="70191" y="2186"/>
                        <a:pt x="69227" y="2186"/>
                      </a:cubicBezTo>
                      <a:cubicBezTo>
                        <a:pt x="63183" y="2186"/>
                        <a:pt x="59515" y="10924"/>
                        <a:pt x="53960" y="12135"/>
                      </a:cubicBezTo>
                      <a:cubicBezTo>
                        <a:pt x="53728" y="12186"/>
                        <a:pt x="53514" y="12210"/>
                        <a:pt x="53317" y="12210"/>
                      </a:cubicBezTo>
                      <a:cubicBezTo>
                        <a:pt x="50797" y="12210"/>
                        <a:pt x="50946" y="8282"/>
                        <a:pt x="50317" y="6206"/>
                      </a:cubicBezTo>
                      <a:cubicBezTo>
                        <a:pt x="49353" y="3076"/>
                        <a:pt x="47297" y="1"/>
                        <a:pt x="43744" y="1"/>
                      </a:cubicBezTo>
                      <a:close/>
                    </a:path>
                  </a:pathLst>
                </a:custGeom>
                <a:solidFill>
                  <a:srgbClr val="5AD1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2" name="Google Shape;122;p15"/>
                <p:cNvGrpSpPr/>
                <p:nvPr/>
              </p:nvGrpSpPr>
              <p:grpSpPr>
                <a:xfrm>
                  <a:off x="2227541" y="6635267"/>
                  <a:ext cx="2250382" cy="1871835"/>
                  <a:chOff x="2227541" y="6635267"/>
                  <a:chExt cx="2250382" cy="1871835"/>
                </a:xfrm>
              </p:grpSpPr>
              <p:sp>
                <p:nvSpPr>
                  <p:cNvPr id="123" name="Google Shape;123;p15"/>
                  <p:cNvSpPr/>
                  <p:nvPr/>
                </p:nvSpPr>
                <p:spPr>
                  <a:xfrm rot="-1131582">
                    <a:off x="2389104" y="6911337"/>
                    <a:ext cx="1927256" cy="1319697"/>
                  </a:xfrm>
                  <a:custGeom>
                    <a:rect b="b" l="l" r="r" t="t"/>
                    <a:pathLst>
                      <a:path extrusionOk="0" h="53341" w="77898">
                        <a:moveTo>
                          <a:pt x="77657" y="0"/>
                        </a:moveTo>
                        <a:cubicBezTo>
                          <a:pt x="77524" y="0"/>
                          <a:pt x="77309" y="98"/>
                          <a:pt x="77038" y="330"/>
                        </a:cubicBezTo>
                        <a:cubicBezTo>
                          <a:pt x="77038" y="330"/>
                          <a:pt x="75681" y="1521"/>
                          <a:pt x="73430" y="3497"/>
                        </a:cubicBezTo>
                        <a:cubicBezTo>
                          <a:pt x="72299" y="4486"/>
                          <a:pt x="70954" y="5664"/>
                          <a:pt x="69430" y="6998"/>
                        </a:cubicBezTo>
                        <a:cubicBezTo>
                          <a:pt x="68668" y="7665"/>
                          <a:pt x="67870" y="8367"/>
                          <a:pt x="67037" y="9093"/>
                        </a:cubicBezTo>
                        <a:cubicBezTo>
                          <a:pt x="66203" y="9820"/>
                          <a:pt x="65334" y="10594"/>
                          <a:pt x="64441" y="11391"/>
                        </a:cubicBezTo>
                        <a:cubicBezTo>
                          <a:pt x="63548" y="12177"/>
                          <a:pt x="62631" y="12999"/>
                          <a:pt x="61691" y="13832"/>
                        </a:cubicBezTo>
                        <a:cubicBezTo>
                          <a:pt x="61453" y="14034"/>
                          <a:pt x="61215" y="14249"/>
                          <a:pt x="60976" y="14463"/>
                        </a:cubicBezTo>
                        <a:cubicBezTo>
                          <a:pt x="60750" y="14677"/>
                          <a:pt x="60512" y="14892"/>
                          <a:pt x="60274" y="15106"/>
                        </a:cubicBezTo>
                        <a:cubicBezTo>
                          <a:pt x="59798" y="15535"/>
                          <a:pt x="59321" y="15975"/>
                          <a:pt x="58845" y="16416"/>
                        </a:cubicBezTo>
                        <a:cubicBezTo>
                          <a:pt x="57881" y="17297"/>
                          <a:pt x="56916" y="18190"/>
                          <a:pt x="55940" y="19083"/>
                        </a:cubicBezTo>
                        <a:lnTo>
                          <a:pt x="55571" y="19416"/>
                        </a:lnTo>
                        <a:lnTo>
                          <a:pt x="55214" y="19773"/>
                        </a:lnTo>
                        <a:cubicBezTo>
                          <a:pt x="54976" y="20011"/>
                          <a:pt x="54738" y="20250"/>
                          <a:pt x="54499" y="20488"/>
                        </a:cubicBezTo>
                        <a:cubicBezTo>
                          <a:pt x="54035" y="20964"/>
                          <a:pt x="53571" y="21440"/>
                          <a:pt x="53106" y="21916"/>
                        </a:cubicBezTo>
                        <a:cubicBezTo>
                          <a:pt x="51261" y="23845"/>
                          <a:pt x="49463" y="25798"/>
                          <a:pt x="47725" y="27691"/>
                        </a:cubicBezTo>
                        <a:cubicBezTo>
                          <a:pt x="45975" y="29572"/>
                          <a:pt x="44284" y="31370"/>
                          <a:pt x="42653" y="33025"/>
                        </a:cubicBezTo>
                        <a:cubicBezTo>
                          <a:pt x="41033" y="34668"/>
                          <a:pt x="39259" y="36406"/>
                          <a:pt x="37342" y="38085"/>
                        </a:cubicBezTo>
                        <a:cubicBezTo>
                          <a:pt x="36378" y="38918"/>
                          <a:pt x="35390" y="39752"/>
                          <a:pt x="34354" y="40538"/>
                        </a:cubicBezTo>
                        <a:cubicBezTo>
                          <a:pt x="33318" y="41335"/>
                          <a:pt x="32247" y="42109"/>
                          <a:pt x="31151" y="42824"/>
                        </a:cubicBezTo>
                        <a:cubicBezTo>
                          <a:pt x="30044" y="43550"/>
                          <a:pt x="28913" y="44205"/>
                          <a:pt x="27746" y="44812"/>
                        </a:cubicBezTo>
                        <a:cubicBezTo>
                          <a:pt x="27460" y="44967"/>
                          <a:pt x="27175" y="45122"/>
                          <a:pt x="26877" y="45253"/>
                        </a:cubicBezTo>
                        <a:cubicBezTo>
                          <a:pt x="26579" y="45395"/>
                          <a:pt x="26293" y="45538"/>
                          <a:pt x="25996" y="45669"/>
                        </a:cubicBezTo>
                        <a:cubicBezTo>
                          <a:pt x="25401" y="45919"/>
                          <a:pt x="24793" y="46146"/>
                          <a:pt x="24186" y="46384"/>
                        </a:cubicBezTo>
                        <a:cubicBezTo>
                          <a:pt x="23888" y="46503"/>
                          <a:pt x="23591" y="46622"/>
                          <a:pt x="23293" y="46741"/>
                        </a:cubicBezTo>
                        <a:cubicBezTo>
                          <a:pt x="23138" y="46800"/>
                          <a:pt x="22995" y="46860"/>
                          <a:pt x="22853" y="46919"/>
                        </a:cubicBezTo>
                        <a:cubicBezTo>
                          <a:pt x="22698" y="46967"/>
                          <a:pt x="22543" y="47027"/>
                          <a:pt x="22400" y="47074"/>
                        </a:cubicBezTo>
                        <a:cubicBezTo>
                          <a:pt x="21793" y="47289"/>
                          <a:pt x="21198" y="47491"/>
                          <a:pt x="20602" y="47693"/>
                        </a:cubicBezTo>
                        <a:cubicBezTo>
                          <a:pt x="20317" y="47801"/>
                          <a:pt x="20019" y="47908"/>
                          <a:pt x="19721" y="48003"/>
                        </a:cubicBezTo>
                        <a:cubicBezTo>
                          <a:pt x="19435" y="48098"/>
                          <a:pt x="19138" y="48182"/>
                          <a:pt x="18852" y="48277"/>
                        </a:cubicBezTo>
                        <a:cubicBezTo>
                          <a:pt x="18257" y="48455"/>
                          <a:pt x="17685" y="48634"/>
                          <a:pt x="17114" y="48813"/>
                        </a:cubicBezTo>
                        <a:cubicBezTo>
                          <a:pt x="12566" y="50170"/>
                          <a:pt x="8470" y="51087"/>
                          <a:pt x="5553" y="51753"/>
                        </a:cubicBezTo>
                        <a:cubicBezTo>
                          <a:pt x="4100" y="52075"/>
                          <a:pt x="2922" y="52337"/>
                          <a:pt x="2112" y="52503"/>
                        </a:cubicBezTo>
                        <a:cubicBezTo>
                          <a:pt x="1314" y="52682"/>
                          <a:pt x="874" y="52777"/>
                          <a:pt x="874" y="52777"/>
                        </a:cubicBezTo>
                        <a:cubicBezTo>
                          <a:pt x="47" y="52974"/>
                          <a:pt x="1" y="53340"/>
                          <a:pt x="641" y="53340"/>
                        </a:cubicBezTo>
                        <a:cubicBezTo>
                          <a:pt x="739" y="53340"/>
                          <a:pt x="852" y="53332"/>
                          <a:pt x="981" y="53313"/>
                        </a:cubicBezTo>
                        <a:cubicBezTo>
                          <a:pt x="981" y="53313"/>
                          <a:pt x="1421" y="53218"/>
                          <a:pt x="2231" y="53063"/>
                        </a:cubicBezTo>
                        <a:cubicBezTo>
                          <a:pt x="3041" y="52896"/>
                          <a:pt x="4219" y="52658"/>
                          <a:pt x="5684" y="52361"/>
                        </a:cubicBezTo>
                        <a:cubicBezTo>
                          <a:pt x="8625" y="51741"/>
                          <a:pt x="12732" y="50884"/>
                          <a:pt x="17340" y="49575"/>
                        </a:cubicBezTo>
                        <a:cubicBezTo>
                          <a:pt x="17911" y="49408"/>
                          <a:pt x="18495" y="49241"/>
                          <a:pt x="19090" y="49063"/>
                        </a:cubicBezTo>
                        <a:cubicBezTo>
                          <a:pt x="19388" y="48979"/>
                          <a:pt x="19686" y="48884"/>
                          <a:pt x="19983" y="48801"/>
                        </a:cubicBezTo>
                        <a:cubicBezTo>
                          <a:pt x="20281" y="48705"/>
                          <a:pt x="20578" y="48598"/>
                          <a:pt x="20876" y="48503"/>
                        </a:cubicBezTo>
                        <a:cubicBezTo>
                          <a:pt x="21471" y="48301"/>
                          <a:pt x="22079" y="48098"/>
                          <a:pt x="22686" y="47896"/>
                        </a:cubicBezTo>
                        <a:cubicBezTo>
                          <a:pt x="22841" y="47848"/>
                          <a:pt x="22995" y="47789"/>
                          <a:pt x="23150" y="47741"/>
                        </a:cubicBezTo>
                        <a:cubicBezTo>
                          <a:pt x="23293" y="47681"/>
                          <a:pt x="23448" y="47622"/>
                          <a:pt x="23603" y="47562"/>
                        </a:cubicBezTo>
                        <a:cubicBezTo>
                          <a:pt x="23900" y="47455"/>
                          <a:pt x="24210" y="47336"/>
                          <a:pt x="24519" y="47217"/>
                        </a:cubicBezTo>
                        <a:cubicBezTo>
                          <a:pt x="25127" y="46979"/>
                          <a:pt x="25746" y="46753"/>
                          <a:pt x="26365" y="46515"/>
                        </a:cubicBezTo>
                        <a:cubicBezTo>
                          <a:pt x="26663" y="46372"/>
                          <a:pt x="26972" y="46229"/>
                          <a:pt x="27270" y="46086"/>
                        </a:cubicBezTo>
                        <a:cubicBezTo>
                          <a:pt x="27579" y="45955"/>
                          <a:pt x="27877" y="45800"/>
                          <a:pt x="28175" y="45646"/>
                        </a:cubicBezTo>
                        <a:cubicBezTo>
                          <a:pt x="29365" y="45038"/>
                          <a:pt x="30544" y="44372"/>
                          <a:pt x="31675" y="43645"/>
                        </a:cubicBezTo>
                        <a:cubicBezTo>
                          <a:pt x="32806" y="42919"/>
                          <a:pt x="33902" y="42145"/>
                          <a:pt x="34961" y="41347"/>
                        </a:cubicBezTo>
                        <a:cubicBezTo>
                          <a:pt x="36021" y="40538"/>
                          <a:pt x="37033" y="39704"/>
                          <a:pt x="38021" y="38859"/>
                        </a:cubicBezTo>
                        <a:cubicBezTo>
                          <a:pt x="39974" y="37168"/>
                          <a:pt x="41772" y="35430"/>
                          <a:pt x="43415" y="33763"/>
                        </a:cubicBezTo>
                        <a:cubicBezTo>
                          <a:pt x="45046" y="32108"/>
                          <a:pt x="46748" y="30286"/>
                          <a:pt x="48475" y="28381"/>
                        </a:cubicBezTo>
                        <a:cubicBezTo>
                          <a:pt x="50213" y="26488"/>
                          <a:pt x="51999" y="24524"/>
                          <a:pt x="53809" y="22595"/>
                        </a:cubicBezTo>
                        <a:cubicBezTo>
                          <a:pt x="54273" y="22107"/>
                          <a:pt x="54726" y="21631"/>
                          <a:pt x="55190" y="21154"/>
                        </a:cubicBezTo>
                        <a:cubicBezTo>
                          <a:pt x="55416" y="20916"/>
                          <a:pt x="55642" y="20678"/>
                          <a:pt x="55881" y="20452"/>
                        </a:cubicBezTo>
                        <a:lnTo>
                          <a:pt x="56226" y="20095"/>
                        </a:lnTo>
                        <a:lnTo>
                          <a:pt x="56583" y="19761"/>
                        </a:lnTo>
                        <a:cubicBezTo>
                          <a:pt x="57547" y="18857"/>
                          <a:pt x="58512" y="17952"/>
                          <a:pt x="59452" y="17071"/>
                        </a:cubicBezTo>
                        <a:cubicBezTo>
                          <a:pt x="59929" y="16618"/>
                          <a:pt x="60393" y="16178"/>
                          <a:pt x="60869" y="15749"/>
                        </a:cubicBezTo>
                        <a:cubicBezTo>
                          <a:pt x="61095" y="15523"/>
                          <a:pt x="61334" y="15308"/>
                          <a:pt x="61560" y="15094"/>
                        </a:cubicBezTo>
                        <a:cubicBezTo>
                          <a:pt x="61798" y="14880"/>
                          <a:pt x="62024" y="14666"/>
                          <a:pt x="62262" y="14451"/>
                        </a:cubicBezTo>
                        <a:cubicBezTo>
                          <a:pt x="63191" y="13606"/>
                          <a:pt x="64096" y="12784"/>
                          <a:pt x="64977" y="11987"/>
                        </a:cubicBezTo>
                        <a:cubicBezTo>
                          <a:pt x="72049" y="5581"/>
                          <a:pt x="77407" y="735"/>
                          <a:pt x="77407" y="735"/>
                        </a:cubicBezTo>
                        <a:cubicBezTo>
                          <a:pt x="77868" y="321"/>
                          <a:pt x="77898" y="0"/>
                          <a:pt x="77657" y="0"/>
                        </a:cubicBezTo>
                        <a:close/>
                      </a:path>
                    </a:pathLst>
                  </a:custGeom>
                  <a:solidFill>
                    <a:srgbClr val="439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5"/>
                  <p:cNvSpPr/>
                  <p:nvPr/>
                </p:nvSpPr>
                <p:spPr>
                  <a:xfrm rot="-1131582">
                    <a:off x="3441562" y="7628158"/>
                    <a:ext cx="485043" cy="66058"/>
                  </a:xfrm>
                  <a:custGeom>
                    <a:rect b="b" l="l" r="r" t="t"/>
                    <a:pathLst>
                      <a:path extrusionOk="0" h="2670" w="19605">
                        <a:moveTo>
                          <a:pt x="13901" y="0"/>
                        </a:moveTo>
                        <a:cubicBezTo>
                          <a:pt x="13437" y="0"/>
                          <a:pt x="12960" y="12"/>
                          <a:pt x="12472" y="24"/>
                        </a:cubicBezTo>
                        <a:cubicBezTo>
                          <a:pt x="12234" y="24"/>
                          <a:pt x="11996" y="36"/>
                          <a:pt x="11758" y="36"/>
                        </a:cubicBezTo>
                        <a:cubicBezTo>
                          <a:pt x="11639" y="48"/>
                          <a:pt x="11520" y="48"/>
                          <a:pt x="11401" y="48"/>
                        </a:cubicBezTo>
                        <a:cubicBezTo>
                          <a:pt x="11282" y="60"/>
                          <a:pt x="11163" y="72"/>
                          <a:pt x="11044" y="72"/>
                        </a:cubicBezTo>
                        <a:cubicBezTo>
                          <a:pt x="10579" y="107"/>
                          <a:pt x="10127" y="143"/>
                          <a:pt x="9710" y="179"/>
                        </a:cubicBezTo>
                        <a:cubicBezTo>
                          <a:pt x="9472" y="203"/>
                          <a:pt x="9222" y="226"/>
                          <a:pt x="8972" y="250"/>
                        </a:cubicBezTo>
                        <a:cubicBezTo>
                          <a:pt x="8722" y="286"/>
                          <a:pt x="8460" y="322"/>
                          <a:pt x="8198" y="357"/>
                        </a:cubicBezTo>
                        <a:cubicBezTo>
                          <a:pt x="7674" y="429"/>
                          <a:pt x="7138" y="500"/>
                          <a:pt x="6602" y="584"/>
                        </a:cubicBezTo>
                        <a:cubicBezTo>
                          <a:pt x="6067" y="679"/>
                          <a:pt x="5519" y="786"/>
                          <a:pt x="4995" y="881"/>
                        </a:cubicBezTo>
                        <a:cubicBezTo>
                          <a:pt x="4733" y="941"/>
                          <a:pt x="4471" y="988"/>
                          <a:pt x="4221" y="1036"/>
                        </a:cubicBezTo>
                        <a:cubicBezTo>
                          <a:pt x="3971" y="1096"/>
                          <a:pt x="3733" y="1155"/>
                          <a:pt x="3495" y="1215"/>
                        </a:cubicBezTo>
                        <a:cubicBezTo>
                          <a:pt x="3019" y="1334"/>
                          <a:pt x="2566" y="1441"/>
                          <a:pt x="2161" y="1536"/>
                        </a:cubicBezTo>
                        <a:cubicBezTo>
                          <a:pt x="1769" y="1655"/>
                          <a:pt x="1411" y="1762"/>
                          <a:pt x="1114" y="1846"/>
                        </a:cubicBezTo>
                        <a:cubicBezTo>
                          <a:pt x="530" y="2024"/>
                          <a:pt x="173" y="2131"/>
                          <a:pt x="173" y="2131"/>
                        </a:cubicBezTo>
                        <a:cubicBezTo>
                          <a:pt x="1" y="2200"/>
                          <a:pt x="117" y="2669"/>
                          <a:pt x="307" y="2669"/>
                        </a:cubicBezTo>
                        <a:cubicBezTo>
                          <a:pt x="314" y="2669"/>
                          <a:pt x="321" y="2668"/>
                          <a:pt x="328" y="2667"/>
                        </a:cubicBezTo>
                        <a:cubicBezTo>
                          <a:pt x="328" y="2667"/>
                          <a:pt x="685" y="2584"/>
                          <a:pt x="1280" y="2453"/>
                        </a:cubicBezTo>
                        <a:cubicBezTo>
                          <a:pt x="1578" y="2393"/>
                          <a:pt x="1923" y="2310"/>
                          <a:pt x="2328" y="2227"/>
                        </a:cubicBezTo>
                        <a:cubicBezTo>
                          <a:pt x="2733" y="2155"/>
                          <a:pt x="3173" y="2084"/>
                          <a:pt x="3650" y="2000"/>
                        </a:cubicBezTo>
                        <a:cubicBezTo>
                          <a:pt x="3888" y="1953"/>
                          <a:pt x="4126" y="1917"/>
                          <a:pt x="4376" y="1870"/>
                        </a:cubicBezTo>
                        <a:cubicBezTo>
                          <a:pt x="4626" y="1834"/>
                          <a:pt x="4888" y="1798"/>
                          <a:pt x="5150" y="1762"/>
                        </a:cubicBezTo>
                        <a:cubicBezTo>
                          <a:pt x="5674" y="1691"/>
                          <a:pt x="6210" y="1619"/>
                          <a:pt x="6733" y="1548"/>
                        </a:cubicBezTo>
                        <a:cubicBezTo>
                          <a:pt x="7269" y="1489"/>
                          <a:pt x="7805" y="1429"/>
                          <a:pt x="8317" y="1381"/>
                        </a:cubicBezTo>
                        <a:cubicBezTo>
                          <a:pt x="8579" y="1346"/>
                          <a:pt x="8829" y="1322"/>
                          <a:pt x="9079" y="1298"/>
                        </a:cubicBezTo>
                        <a:cubicBezTo>
                          <a:pt x="9329" y="1274"/>
                          <a:pt x="9567" y="1250"/>
                          <a:pt x="9805" y="1239"/>
                        </a:cubicBezTo>
                        <a:cubicBezTo>
                          <a:pt x="10222" y="1191"/>
                          <a:pt x="10663" y="1155"/>
                          <a:pt x="11127" y="1108"/>
                        </a:cubicBezTo>
                        <a:cubicBezTo>
                          <a:pt x="11234" y="1096"/>
                          <a:pt x="11353" y="1084"/>
                          <a:pt x="11460" y="1072"/>
                        </a:cubicBezTo>
                        <a:cubicBezTo>
                          <a:pt x="11579" y="1072"/>
                          <a:pt x="11698" y="1060"/>
                          <a:pt x="11817" y="1060"/>
                        </a:cubicBezTo>
                        <a:cubicBezTo>
                          <a:pt x="12056" y="1036"/>
                          <a:pt x="12282" y="1024"/>
                          <a:pt x="12520" y="1012"/>
                        </a:cubicBezTo>
                        <a:cubicBezTo>
                          <a:pt x="12996" y="977"/>
                          <a:pt x="13460" y="941"/>
                          <a:pt x="13925" y="917"/>
                        </a:cubicBezTo>
                        <a:cubicBezTo>
                          <a:pt x="14389" y="893"/>
                          <a:pt x="14842" y="881"/>
                          <a:pt x="15258" y="869"/>
                        </a:cubicBezTo>
                        <a:cubicBezTo>
                          <a:pt x="15830" y="838"/>
                          <a:pt x="16354" y="838"/>
                          <a:pt x="16802" y="838"/>
                        </a:cubicBezTo>
                        <a:lnTo>
                          <a:pt x="16802" y="838"/>
                        </a:lnTo>
                        <a:cubicBezTo>
                          <a:pt x="17026" y="838"/>
                          <a:pt x="17231" y="838"/>
                          <a:pt x="17413" y="834"/>
                        </a:cubicBezTo>
                        <a:cubicBezTo>
                          <a:pt x="17866" y="834"/>
                          <a:pt x="18189" y="834"/>
                          <a:pt x="18314" y="827"/>
                        </a:cubicBezTo>
                        <a:lnTo>
                          <a:pt x="18314" y="827"/>
                        </a:lnTo>
                        <a:cubicBezTo>
                          <a:pt x="18323" y="833"/>
                          <a:pt x="18333" y="839"/>
                          <a:pt x="18342" y="846"/>
                        </a:cubicBezTo>
                        <a:cubicBezTo>
                          <a:pt x="18378" y="858"/>
                          <a:pt x="18413" y="869"/>
                          <a:pt x="18449" y="881"/>
                        </a:cubicBezTo>
                        <a:cubicBezTo>
                          <a:pt x="18509" y="905"/>
                          <a:pt x="18556" y="917"/>
                          <a:pt x="18616" y="929"/>
                        </a:cubicBezTo>
                        <a:cubicBezTo>
                          <a:pt x="18711" y="953"/>
                          <a:pt x="18794" y="977"/>
                          <a:pt x="18866" y="988"/>
                        </a:cubicBezTo>
                        <a:cubicBezTo>
                          <a:pt x="19009" y="1012"/>
                          <a:pt x="19104" y="1024"/>
                          <a:pt x="19175" y="1036"/>
                        </a:cubicBezTo>
                        <a:cubicBezTo>
                          <a:pt x="19318" y="1060"/>
                          <a:pt x="19330" y="1060"/>
                          <a:pt x="19330" y="1060"/>
                        </a:cubicBezTo>
                        <a:cubicBezTo>
                          <a:pt x="19533" y="1060"/>
                          <a:pt x="19604" y="607"/>
                          <a:pt x="19414" y="524"/>
                        </a:cubicBezTo>
                        <a:cubicBezTo>
                          <a:pt x="19414" y="524"/>
                          <a:pt x="19402" y="524"/>
                          <a:pt x="19271" y="500"/>
                        </a:cubicBezTo>
                        <a:cubicBezTo>
                          <a:pt x="19199" y="488"/>
                          <a:pt x="19104" y="465"/>
                          <a:pt x="18973" y="441"/>
                        </a:cubicBezTo>
                        <a:cubicBezTo>
                          <a:pt x="18914" y="429"/>
                          <a:pt x="18830" y="417"/>
                          <a:pt x="18759" y="393"/>
                        </a:cubicBezTo>
                        <a:cubicBezTo>
                          <a:pt x="18723" y="381"/>
                          <a:pt x="18675" y="369"/>
                          <a:pt x="18640" y="357"/>
                        </a:cubicBezTo>
                        <a:cubicBezTo>
                          <a:pt x="18616" y="346"/>
                          <a:pt x="18604" y="334"/>
                          <a:pt x="18580" y="334"/>
                        </a:cubicBezTo>
                        <a:cubicBezTo>
                          <a:pt x="18568" y="322"/>
                          <a:pt x="18556" y="322"/>
                          <a:pt x="18544" y="310"/>
                        </a:cubicBezTo>
                        <a:lnTo>
                          <a:pt x="18449" y="274"/>
                        </a:lnTo>
                        <a:lnTo>
                          <a:pt x="18402" y="262"/>
                        </a:lnTo>
                        <a:cubicBezTo>
                          <a:pt x="18354" y="250"/>
                          <a:pt x="18009" y="215"/>
                          <a:pt x="17449" y="167"/>
                        </a:cubicBezTo>
                        <a:cubicBezTo>
                          <a:pt x="16889" y="119"/>
                          <a:pt x="16127" y="36"/>
                          <a:pt x="15258" y="36"/>
                        </a:cubicBezTo>
                        <a:cubicBezTo>
                          <a:pt x="14830" y="24"/>
                          <a:pt x="14377" y="12"/>
                          <a:pt x="13901" y="0"/>
                        </a:cubicBezTo>
                        <a:close/>
                      </a:path>
                    </a:pathLst>
                  </a:custGeom>
                  <a:solidFill>
                    <a:srgbClr val="439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5"/>
                  <p:cNvSpPr/>
                  <p:nvPr/>
                </p:nvSpPr>
                <p:spPr>
                  <a:xfrm rot="-1131582">
                    <a:off x="3621630" y="6827655"/>
                    <a:ext cx="184071" cy="404239"/>
                  </a:xfrm>
                  <a:custGeom>
                    <a:rect b="b" l="l" r="r" t="t"/>
                    <a:pathLst>
                      <a:path extrusionOk="0" h="16339" w="7440">
                        <a:moveTo>
                          <a:pt x="7065" y="0"/>
                        </a:moveTo>
                        <a:cubicBezTo>
                          <a:pt x="6996" y="0"/>
                          <a:pt x="6934" y="18"/>
                          <a:pt x="6902" y="61"/>
                        </a:cubicBezTo>
                        <a:cubicBezTo>
                          <a:pt x="6902" y="61"/>
                          <a:pt x="6771" y="370"/>
                          <a:pt x="6569" y="870"/>
                        </a:cubicBezTo>
                        <a:cubicBezTo>
                          <a:pt x="6367" y="1406"/>
                          <a:pt x="6081" y="2097"/>
                          <a:pt x="5759" y="2930"/>
                        </a:cubicBezTo>
                        <a:cubicBezTo>
                          <a:pt x="5140" y="4573"/>
                          <a:pt x="4378" y="6609"/>
                          <a:pt x="3771" y="8205"/>
                        </a:cubicBezTo>
                        <a:cubicBezTo>
                          <a:pt x="3473" y="9002"/>
                          <a:pt x="3128" y="9895"/>
                          <a:pt x="2759" y="10788"/>
                        </a:cubicBezTo>
                        <a:cubicBezTo>
                          <a:pt x="2378" y="11681"/>
                          <a:pt x="1973" y="12562"/>
                          <a:pt x="1580" y="13336"/>
                        </a:cubicBezTo>
                        <a:cubicBezTo>
                          <a:pt x="1378" y="13717"/>
                          <a:pt x="1187" y="14086"/>
                          <a:pt x="1009" y="14408"/>
                        </a:cubicBezTo>
                        <a:cubicBezTo>
                          <a:pt x="830" y="14717"/>
                          <a:pt x="663" y="15003"/>
                          <a:pt x="533" y="15241"/>
                        </a:cubicBezTo>
                        <a:cubicBezTo>
                          <a:pt x="247" y="15706"/>
                          <a:pt x="68" y="15991"/>
                          <a:pt x="68" y="15991"/>
                        </a:cubicBezTo>
                        <a:cubicBezTo>
                          <a:pt x="0" y="16117"/>
                          <a:pt x="265" y="16339"/>
                          <a:pt x="429" y="16339"/>
                        </a:cubicBezTo>
                        <a:cubicBezTo>
                          <a:pt x="466" y="16339"/>
                          <a:pt x="499" y="16327"/>
                          <a:pt x="521" y="16301"/>
                        </a:cubicBezTo>
                        <a:cubicBezTo>
                          <a:pt x="521" y="16301"/>
                          <a:pt x="723" y="16027"/>
                          <a:pt x="1056" y="15587"/>
                        </a:cubicBezTo>
                        <a:cubicBezTo>
                          <a:pt x="1211" y="15360"/>
                          <a:pt x="1402" y="15086"/>
                          <a:pt x="1616" y="14765"/>
                        </a:cubicBezTo>
                        <a:cubicBezTo>
                          <a:pt x="1818" y="14455"/>
                          <a:pt x="2045" y="14098"/>
                          <a:pt x="2283" y="13729"/>
                        </a:cubicBezTo>
                        <a:cubicBezTo>
                          <a:pt x="2735" y="12955"/>
                          <a:pt x="3211" y="12086"/>
                          <a:pt x="3640" y="11193"/>
                        </a:cubicBezTo>
                        <a:cubicBezTo>
                          <a:pt x="4069" y="10288"/>
                          <a:pt x="4462" y="9383"/>
                          <a:pt x="4759" y="8574"/>
                        </a:cubicBezTo>
                        <a:cubicBezTo>
                          <a:pt x="5378" y="6966"/>
                          <a:pt x="6009" y="4871"/>
                          <a:pt x="6521" y="3192"/>
                        </a:cubicBezTo>
                        <a:cubicBezTo>
                          <a:pt x="7033" y="1501"/>
                          <a:pt x="7414" y="227"/>
                          <a:pt x="7414" y="227"/>
                        </a:cubicBezTo>
                        <a:cubicBezTo>
                          <a:pt x="7439" y="102"/>
                          <a:pt x="7229" y="0"/>
                          <a:pt x="7065" y="0"/>
                        </a:cubicBezTo>
                        <a:close/>
                      </a:path>
                    </a:pathLst>
                  </a:custGeom>
                  <a:solidFill>
                    <a:srgbClr val="439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26" name="Google Shape;126;p15"/>
              <p:cNvGrpSpPr/>
              <p:nvPr/>
            </p:nvGrpSpPr>
            <p:grpSpPr>
              <a:xfrm>
                <a:off x="698956" y="6526827"/>
                <a:ext cx="761443" cy="1254173"/>
                <a:chOff x="1668617" y="5683195"/>
                <a:chExt cx="1743230" cy="2871275"/>
              </a:xfrm>
            </p:grpSpPr>
            <p:sp>
              <p:nvSpPr>
                <p:cNvPr id="127" name="Google Shape;127;p15"/>
                <p:cNvSpPr/>
                <p:nvPr/>
              </p:nvSpPr>
              <p:spPr>
                <a:xfrm>
                  <a:off x="1668617" y="5683195"/>
                  <a:ext cx="1729969" cy="2242458"/>
                </a:xfrm>
                <a:custGeom>
                  <a:rect b="b" l="l" r="r" t="t"/>
                  <a:pathLst>
                    <a:path extrusionOk="0" h="90641" w="69926">
                      <a:moveTo>
                        <a:pt x="18523" y="0"/>
                      </a:moveTo>
                      <a:cubicBezTo>
                        <a:pt x="16491" y="0"/>
                        <a:pt x="14474" y="212"/>
                        <a:pt x="12514" y="681"/>
                      </a:cubicBezTo>
                      <a:cubicBezTo>
                        <a:pt x="8025" y="1752"/>
                        <a:pt x="3239" y="4252"/>
                        <a:pt x="1334" y="8503"/>
                      </a:cubicBezTo>
                      <a:cubicBezTo>
                        <a:pt x="1274" y="8562"/>
                        <a:pt x="1227" y="8610"/>
                        <a:pt x="1167" y="8670"/>
                      </a:cubicBezTo>
                      <a:cubicBezTo>
                        <a:pt x="762" y="8991"/>
                        <a:pt x="715" y="9455"/>
                        <a:pt x="858" y="9836"/>
                      </a:cubicBezTo>
                      <a:cubicBezTo>
                        <a:pt x="703" y="10384"/>
                        <a:pt x="596" y="10944"/>
                        <a:pt x="536" y="11551"/>
                      </a:cubicBezTo>
                      <a:cubicBezTo>
                        <a:pt x="0" y="16968"/>
                        <a:pt x="3263" y="22302"/>
                        <a:pt x="6311" y="26505"/>
                      </a:cubicBezTo>
                      <a:cubicBezTo>
                        <a:pt x="13490" y="36399"/>
                        <a:pt x="23503" y="43602"/>
                        <a:pt x="32862" y="51258"/>
                      </a:cubicBezTo>
                      <a:cubicBezTo>
                        <a:pt x="42625" y="59271"/>
                        <a:pt x="49923" y="67689"/>
                        <a:pt x="56198" y="78619"/>
                      </a:cubicBezTo>
                      <a:cubicBezTo>
                        <a:pt x="57321" y="80578"/>
                        <a:pt x="62210" y="90640"/>
                        <a:pt x="65877" y="90640"/>
                      </a:cubicBezTo>
                      <a:cubicBezTo>
                        <a:pt x="66176" y="90640"/>
                        <a:pt x="66467" y="90573"/>
                        <a:pt x="66747" y="90430"/>
                      </a:cubicBezTo>
                      <a:cubicBezTo>
                        <a:pt x="69926" y="88810"/>
                        <a:pt x="69759" y="78154"/>
                        <a:pt x="69795" y="74952"/>
                      </a:cubicBezTo>
                      <a:cubicBezTo>
                        <a:pt x="69842" y="69999"/>
                        <a:pt x="69247" y="64998"/>
                        <a:pt x="68342" y="60104"/>
                      </a:cubicBezTo>
                      <a:cubicBezTo>
                        <a:pt x="68080" y="58676"/>
                        <a:pt x="67794" y="57271"/>
                        <a:pt x="67497" y="55866"/>
                      </a:cubicBezTo>
                      <a:cubicBezTo>
                        <a:pt x="65187" y="45305"/>
                        <a:pt x="61413" y="34423"/>
                        <a:pt x="56007" y="25029"/>
                      </a:cubicBezTo>
                      <a:cubicBezTo>
                        <a:pt x="51007" y="16349"/>
                        <a:pt x="43982" y="8039"/>
                        <a:pt x="34683" y="3824"/>
                      </a:cubicBezTo>
                      <a:cubicBezTo>
                        <a:pt x="29749" y="1583"/>
                        <a:pt x="24080" y="0"/>
                        <a:pt x="18523" y="0"/>
                      </a:cubicBezTo>
                      <a:close/>
                    </a:path>
                  </a:pathLst>
                </a:custGeom>
                <a:solidFill>
                  <a:srgbClr val="75D9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8" name="Google Shape;128;p15"/>
                <p:cNvGrpSpPr/>
                <p:nvPr/>
              </p:nvGrpSpPr>
              <p:grpSpPr>
                <a:xfrm>
                  <a:off x="2252110" y="6027996"/>
                  <a:ext cx="1159737" cy="2526474"/>
                  <a:chOff x="2252110" y="6027996"/>
                  <a:chExt cx="1159737" cy="2526474"/>
                </a:xfrm>
              </p:grpSpPr>
              <p:sp>
                <p:nvSpPr>
                  <p:cNvPr id="129" name="Google Shape;129;p15"/>
                  <p:cNvSpPr/>
                  <p:nvPr/>
                </p:nvSpPr>
                <p:spPr>
                  <a:xfrm>
                    <a:off x="2252110" y="6027996"/>
                    <a:ext cx="1159737" cy="2526474"/>
                  </a:xfrm>
                  <a:custGeom>
                    <a:rect b="b" l="l" r="r" t="t"/>
                    <a:pathLst>
                      <a:path extrusionOk="0" h="102121" w="46877">
                        <a:moveTo>
                          <a:pt x="249" y="0"/>
                        </a:moveTo>
                        <a:cubicBezTo>
                          <a:pt x="0" y="0"/>
                          <a:pt x="69" y="331"/>
                          <a:pt x="644" y="817"/>
                        </a:cubicBezTo>
                        <a:cubicBezTo>
                          <a:pt x="644" y="817"/>
                          <a:pt x="1049" y="1162"/>
                          <a:pt x="1799" y="1805"/>
                        </a:cubicBezTo>
                        <a:cubicBezTo>
                          <a:pt x="2180" y="2114"/>
                          <a:pt x="2633" y="2519"/>
                          <a:pt x="3157" y="2984"/>
                        </a:cubicBezTo>
                        <a:cubicBezTo>
                          <a:pt x="3419" y="3222"/>
                          <a:pt x="3704" y="3472"/>
                          <a:pt x="4002" y="3746"/>
                        </a:cubicBezTo>
                        <a:cubicBezTo>
                          <a:pt x="4300" y="4008"/>
                          <a:pt x="4609" y="4305"/>
                          <a:pt x="4943" y="4603"/>
                        </a:cubicBezTo>
                        <a:cubicBezTo>
                          <a:pt x="6264" y="5805"/>
                          <a:pt x="7788" y="7317"/>
                          <a:pt x="9467" y="9032"/>
                        </a:cubicBezTo>
                        <a:cubicBezTo>
                          <a:pt x="11134" y="10770"/>
                          <a:pt x="12932" y="12747"/>
                          <a:pt x="14765" y="14926"/>
                        </a:cubicBezTo>
                        <a:cubicBezTo>
                          <a:pt x="18409" y="19295"/>
                          <a:pt x="22100" y="24522"/>
                          <a:pt x="25231" y="30035"/>
                        </a:cubicBezTo>
                        <a:cubicBezTo>
                          <a:pt x="26791" y="32785"/>
                          <a:pt x="28219" y="35619"/>
                          <a:pt x="29529" y="38381"/>
                        </a:cubicBezTo>
                        <a:cubicBezTo>
                          <a:pt x="29696" y="38726"/>
                          <a:pt x="29862" y="39071"/>
                          <a:pt x="30029" y="39405"/>
                        </a:cubicBezTo>
                        <a:cubicBezTo>
                          <a:pt x="30184" y="39750"/>
                          <a:pt x="30339" y="40095"/>
                          <a:pt x="30505" y="40441"/>
                        </a:cubicBezTo>
                        <a:cubicBezTo>
                          <a:pt x="30815" y="41131"/>
                          <a:pt x="31124" y="41798"/>
                          <a:pt x="31422" y="42477"/>
                        </a:cubicBezTo>
                        <a:cubicBezTo>
                          <a:pt x="31720" y="43143"/>
                          <a:pt x="32006" y="43810"/>
                          <a:pt x="32291" y="44465"/>
                        </a:cubicBezTo>
                        <a:cubicBezTo>
                          <a:pt x="32363" y="44632"/>
                          <a:pt x="32434" y="44798"/>
                          <a:pt x="32506" y="44953"/>
                        </a:cubicBezTo>
                        <a:cubicBezTo>
                          <a:pt x="32577" y="45120"/>
                          <a:pt x="32637" y="45286"/>
                          <a:pt x="32708" y="45453"/>
                        </a:cubicBezTo>
                        <a:cubicBezTo>
                          <a:pt x="32839" y="45775"/>
                          <a:pt x="32970" y="46096"/>
                          <a:pt x="33113" y="46418"/>
                        </a:cubicBezTo>
                        <a:cubicBezTo>
                          <a:pt x="33649" y="47691"/>
                          <a:pt x="34161" y="49025"/>
                          <a:pt x="34708" y="50394"/>
                        </a:cubicBezTo>
                        <a:cubicBezTo>
                          <a:pt x="34970" y="51085"/>
                          <a:pt x="35232" y="51787"/>
                          <a:pt x="35494" y="52490"/>
                        </a:cubicBezTo>
                        <a:cubicBezTo>
                          <a:pt x="35625" y="52835"/>
                          <a:pt x="35768" y="53192"/>
                          <a:pt x="35899" y="53549"/>
                        </a:cubicBezTo>
                        <a:cubicBezTo>
                          <a:pt x="36018" y="53907"/>
                          <a:pt x="36149" y="54264"/>
                          <a:pt x="36280" y="54621"/>
                        </a:cubicBezTo>
                        <a:cubicBezTo>
                          <a:pt x="36411" y="54990"/>
                          <a:pt x="36542" y="55347"/>
                          <a:pt x="36661" y="55716"/>
                        </a:cubicBezTo>
                        <a:cubicBezTo>
                          <a:pt x="36732" y="55895"/>
                          <a:pt x="36792" y="56073"/>
                          <a:pt x="36863" y="56252"/>
                        </a:cubicBezTo>
                        <a:cubicBezTo>
                          <a:pt x="36923" y="56443"/>
                          <a:pt x="36982" y="56621"/>
                          <a:pt x="37054" y="56812"/>
                        </a:cubicBezTo>
                        <a:cubicBezTo>
                          <a:pt x="37304" y="57550"/>
                          <a:pt x="37554" y="58288"/>
                          <a:pt x="37804" y="59026"/>
                        </a:cubicBezTo>
                        <a:cubicBezTo>
                          <a:pt x="38280" y="60526"/>
                          <a:pt x="38780" y="62027"/>
                          <a:pt x="39233" y="63551"/>
                        </a:cubicBezTo>
                        <a:cubicBezTo>
                          <a:pt x="39697" y="65075"/>
                          <a:pt x="40126" y="66599"/>
                          <a:pt x="40554" y="68123"/>
                        </a:cubicBezTo>
                        <a:cubicBezTo>
                          <a:pt x="40769" y="68885"/>
                          <a:pt x="40971" y="69647"/>
                          <a:pt x="41173" y="70409"/>
                        </a:cubicBezTo>
                        <a:cubicBezTo>
                          <a:pt x="41376" y="71159"/>
                          <a:pt x="41566" y="71921"/>
                          <a:pt x="41757" y="72671"/>
                        </a:cubicBezTo>
                        <a:cubicBezTo>
                          <a:pt x="41852" y="73052"/>
                          <a:pt x="41947" y="73421"/>
                          <a:pt x="42043" y="73802"/>
                        </a:cubicBezTo>
                        <a:cubicBezTo>
                          <a:pt x="42126" y="74171"/>
                          <a:pt x="42221" y="74540"/>
                          <a:pt x="42304" y="74921"/>
                        </a:cubicBezTo>
                        <a:cubicBezTo>
                          <a:pt x="42388" y="75290"/>
                          <a:pt x="42483" y="75659"/>
                          <a:pt x="42566" y="76028"/>
                        </a:cubicBezTo>
                        <a:cubicBezTo>
                          <a:pt x="42650" y="76397"/>
                          <a:pt x="42745" y="76766"/>
                          <a:pt x="42816" y="77124"/>
                        </a:cubicBezTo>
                        <a:cubicBezTo>
                          <a:pt x="43126" y="78588"/>
                          <a:pt x="43436" y="80029"/>
                          <a:pt x="43686" y="81422"/>
                        </a:cubicBezTo>
                        <a:cubicBezTo>
                          <a:pt x="44733" y="87018"/>
                          <a:pt x="45341" y="91995"/>
                          <a:pt x="45722" y="95554"/>
                        </a:cubicBezTo>
                        <a:cubicBezTo>
                          <a:pt x="45817" y="96447"/>
                          <a:pt x="45900" y="97257"/>
                          <a:pt x="45972" y="97960"/>
                        </a:cubicBezTo>
                        <a:cubicBezTo>
                          <a:pt x="46055" y="98650"/>
                          <a:pt x="46114" y="99257"/>
                          <a:pt x="46150" y="99745"/>
                        </a:cubicBezTo>
                        <a:cubicBezTo>
                          <a:pt x="46245" y="100734"/>
                          <a:pt x="46305" y="101269"/>
                          <a:pt x="46305" y="101269"/>
                        </a:cubicBezTo>
                        <a:cubicBezTo>
                          <a:pt x="46369" y="101838"/>
                          <a:pt x="46515" y="102121"/>
                          <a:pt x="46640" y="102121"/>
                        </a:cubicBezTo>
                        <a:cubicBezTo>
                          <a:pt x="46769" y="102121"/>
                          <a:pt x="46877" y="101820"/>
                          <a:pt x="46853" y="101222"/>
                        </a:cubicBezTo>
                        <a:cubicBezTo>
                          <a:pt x="46853" y="101222"/>
                          <a:pt x="46805" y="100686"/>
                          <a:pt x="46734" y="99698"/>
                        </a:cubicBezTo>
                        <a:cubicBezTo>
                          <a:pt x="46686" y="99210"/>
                          <a:pt x="46638" y="98602"/>
                          <a:pt x="46579" y="97900"/>
                        </a:cubicBezTo>
                        <a:cubicBezTo>
                          <a:pt x="46507" y="97198"/>
                          <a:pt x="46436" y="96388"/>
                          <a:pt x="46353" y="95495"/>
                        </a:cubicBezTo>
                        <a:cubicBezTo>
                          <a:pt x="46007" y="91923"/>
                          <a:pt x="45472" y="86922"/>
                          <a:pt x="44483" y="81279"/>
                        </a:cubicBezTo>
                        <a:cubicBezTo>
                          <a:pt x="44245" y="79874"/>
                          <a:pt x="43948" y="78421"/>
                          <a:pt x="43650" y="76945"/>
                        </a:cubicBezTo>
                        <a:cubicBezTo>
                          <a:pt x="43590" y="76576"/>
                          <a:pt x="43495" y="76207"/>
                          <a:pt x="43412" y="75838"/>
                        </a:cubicBezTo>
                        <a:cubicBezTo>
                          <a:pt x="43328" y="75469"/>
                          <a:pt x="43245" y="75088"/>
                          <a:pt x="43162" y="74719"/>
                        </a:cubicBezTo>
                        <a:cubicBezTo>
                          <a:pt x="43078" y="74338"/>
                          <a:pt x="42995" y="73969"/>
                          <a:pt x="42912" y="73588"/>
                        </a:cubicBezTo>
                        <a:cubicBezTo>
                          <a:pt x="42816" y="73218"/>
                          <a:pt x="42721" y="72837"/>
                          <a:pt x="42626" y="72456"/>
                        </a:cubicBezTo>
                        <a:cubicBezTo>
                          <a:pt x="42447" y="71694"/>
                          <a:pt x="42269" y="70932"/>
                          <a:pt x="42066" y="70170"/>
                        </a:cubicBezTo>
                        <a:cubicBezTo>
                          <a:pt x="41876" y="69408"/>
                          <a:pt x="41673" y="68646"/>
                          <a:pt x="41471" y="67873"/>
                        </a:cubicBezTo>
                        <a:cubicBezTo>
                          <a:pt x="41054" y="66337"/>
                          <a:pt x="40638" y="64801"/>
                          <a:pt x="40173" y="63265"/>
                        </a:cubicBezTo>
                        <a:cubicBezTo>
                          <a:pt x="39733" y="61741"/>
                          <a:pt x="39245" y="60217"/>
                          <a:pt x="38768" y="58717"/>
                        </a:cubicBezTo>
                        <a:cubicBezTo>
                          <a:pt x="38518" y="57967"/>
                          <a:pt x="38268" y="57216"/>
                          <a:pt x="38030" y="56478"/>
                        </a:cubicBezTo>
                        <a:cubicBezTo>
                          <a:pt x="37971" y="56288"/>
                          <a:pt x="37899" y="56109"/>
                          <a:pt x="37840" y="55919"/>
                        </a:cubicBezTo>
                        <a:cubicBezTo>
                          <a:pt x="37780" y="55740"/>
                          <a:pt x="37709" y="55550"/>
                          <a:pt x="37649" y="55371"/>
                        </a:cubicBezTo>
                        <a:cubicBezTo>
                          <a:pt x="37518" y="55002"/>
                          <a:pt x="37387" y="54633"/>
                          <a:pt x="37268" y="54276"/>
                        </a:cubicBezTo>
                        <a:cubicBezTo>
                          <a:pt x="37137" y="53907"/>
                          <a:pt x="37006" y="53549"/>
                          <a:pt x="36887" y="53192"/>
                        </a:cubicBezTo>
                        <a:cubicBezTo>
                          <a:pt x="36756" y="52823"/>
                          <a:pt x="36613" y="52478"/>
                          <a:pt x="36482" y="52121"/>
                        </a:cubicBezTo>
                        <a:cubicBezTo>
                          <a:pt x="36220" y="51406"/>
                          <a:pt x="35970" y="50704"/>
                          <a:pt x="35696" y="50013"/>
                        </a:cubicBezTo>
                        <a:cubicBezTo>
                          <a:pt x="35161" y="48644"/>
                          <a:pt x="34637" y="47287"/>
                          <a:pt x="34101" y="46013"/>
                        </a:cubicBezTo>
                        <a:cubicBezTo>
                          <a:pt x="33958" y="45679"/>
                          <a:pt x="33827" y="45358"/>
                          <a:pt x="33696" y="45036"/>
                        </a:cubicBezTo>
                        <a:cubicBezTo>
                          <a:pt x="33625" y="44870"/>
                          <a:pt x="33553" y="44703"/>
                          <a:pt x="33482" y="44536"/>
                        </a:cubicBezTo>
                        <a:cubicBezTo>
                          <a:pt x="33410" y="44382"/>
                          <a:pt x="33339" y="44215"/>
                          <a:pt x="33268" y="44048"/>
                        </a:cubicBezTo>
                        <a:cubicBezTo>
                          <a:pt x="32982" y="43393"/>
                          <a:pt x="32696" y="42715"/>
                          <a:pt x="32398" y="42036"/>
                        </a:cubicBezTo>
                        <a:cubicBezTo>
                          <a:pt x="32089" y="41369"/>
                          <a:pt x="31779" y="40691"/>
                          <a:pt x="31458" y="40000"/>
                        </a:cubicBezTo>
                        <a:cubicBezTo>
                          <a:pt x="31303" y="39655"/>
                          <a:pt x="31136" y="39309"/>
                          <a:pt x="30982" y="38964"/>
                        </a:cubicBezTo>
                        <a:cubicBezTo>
                          <a:pt x="30815" y="38619"/>
                          <a:pt x="30648" y="38274"/>
                          <a:pt x="30482" y="37928"/>
                        </a:cubicBezTo>
                        <a:cubicBezTo>
                          <a:pt x="29136" y="35142"/>
                          <a:pt x="27684" y="32309"/>
                          <a:pt x="26088" y="29546"/>
                        </a:cubicBezTo>
                        <a:cubicBezTo>
                          <a:pt x="22885" y="23998"/>
                          <a:pt x="19111" y="18759"/>
                          <a:pt x="15384" y="14414"/>
                        </a:cubicBezTo>
                        <a:cubicBezTo>
                          <a:pt x="13515" y="12235"/>
                          <a:pt x="11682" y="10258"/>
                          <a:pt x="9979" y="8532"/>
                        </a:cubicBezTo>
                        <a:cubicBezTo>
                          <a:pt x="8264" y="6829"/>
                          <a:pt x="6705" y="5329"/>
                          <a:pt x="5359" y="4139"/>
                        </a:cubicBezTo>
                        <a:cubicBezTo>
                          <a:pt x="5026" y="3841"/>
                          <a:pt x="4716" y="3555"/>
                          <a:pt x="4419" y="3281"/>
                        </a:cubicBezTo>
                        <a:cubicBezTo>
                          <a:pt x="4109" y="3019"/>
                          <a:pt x="3823" y="2769"/>
                          <a:pt x="3550" y="2543"/>
                        </a:cubicBezTo>
                        <a:cubicBezTo>
                          <a:pt x="3014" y="2079"/>
                          <a:pt x="2561" y="1674"/>
                          <a:pt x="2180" y="1364"/>
                        </a:cubicBezTo>
                        <a:cubicBezTo>
                          <a:pt x="1406" y="733"/>
                          <a:pt x="990" y="388"/>
                          <a:pt x="990" y="388"/>
                        </a:cubicBezTo>
                        <a:cubicBezTo>
                          <a:pt x="657" y="117"/>
                          <a:pt x="397" y="0"/>
                          <a:pt x="249" y="0"/>
                        </a:cubicBezTo>
                        <a:close/>
                      </a:path>
                    </a:pathLst>
                  </a:custGeom>
                  <a:solidFill>
                    <a:srgbClr val="439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5"/>
                  <p:cNvSpPr/>
                  <p:nvPr/>
                </p:nvSpPr>
                <p:spPr>
                  <a:xfrm>
                    <a:off x="3112839" y="6709262"/>
                    <a:ext cx="58980" cy="663304"/>
                  </a:xfrm>
                  <a:custGeom>
                    <a:rect b="b" l="l" r="r" t="t"/>
                    <a:pathLst>
                      <a:path extrusionOk="0" h="26811" w="2384">
                        <a:moveTo>
                          <a:pt x="289" y="0"/>
                        </a:moveTo>
                        <a:cubicBezTo>
                          <a:pt x="158" y="0"/>
                          <a:pt x="25" y="72"/>
                          <a:pt x="1" y="212"/>
                        </a:cubicBezTo>
                        <a:cubicBezTo>
                          <a:pt x="1" y="212"/>
                          <a:pt x="1" y="724"/>
                          <a:pt x="13" y="1557"/>
                        </a:cubicBezTo>
                        <a:cubicBezTo>
                          <a:pt x="13" y="2390"/>
                          <a:pt x="24" y="3557"/>
                          <a:pt x="48" y="4891"/>
                        </a:cubicBezTo>
                        <a:cubicBezTo>
                          <a:pt x="84" y="7558"/>
                          <a:pt x="179" y="10868"/>
                          <a:pt x="322" y="13463"/>
                        </a:cubicBezTo>
                        <a:cubicBezTo>
                          <a:pt x="501" y="16047"/>
                          <a:pt x="798" y="19357"/>
                          <a:pt x="1156" y="22000"/>
                        </a:cubicBezTo>
                        <a:cubicBezTo>
                          <a:pt x="1239" y="22667"/>
                          <a:pt x="1310" y="23286"/>
                          <a:pt x="1394" y="23845"/>
                        </a:cubicBezTo>
                        <a:cubicBezTo>
                          <a:pt x="1477" y="24405"/>
                          <a:pt x="1560" y="24893"/>
                          <a:pt x="1620" y="25310"/>
                        </a:cubicBezTo>
                        <a:cubicBezTo>
                          <a:pt x="1751" y="26143"/>
                          <a:pt x="1822" y="26643"/>
                          <a:pt x="1822" y="26643"/>
                        </a:cubicBezTo>
                        <a:cubicBezTo>
                          <a:pt x="1848" y="26757"/>
                          <a:pt x="1960" y="26811"/>
                          <a:pt x="2076" y="26811"/>
                        </a:cubicBezTo>
                        <a:cubicBezTo>
                          <a:pt x="2226" y="26811"/>
                          <a:pt x="2383" y="26721"/>
                          <a:pt x="2370" y="26560"/>
                        </a:cubicBezTo>
                        <a:cubicBezTo>
                          <a:pt x="2370" y="26560"/>
                          <a:pt x="2322" y="26060"/>
                          <a:pt x="2251" y="25238"/>
                        </a:cubicBezTo>
                        <a:cubicBezTo>
                          <a:pt x="2203" y="24822"/>
                          <a:pt x="2156" y="24322"/>
                          <a:pt x="2108" y="23762"/>
                        </a:cubicBezTo>
                        <a:cubicBezTo>
                          <a:pt x="2048" y="23202"/>
                          <a:pt x="2013" y="22583"/>
                          <a:pt x="1953" y="21917"/>
                        </a:cubicBezTo>
                        <a:cubicBezTo>
                          <a:pt x="1727" y="19273"/>
                          <a:pt x="1560" y="15975"/>
                          <a:pt x="1394" y="13392"/>
                        </a:cubicBezTo>
                        <a:cubicBezTo>
                          <a:pt x="1072" y="8224"/>
                          <a:pt x="560" y="200"/>
                          <a:pt x="560" y="200"/>
                        </a:cubicBezTo>
                        <a:cubicBezTo>
                          <a:pt x="537" y="66"/>
                          <a:pt x="414" y="0"/>
                          <a:pt x="289" y="0"/>
                        </a:cubicBezTo>
                        <a:close/>
                      </a:path>
                    </a:pathLst>
                  </a:custGeom>
                  <a:solidFill>
                    <a:srgbClr val="439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5"/>
                  <p:cNvSpPr/>
                  <p:nvPr/>
                </p:nvSpPr>
                <p:spPr>
                  <a:xfrm>
                    <a:off x="2447432" y="6696496"/>
                    <a:ext cx="526393" cy="233669"/>
                  </a:xfrm>
                  <a:custGeom>
                    <a:rect b="b" l="l" r="r" t="t"/>
                    <a:pathLst>
                      <a:path extrusionOk="0" h="9445" w="21277">
                        <a:moveTo>
                          <a:pt x="1569" y="0"/>
                        </a:moveTo>
                        <a:cubicBezTo>
                          <a:pt x="1521" y="0"/>
                          <a:pt x="1475" y="1"/>
                          <a:pt x="1429" y="1"/>
                        </a:cubicBezTo>
                        <a:cubicBezTo>
                          <a:pt x="1239" y="1"/>
                          <a:pt x="1072" y="13"/>
                          <a:pt x="929" y="25"/>
                        </a:cubicBezTo>
                        <a:cubicBezTo>
                          <a:pt x="786" y="25"/>
                          <a:pt x="655" y="37"/>
                          <a:pt x="560" y="49"/>
                        </a:cubicBezTo>
                        <a:cubicBezTo>
                          <a:pt x="358" y="61"/>
                          <a:pt x="239" y="73"/>
                          <a:pt x="239" y="73"/>
                        </a:cubicBezTo>
                        <a:cubicBezTo>
                          <a:pt x="0" y="132"/>
                          <a:pt x="48" y="585"/>
                          <a:pt x="286" y="632"/>
                        </a:cubicBezTo>
                        <a:cubicBezTo>
                          <a:pt x="286" y="632"/>
                          <a:pt x="393" y="620"/>
                          <a:pt x="584" y="620"/>
                        </a:cubicBezTo>
                        <a:cubicBezTo>
                          <a:pt x="616" y="616"/>
                          <a:pt x="650" y="615"/>
                          <a:pt x="687" y="615"/>
                        </a:cubicBezTo>
                        <a:cubicBezTo>
                          <a:pt x="761" y="615"/>
                          <a:pt x="846" y="620"/>
                          <a:pt x="941" y="620"/>
                        </a:cubicBezTo>
                        <a:cubicBezTo>
                          <a:pt x="1084" y="620"/>
                          <a:pt x="1239" y="620"/>
                          <a:pt x="1417" y="632"/>
                        </a:cubicBezTo>
                        <a:cubicBezTo>
                          <a:pt x="2120" y="668"/>
                          <a:pt x="3096" y="811"/>
                          <a:pt x="4191" y="1085"/>
                        </a:cubicBezTo>
                        <a:cubicBezTo>
                          <a:pt x="5287" y="1347"/>
                          <a:pt x="6489" y="1751"/>
                          <a:pt x="7668" y="2216"/>
                        </a:cubicBezTo>
                        <a:cubicBezTo>
                          <a:pt x="8847" y="2680"/>
                          <a:pt x="9990" y="3216"/>
                          <a:pt x="10990" y="3692"/>
                        </a:cubicBezTo>
                        <a:cubicBezTo>
                          <a:pt x="12978" y="4657"/>
                          <a:pt x="15479" y="6014"/>
                          <a:pt x="17419" y="7228"/>
                        </a:cubicBezTo>
                        <a:cubicBezTo>
                          <a:pt x="19372" y="8419"/>
                          <a:pt x="20789" y="9419"/>
                          <a:pt x="20789" y="9419"/>
                        </a:cubicBezTo>
                        <a:cubicBezTo>
                          <a:pt x="20814" y="9436"/>
                          <a:pt x="20841" y="9444"/>
                          <a:pt x="20870" y="9444"/>
                        </a:cubicBezTo>
                        <a:cubicBezTo>
                          <a:pt x="21056" y="9444"/>
                          <a:pt x="21277" y="9113"/>
                          <a:pt x="21122" y="8979"/>
                        </a:cubicBezTo>
                        <a:cubicBezTo>
                          <a:pt x="21122" y="8979"/>
                          <a:pt x="19765" y="7859"/>
                          <a:pt x="17860" y="6550"/>
                        </a:cubicBezTo>
                        <a:cubicBezTo>
                          <a:pt x="16907" y="5883"/>
                          <a:pt x="15824" y="5169"/>
                          <a:pt x="14717" y="4514"/>
                        </a:cubicBezTo>
                        <a:cubicBezTo>
                          <a:pt x="13597" y="3847"/>
                          <a:pt x="12466" y="3228"/>
                          <a:pt x="11454" y="2728"/>
                        </a:cubicBezTo>
                        <a:cubicBezTo>
                          <a:pt x="10430" y="2240"/>
                          <a:pt x="9240" y="1728"/>
                          <a:pt x="8013" y="1299"/>
                        </a:cubicBezTo>
                        <a:cubicBezTo>
                          <a:pt x="6787" y="859"/>
                          <a:pt x="5513" y="513"/>
                          <a:pt x="4358" y="287"/>
                        </a:cubicBezTo>
                        <a:cubicBezTo>
                          <a:pt x="3275" y="86"/>
                          <a:pt x="2296" y="0"/>
                          <a:pt x="1569" y="0"/>
                        </a:cubicBezTo>
                        <a:close/>
                      </a:path>
                    </a:pathLst>
                  </a:custGeom>
                  <a:solidFill>
                    <a:srgbClr val="439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5"/>
                  <p:cNvSpPr/>
                  <p:nvPr/>
                </p:nvSpPr>
                <p:spPr>
                  <a:xfrm>
                    <a:off x="2600004" y="6126931"/>
                    <a:ext cx="57644" cy="287652"/>
                  </a:xfrm>
                  <a:custGeom>
                    <a:rect b="b" l="l" r="r" t="t"/>
                    <a:pathLst>
                      <a:path extrusionOk="0" h="11627" w="2330">
                        <a:moveTo>
                          <a:pt x="372" y="0"/>
                        </a:moveTo>
                        <a:cubicBezTo>
                          <a:pt x="220" y="0"/>
                          <a:pt x="24" y="52"/>
                          <a:pt x="1" y="128"/>
                        </a:cubicBezTo>
                        <a:cubicBezTo>
                          <a:pt x="1" y="128"/>
                          <a:pt x="13" y="354"/>
                          <a:pt x="37" y="711"/>
                        </a:cubicBezTo>
                        <a:cubicBezTo>
                          <a:pt x="48" y="1080"/>
                          <a:pt x="72" y="1580"/>
                          <a:pt x="96" y="2164"/>
                        </a:cubicBezTo>
                        <a:cubicBezTo>
                          <a:pt x="144" y="3318"/>
                          <a:pt x="179" y="4771"/>
                          <a:pt x="310" y="5914"/>
                        </a:cubicBezTo>
                        <a:cubicBezTo>
                          <a:pt x="429" y="7045"/>
                          <a:pt x="703" y="8510"/>
                          <a:pt x="1060" y="9641"/>
                        </a:cubicBezTo>
                        <a:cubicBezTo>
                          <a:pt x="1156" y="9926"/>
                          <a:pt x="1227" y="10188"/>
                          <a:pt x="1322" y="10426"/>
                        </a:cubicBezTo>
                        <a:cubicBezTo>
                          <a:pt x="1406" y="10665"/>
                          <a:pt x="1477" y="10879"/>
                          <a:pt x="1549" y="11046"/>
                        </a:cubicBezTo>
                        <a:cubicBezTo>
                          <a:pt x="1703" y="11391"/>
                          <a:pt x="1787" y="11593"/>
                          <a:pt x="1787" y="11593"/>
                        </a:cubicBezTo>
                        <a:cubicBezTo>
                          <a:pt x="1800" y="11616"/>
                          <a:pt x="1832" y="11626"/>
                          <a:pt x="1876" y="11626"/>
                        </a:cubicBezTo>
                        <a:cubicBezTo>
                          <a:pt x="2033" y="11626"/>
                          <a:pt x="2329" y="11496"/>
                          <a:pt x="2311" y="11403"/>
                        </a:cubicBezTo>
                        <a:cubicBezTo>
                          <a:pt x="2311" y="11403"/>
                          <a:pt x="2251" y="11188"/>
                          <a:pt x="2156" y="10843"/>
                        </a:cubicBezTo>
                        <a:cubicBezTo>
                          <a:pt x="2108" y="10677"/>
                          <a:pt x="2061" y="10462"/>
                          <a:pt x="2001" y="10224"/>
                        </a:cubicBezTo>
                        <a:cubicBezTo>
                          <a:pt x="1942" y="9998"/>
                          <a:pt x="1906" y="9724"/>
                          <a:pt x="1846" y="9450"/>
                        </a:cubicBezTo>
                        <a:cubicBezTo>
                          <a:pt x="1632" y="8331"/>
                          <a:pt x="1489" y="6914"/>
                          <a:pt x="1370" y="5795"/>
                        </a:cubicBezTo>
                        <a:cubicBezTo>
                          <a:pt x="1251" y="4688"/>
                          <a:pt x="1072" y="3247"/>
                          <a:pt x="906" y="2092"/>
                        </a:cubicBezTo>
                        <a:cubicBezTo>
                          <a:pt x="822" y="1509"/>
                          <a:pt x="727" y="997"/>
                          <a:pt x="668" y="640"/>
                        </a:cubicBezTo>
                        <a:cubicBezTo>
                          <a:pt x="596" y="282"/>
                          <a:pt x="549" y="56"/>
                          <a:pt x="549" y="56"/>
                        </a:cubicBezTo>
                        <a:cubicBezTo>
                          <a:pt x="531" y="17"/>
                          <a:pt x="459" y="0"/>
                          <a:pt x="372" y="0"/>
                        </a:cubicBezTo>
                        <a:close/>
                      </a:path>
                    </a:pathLst>
                  </a:custGeom>
                  <a:solidFill>
                    <a:srgbClr val="439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
          <p:nvSpPr>
            <p:cNvPr id="133" name="Google Shape;133;p15"/>
            <p:cNvSpPr/>
            <p:nvPr/>
          </p:nvSpPr>
          <p:spPr>
            <a:xfrm flipH="1">
              <a:off x="1175358" y="4705391"/>
              <a:ext cx="1701494" cy="434364"/>
            </a:xfrm>
            <a:custGeom>
              <a:rect b="b" l="l" r="r" t="t"/>
              <a:pathLst>
                <a:path extrusionOk="0" h="10991" w="43054">
                  <a:moveTo>
                    <a:pt x="21920" y="1"/>
                  </a:moveTo>
                  <a:cubicBezTo>
                    <a:pt x="19110" y="1"/>
                    <a:pt x="16717" y="2084"/>
                    <a:pt x="15753" y="5025"/>
                  </a:cubicBezTo>
                  <a:cubicBezTo>
                    <a:pt x="14574" y="3882"/>
                    <a:pt x="12967" y="3168"/>
                    <a:pt x="11181" y="3168"/>
                  </a:cubicBezTo>
                  <a:cubicBezTo>
                    <a:pt x="7954" y="3168"/>
                    <a:pt x="5275" y="5502"/>
                    <a:pt x="4739" y="8573"/>
                  </a:cubicBezTo>
                  <a:cubicBezTo>
                    <a:pt x="4299" y="8359"/>
                    <a:pt x="3811" y="8228"/>
                    <a:pt x="3287" y="8228"/>
                  </a:cubicBezTo>
                  <a:cubicBezTo>
                    <a:pt x="1644" y="8228"/>
                    <a:pt x="275" y="9419"/>
                    <a:pt x="1" y="10990"/>
                  </a:cubicBezTo>
                  <a:lnTo>
                    <a:pt x="43054" y="10990"/>
                  </a:lnTo>
                  <a:cubicBezTo>
                    <a:pt x="43054" y="10990"/>
                    <a:pt x="43054" y="10990"/>
                    <a:pt x="43054" y="10978"/>
                  </a:cubicBezTo>
                  <a:cubicBezTo>
                    <a:pt x="43054" y="8407"/>
                    <a:pt x="40970" y="6323"/>
                    <a:pt x="38398" y="6323"/>
                  </a:cubicBezTo>
                  <a:cubicBezTo>
                    <a:pt x="37744" y="6323"/>
                    <a:pt x="37124" y="6454"/>
                    <a:pt x="36565" y="6704"/>
                  </a:cubicBezTo>
                  <a:cubicBezTo>
                    <a:pt x="35815" y="4025"/>
                    <a:pt x="33374" y="2061"/>
                    <a:pt x="30469" y="2061"/>
                  </a:cubicBezTo>
                  <a:cubicBezTo>
                    <a:pt x="29231" y="2061"/>
                    <a:pt x="28088" y="2418"/>
                    <a:pt x="27123" y="3025"/>
                  </a:cubicBezTo>
                  <a:cubicBezTo>
                    <a:pt x="25909" y="1191"/>
                    <a:pt x="24028" y="1"/>
                    <a:pt x="21920" y="1"/>
                  </a:cubicBezTo>
                  <a:close/>
                </a:path>
              </a:pathLst>
            </a:custGeom>
            <a:solidFill>
              <a:srgbClr val="40B4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Columns">
  <p:cSld name="CUSTOM_2">
    <p:spTree>
      <p:nvGrpSpPr>
        <p:cNvPr id="134" name="Shape 134"/>
        <p:cNvGrpSpPr/>
        <p:nvPr/>
      </p:nvGrpSpPr>
      <p:grpSpPr>
        <a:xfrm>
          <a:off x="0" y="0"/>
          <a:ext cx="0" cy="0"/>
          <a:chOff x="0" y="0"/>
          <a:chExt cx="0" cy="0"/>
        </a:xfrm>
      </p:grpSpPr>
      <p:grpSp>
        <p:nvGrpSpPr>
          <p:cNvPr id="135" name="Google Shape;135;p16"/>
          <p:cNvGrpSpPr/>
          <p:nvPr/>
        </p:nvGrpSpPr>
        <p:grpSpPr>
          <a:xfrm rot="244921">
            <a:off x="647179" y="3832742"/>
            <a:ext cx="1145761" cy="872458"/>
            <a:chOff x="3077675" y="6690087"/>
            <a:chExt cx="2525088" cy="1922768"/>
          </a:xfrm>
        </p:grpSpPr>
        <p:sp>
          <p:nvSpPr>
            <p:cNvPr id="136" name="Google Shape;136;p16"/>
            <p:cNvSpPr/>
            <p:nvPr/>
          </p:nvSpPr>
          <p:spPr>
            <a:xfrm>
              <a:off x="3538754" y="6690087"/>
              <a:ext cx="2064009" cy="1922768"/>
            </a:xfrm>
            <a:custGeom>
              <a:rect b="b" l="l" r="r" t="t"/>
              <a:pathLst>
                <a:path extrusionOk="0" h="77719" w="83428">
                  <a:moveTo>
                    <a:pt x="43744" y="1"/>
                  </a:moveTo>
                  <a:cubicBezTo>
                    <a:pt x="43607" y="1"/>
                    <a:pt x="43469" y="5"/>
                    <a:pt x="43328" y="15"/>
                  </a:cubicBezTo>
                  <a:cubicBezTo>
                    <a:pt x="39256" y="277"/>
                    <a:pt x="37779" y="4360"/>
                    <a:pt x="36839" y="7718"/>
                  </a:cubicBezTo>
                  <a:cubicBezTo>
                    <a:pt x="35589" y="12203"/>
                    <a:pt x="34968" y="18558"/>
                    <a:pt x="31040" y="18558"/>
                  </a:cubicBezTo>
                  <a:cubicBezTo>
                    <a:pt x="29952" y="18558"/>
                    <a:pt x="28611" y="18070"/>
                    <a:pt x="26933" y="16921"/>
                  </a:cubicBezTo>
                  <a:cubicBezTo>
                    <a:pt x="25614" y="16019"/>
                    <a:pt x="23908" y="14589"/>
                    <a:pt x="22178" y="14589"/>
                  </a:cubicBezTo>
                  <a:cubicBezTo>
                    <a:pt x="21830" y="14589"/>
                    <a:pt x="21481" y="14647"/>
                    <a:pt x="21134" y="14778"/>
                  </a:cubicBezTo>
                  <a:cubicBezTo>
                    <a:pt x="15276" y="16993"/>
                    <a:pt x="19075" y="24530"/>
                    <a:pt x="19753" y="28387"/>
                  </a:cubicBezTo>
                  <a:cubicBezTo>
                    <a:pt x="20166" y="30701"/>
                    <a:pt x="20096" y="34763"/>
                    <a:pt x="17456" y="34763"/>
                  </a:cubicBezTo>
                  <a:cubicBezTo>
                    <a:pt x="17054" y="34763"/>
                    <a:pt x="16592" y="34669"/>
                    <a:pt x="16062" y="34459"/>
                  </a:cubicBezTo>
                  <a:cubicBezTo>
                    <a:pt x="11365" y="32594"/>
                    <a:pt x="10296" y="26273"/>
                    <a:pt x="4770" y="26273"/>
                  </a:cubicBezTo>
                  <a:cubicBezTo>
                    <a:pt x="4512" y="26273"/>
                    <a:pt x="4244" y="26287"/>
                    <a:pt x="3966" y="26315"/>
                  </a:cubicBezTo>
                  <a:cubicBezTo>
                    <a:pt x="715" y="26649"/>
                    <a:pt x="1" y="29554"/>
                    <a:pt x="489" y="32328"/>
                  </a:cubicBezTo>
                  <a:cubicBezTo>
                    <a:pt x="1251" y="36555"/>
                    <a:pt x="3644" y="40222"/>
                    <a:pt x="5085" y="44211"/>
                  </a:cubicBezTo>
                  <a:cubicBezTo>
                    <a:pt x="6597" y="48390"/>
                    <a:pt x="7061" y="52997"/>
                    <a:pt x="6549" y="57403"/>
                  </a:cubicBezTo>
                  <a:cubicBezTo>
                    <a:pt x="6275" y="59784"/>
                    <a:pt x="4037" y="62999"/>
                    <a:pt x="4632" y="65380"/>
                  </a:cubicBezTo>
                  <a:cubicBezTo>
                    <a:pt x="5513" y="68856"/>
                    <a:pt x="12336" y="68321"/>
                    <a:pt x="15050" y="68797"/>
                  </a:cubicBezTo>
                  <a:cubicBezTo>
                    <a:pt x="18884" y="69476"/>
                    <a:pt x="22766" y="70095"/>
                    <a:pt x="26468" y="71345"/>
                  </a:cubicBezTo>
                  <a:cubicBezTo>
                    <a:pt x="30939" y="72847"/>
                    <a:pt x="38196" y="77718"/>
                    <a:pt x="44090" y="77718"/>
                  </a:cubicBezTo>
                  <a:cubicBezTo>
                    <a:pt x="46186" y="77718"/>
                    <a:pt x="48109" y="77102"/>
                    <a:pt x="49674" y="75500"/>
                  </a:cubicBezTo>
                  <a:cubicBezTo>
                    <a:pt x="51602" y="73524"/>
                    <a:pt x="50626" y="70488"/>
                    <a:pt x="49185" y="68559"/>
                  </a:cubicBezTo>
                  <a:cubicBezTo>
                    <a:pt x="47364" y="66130"/>
                    <a:pt x="44090" y="64594"/>
                    <a:pt x="42661" y="61856"/>
                  </a:cubicBezTo>
                  <a:cubicBezTo>
                    <a:pt x="41468" y="59570"/>
                    <a:pt x="43103" y="58980"/>
                    <a:pt x="45242" y="58980"/>
                  </a:cubicBezTo>
                  <a:cubicBezTo>
                    <a:pt x="47158" y="58980"/>
                    <a:pt x="49479" y="59453"/>
                    <a:pt x="50531" y="59605"/>
                  </a:cubicBezTo>
                  <a:cubicBezTo>
                    <a:pt x="52312" y="59861"/>
                    <a:pt x="54410" y="60234"/>
                    <a:pt x="56446" y="60234"/>
                  </a:cubicBezTo>
                  <a:cubicBezTo>
                    <a:pt x="59050" y="60234"/>
                    <a:pt x="61553" y="59624"/>
                    <a:pt x="63163" y="57379"/>
                  </a:cubicBezTo>
                  <a:cubicBezTo>
                    <a:pt x="66116" y="53271"/>
                    <a:pt x="61497" y="49068"/>
                    <a:pt x="58818" y="46354"/>
                  </a:cubicBezTo>
                  <a:cubicBezTo>
                    <a:pt x="55151" y="42627"/>
                    <a:pt x="56532" y="41246"/>
                    <a:pt x="59306" y="40817"/>
                  </a:cubicBezTo>
                  <a:cubicBezTo>
                    <a:pt x="60111" y="40689"/>
                    <a:pt x="61032" y="40643"/>
                    <a:pt x="61979" y="40643"/>
                  </a:cubicBezTo>
                  <a:cubicBezTo>
                    <a:pt x="63762" y="40643"/>
                    <a:pt x="65636" y="40807"/>
                    <a:pt x="66997" y="40901"/>
                  </a:cubicBezTo>
                  <a:cubicBezTo>
                    <a:pt x="68350" y="40991"/>
                    <a:pt x="70090" y="41137"/>
                    <a:pt x="71903" y="41137"/>
                  </a:cubicBezTo>
                  <a:cubicBezTo>
                    <a:pt x="76075" y="41137"/>
                    <a:pt x="80636" y="40364"/>
                    <a:pt x="81773" y="36364"/>
                  </a:cubicBezTo>
                  <a:cubicBezTo>
                    <a:pt x="83428" y="30578"/>
                    <a:pt x="75260" y="28090"/>
                    <a:pt x="71057" y="27816"/>
                  </a:cubicBezTo>
                  <a:cubicBezTo>
                    <a:pt x="69545" y="27720"/>
                    <a:pt x="66307" y="27518"/>
                    <a:pt x="65557" y="25863"/>
                  </a:cubicBezTo>
                  <a:cubicBezTo>
                    <a:pt x="64425" y="23339"/>
                    <a:pt x="68890" y="21386"/>
                    <a:pt x="70414" y="20291"/>
                  </a:cubicBezTo>
                  <a:cubicBezTo>
                    <a:pt x="73534" y="18029"/>
                    <a:pt x="75927" y="14493"/>
                    <a:pt x="76606" y="10659"/>
                  </a:cubicBezTo>
                  <a:cubicBezTo>
                    <a:pt x="77201" y="7313"/>
                    <a:pt x="75355" y="4337"/>
                    <a:pt x="72319" y="2920"/>
                  </a:cubicBezTo>
                  <a:cubicBezTo>
                    <a:pt x="71216" y="2408"/>
                    <a:pt x="70191" y="2186"/>
                    <a:pt x="69227" y="2186"/>
                  </a:cubicBezTo>
                  <a:cubicBezTo>
                    <a:pt x="63183" y="2186"/>
                    <a:pt x="59515" y="10924"/>
                    <a:pt x="53960" y="12135"/>
                  </a:cubicBezTo>
                  <a:cubicBezTo>
                    <a:pt x="53728" y="12186"/>
                    <a:pt x="53514" y="12210"/>
                    <a:pt x="53317" y="12210"/>
                  </a:cubicBezTo>
                  <a:cubicBezTo>
                    <a:pt x="50797" y="12210"/>
                    <a:pt x="50946" y="8282"/>
                    <a:pt x="50317" y="6206"/>
                  </a:cubicBezTo>
                  <a:cubicBezTo>
                    <a:pt x="49353" y="3076"/>
                    <a:pt x="47297" y="1"/>
                    <a:pt x="43744" y="1"/>
                  </a:cubicBezTo>
                  <a:close/>
                </a:path>
              </a:pathLst>
            </a:custGeom>
            <a:solidFill>
              <a:srgbClr val="5AD1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6"/>
            <p:cNvSpPr/>
            <p:nvPr/>
          </p:nvSpPr>
          <p:spPr>
            <a:xfrm>
              <a:off x="3077675" y="7144734"/>
              <a:ext cx="1927197" cy="1319656"/>
            </a:xfrm>
            <a:custGeom>
              <a:rect b="b" l="l" r="r" t="t"/>
              <a:pathLst>
                <a:path extrusionOk="0" h="53341" w="77898">
                  <a:moveTo>
                    <a:pt x="77657" y="0"/>
                  </a:moveTo>
                  <a:cubicBezTo>
                    <a:pt x="77524" y="0"/>
                    <a:pt x="77309" y="98"/>
                    <a:pt x="77038" y="330"/>
                  </a:cubicBezTo>
                  <a:cubicBezTo>
                    <a:pt x="77038" y="330"/>
                    <a:pt x="75681" y="1521"/>
                    <a:pt x="73430" y="3497"/>
                  </a:cubicBezTo>
                  <a:cubicBezTo>
                    <a:pt x="72299" y="4486"/>
                    <a:pt x="70954" y="5664"/>
                    <a:pt x="69430" y="6998"/>
                  </a:cubicBezTo>
                  <a:cubicBezTo>
                    <a:pt x="68668" y="7665"/>
                    <a:pt x="67870" y="8367"/>
                    <a:pt x="67037" y="9093"/>
                  </a:cubicBezTo>
                  <a:cubicBezTo>
                    <a:pt x="66203" y="9820"/>
                    <a:pt x="65334" y="10594"/>
                    <a:pt x="64441" y="11391"/>
                  </a:cubicBezTo>
                  <a:cubicBezTo>
                    <a:pt x="63548" y="12177"/>
                    <a:pt x="62631" y="12999"/>
                    <a:pt x="61691" y="13832"/>
                  </a:cubicBezTo>
                  <a:cubicBezTo>
                    <a:pt x="61453" y="14034"/>
                    <a:pt x="61215" y="14249"/>
                    <a:pt x="60976" y="14463"/>
                  </a:cubicBezTo>
                  <a:cubicBezTo>
                    <a:pt x="60750" y="14677"/>
                    <a:pt x="60512" y="14892"/>
                    <a:pt x="60274" y="15106"/>
                  </a:cubicBezTo>
                  <a:cubicBezTo>
                    <a:pt x="59798" y="15535"/>
                    <a:pt x="59321" y="15975"/>
                    <a:pt x="58845" y="16416"/>
                  </a:cubicBezTo>
                  <a:cubicBezTo>
                    <a:pt x="57881" y="17297"/>
                    <a:pt x="56916" y="18190"/>
                    <a:pt x="55940" y="19083"/>
                  </a:cubicBezTo>
                  <a:lnTo>
                    <a:pt x="55571" y="19416"/>
                  </a:lnTo>
                  <a:lnTo>
                    <a:pt x="55214" y="19773"/>
                  </a:lnTo>
                  <a:cubicBezTo>
                    <a:pt x="54976" y="20011"/>
                    <a:pt x="54738" y="20250"/>
                    <a:pt x="54499" y="20488"/>
                  </a:cubicBezTo>
                  <a:cubicBezTo>
                    <a:pt x="54035" y="20964"/>
                    <a:pt x="53571" y="21440"/>
                    <a:pt x="53106" y="21916"/>
                  </a:cubicBezTo>
                  <a:cubicBezTo>
                    <a:pt x="51261" y="23845"/>
                    <a:pt x="49463" y="25798"/>
                    <a:pt x="47725" y="27691"/>
                  </a:cubicBezTo>
                  <a:cubicBezTo>
                    <a:pt x="45975" y="29572"/>
                    <a:pt x="44284" y="31370"/>
                    <a:pt x="42653" y="33025"/>
                  </a:cubicBezTo>
                  <a:cubicBezTo>
                    <a:pt x="41033" y="34668"/>
                    <a:pt x="39259" y="36406"/>
                    <a:pt x="37342" y="38085"/>
                  </a:cubicBezTo>
                  <a:cubicBezTo>
                    <a:pt x="36378" y="38918"/>
                    <a:pt x="35390" y="39752"/>
                    <a:pt x="34354" y="40538"/>
                  </a:cubicBezTo>
                  <a:cubicBezTo>
                    <a:pt x="33318" y="41335"/>
                    <a:pt x="32247" y="42109"/>
                    <a:pt x="31151" y="42824"/>
                  </a:cubicBezTo>
                  <a:cubicBezTo>
                    <a:pt x="30044" y="43550"/>
                    <a:pt x="28913" y="44205"/>
                    <a:pt x="27746" y="44812"/>
                  </a:cubicBezTo>
                  <a:cubicBezTo>
                    <a:pt x="27460" y="44967"/>
                    <a:pt x="27175" y="45122"/>
                    <a:pt x="26877" y="45253"/>
                  </a:cubicBezTo>
                  <a:cubicBezTo>
                    <a:pt x="26579" y="45395"/>
                    <a:pt x="26293" y="45538"/>
                    <a:pt x="25996" y="45669"/>
                  </a:cubicBezTo>
                  <a:cubicBezTo>
                    <a:pt x="25401" y="45919"/>
                    <a:pt x="24793" y="46146"/>
                    <a:pt x="24186" y="46384"/>
                  </a:cubicBezTo>
                  <a:cubicBezTo>
                    <a:pt x="23888" y="46503"/>
                    <a:pt x="23591" y="46622"/>
                    <a:pt x="23293" y="46741"/>
                  </a:cubicBezTo>
                  <a:cubicBezTo>
                    <a:pt x="23138" y="46800"/>
                    <a:pt x="22995" y="46860"/>
                    <a:pt x="22853" y="46919"/>
                  </a:cubicBezTo>
                  <a:cubicBezTo>
                    <a:pt x="22698" y="46967"/>
                    <a:pt x="22543" y="47027"/>
                    <a:pt x="22400" y="47074"/>
                  </a:cubicBezTo>
                  <a:cubicBezTo>
                    <a:pt x="21793" y="47289"/>
                    <a:pt x="21198" y="47491"/>
                    <a:pt x="20602" y="47693"/>
                  </a:cubicBezTo>
                  <a:cubicBezTo>
                    <a:pt x="20317" y="47801"/>
                    <a:pt x="20019" y="47908"/>
                    <a:pt x="19721" y="48003"/>
                  </a:cubicBezTo>
                  <a:cubicBezTo>
                    <a:pt x="19435" y="48098"/>
                    <a:pt x="19138" y="48182"/>
                    <a:pt x="18852" y="48277"/>
                  </a:cubicBezTo>
                  <a:cubicBezTo>
                    <a:pt x="18257" y="48455"/>
                    <a:pt x="17685" y="48634"/>
                    <a:pt x="17114" y="48813"/>
                  </a:cubicBezTo>
                  <a:cubicBezTo>
                    <a:pt x="12566" y="50170"/>
                    <a:pt x="8470" y="51087"/>
                    <a:pt x="5553" y="51753"/>
                  </a:cubicBezTo>
                  <a:cubicBezTo>
                    <a:pt x="4100" y="52075"/>
                    <a:pt x="2922" y="52337"/>
                    <a:pt x="2112" y="52503"/>
                  </a:cubicBezTo>
                  <a:cubicBezTo>
                    <a:pt x="1314" y="52682"/>
                    <a:pt x="874" y="52777"/>
                    <a:pt x="874" y="52777"/>
                  </a:cubicBezTo>
                  <a:cubicBezTo>
                    <a:pt x="47" y="52974"/>
                    <a:pt x="1" y="53340"/>
                    <a:pt x="641" y="53340"/>
                  </a:cubicBezTo>
                  <a:cubicBezTo>
                    <a:pt x="739" y="53340"/>
                    <a:pt x="852" y="53332"/>
                    <a:pt x="981" y="53313"/>
                  </a:cubicBezTo>
                  <a:cubicBezTo>
                    <a:pt x="981" y="53313"/>
                    <a:pt x="1421" y="53218"/>
                    <a:pt x="2231" y="53063"/>
                  </a:cubicBezTo>
                  <a:cubicBezTo>
                    <a:pt x="3041" y="52896"/>
                    <a:pt x="4219" y="52658"/>
                    <a:pt x="5684" y="52361"/>
                  </a:cubicBezTo>
                  <a:cubicBezTo>
                    <a:pt x="8625" y="51741"/>
                    <a:pt x="12732" y="50884"/>
                    <a:pt x="17340" y="49575"/>
                  </a:cubicBezTo>
                  <a:cubicBezTo>
                    <a:pt x="17911" y="49408"/>
                    <a:pt x="18495" y="49241"/>
                    <a:pt x="19090" y="49063"/>
                  </a:cubicBezTo>
                  <a:cubicBezTo>
                    <a:pt x="19388" y="48979"/>
                    <a:pt x="19686" y="48884"/>
                    <a:pt x="19983" y="48801"/>
                  </a:cubicBezTo>
                  <a:cubicBezTo>
                    <a:pt x="20281" y="48705"/>
                    <a:pt x="20578" y="48598"/>
                    <a:pt x="20876" y="48503"/>
                  </a:cubicBezTo>
                  <a:cubicBezTo>
                    <a:pt x="21471" y="48301"/>
                    <a:pt x="22079" y="48098"/>
                    <a:pt x="22686" y="47896"/>
                  </a:cubicBezTo>
                  <a:cubicBezTo>
                    <a:pt x="22841" y="47848"/>
                    <a:pt x="22995" y="47789"/>
                    <a:pt x="23150" y="47741"/>
                  </a:cubicBezTo>
                  <a:cubicBezTo>
                    <a:pt x="23293" y="47681"/>
                    <a:pt x="23448" y="47622"/>
                    <a:pt x="23603" y="47562"/>
                  </a:cubicBezTo>
                  <a:cubicBezTo>
                    <a:pt x="23900" y="47455"/>
                    <a:pt x="24210" y="47336"/>
                    <a:pt x="24519" y="47217"/>
                  </a:cubicBezTo>
                  <a:cubicBezTo>
                    <a:pt x="25127" y="46979"/>
                    <a:pt x="25746" y="46753"/>
                    <a:pt x="26365" y="46515"/>
                  </a:cubicBezTo>
                  <a:cubicBezTo>
                    <a:pt x="26663" y="46372"/>
                    <a:pt x="26972" y="46229"/>
                    <a:pt x="27270" y="46086"/>
                  </a:cubicBezTo>
                  <a:cubicBezTo>
                    <a:pt x="27579" y="45955"/>
                    <a:pt x="27877" y="45800"/>
                    <a:pt x="28175" y="45646"/>
                  </a:cubicBezTo>
                  <a:cubicBezTo>
                    <a:pt x="29365" y="45038"/>
                    <a:pt x="30544" y="44372"/>
                    <a:pt x="31675" y="43645"/>
                  </a:cubicBezTo>
                  <a:cubicBezTo>
                    <a:pt x="32806" y="42919"/>
                    <a:pt x="33902" y="42145"/>
                    <a:pt x="34961" y="41347"/>
                  </a:cubicBezTo>
                  <a:cubicBezTo>
                    <a:pt x="36021" y="40538"/>
                    <a:pt x="37033" y="39704"/>
                    <a:pt x="38021" y="38859"/>
                  </a:cubicBezTo>
                  <a:cubicBezTo>
                    <a:pt x="39974" y="37168"/>
                    <a:pt x="41772" y="35430"/>
                    <a:pt x="43415" y="33763"/>
                  </a:cubicBezTo>
                  <a:cubicBezTo>
                    <a:pt x="45046" y="32108"/>
                    <a:pt x="46748" y="30286"/>
                    <a:pt x="48475" y="28381"/>
                  </a:cubicBezTo>
                  <a:cubicBezTo>
                    <a:pt x="50213" y="26488"/>
                    <a:pt x="51999" y="24524"/>
                    <a:pt x="53809" y="22595"/>
                  </a:cubicBezTo>
                  <a:cubicBezTo>
                    <a:pt x="54273" y="22107"/>
                    <a:pt x="54726" y="21631"/>
                    <a:pt x="55190" y="21154"/>
                  </a:cubicBezTo>
                  <a:cubicBezTo>
                    <a:pt x="55416" y="20916"/>
                    <a:pt x="55642" y="20678"/>
                    <a:pt x="55881" y="20452"/>
                  </a:cubicBezTo>
                  <a:lnTo>
                    <a:pt x="56226" y="20095"/>
                  </a:lnTo>
                  <a:lnTo>
                    <a:pt x="56583" y="19761"/>
                  </a:lnTo>
                  <a:cubicBezTo>
                    <a:pt x="57547" y="18857"/>
                    <a:pt x="58512" y="17952"/>
                    <a:pt x="59452" y="17071"/>
                  </a:cubicBezTo>
                  <a:cubicBezTo>
                    <a:pt x="59929" y="16618"/>
                    <a:pt x="60393" y="16178"/>
                    <a:pt x="60869" y="15749"/>
                  </a:cubicBezTo>
                  <a:cubicBezTo>
                    <a:pt x="61095" y="15523"/>
                    <a:pt x="61334" y="15308"/>
                    <a:pt x="61560" y="15094"/>
                  </a:cubicBezTo>
                  <a:cubicBezTo>
                    <a:pt x="61798" y="14880"/>
                    <a:pt x="62024" y="14666"/>
                    <a:pt x="62262" y="14451"/>
                  </a:cubicBezTo>
                  <a:cubicBezTo>
                    <a:pt x="63191" y="13606"/>
                    <a:pt x="64096" y="12784"/>
                    <a:pt x="64977" y="11987"/>
                  </a:cubicBezTo>
                  <a:cubicBezTo>
                    <a:pt x="72049" y="5581"/>
                    <a:pt x="77407" y="735"/>
                    <a:pt x="77407" y="735"/>
                  </a:cubicBezTo>
                  <a:cubicBezTo>
                    <a:pt x="77868" y="321"/>
                    <a:pt x="77898" y="0"/>
                    <a:pt x="77657" y="0"/>
                  </a:cubicBezTo>
                  <a:close/>
                </a:path>
              </a:pathLst>
            </a:custGeom>
            <a:solidFill>
              <a:srgbClr val="439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6"/>
            <p:cNvSpPr/>
            <p:nvPr/>
          </p:nvSpPr>
          <p:spPr>
            <a:xfrm>
              <a:off x="4083257" y="7963826"/>
              <a:ext cx="485028" cy="66056"/>
            </a:xfrm>
            <a:custGeom>
              <a:rect b="b" l="l" r="r" t="t"/>
              <a:pathLst>
                <a:path extrusionOk="0" h="2670" w="19605">
                  <a:moveTo>
                    <a:pt x="13901" y="0"/>
                  </a:moveTo>
                  <a:cubicBezTo>
                    <a:pt x="13437" y="0"/>
                    <a:pt x="12960" y="12"/>
                    <a:pt x="12472" y="24"/>
                  </a:cubicBezTo>
                  <a:cubicBezTo>
                    <a:pt x="12234" y="24"/>
                    <a:pt x="11996" y="36"/>
                    <a:pt x="11758" y="36"/>
                  </a:cubicBezTo>
                  <a:cubicBezTo>
                    <a:pt x="11639" y="48"/>
                    <a:pt x="11520" y="48"/>
                    <a:pt x="11401" y="48"/>
                  </a:cubicBezTo>
                  <a:cubicBezTo>
                    <a:pt x="11282" y="60"/>
                    <a:pt x="11163" y="72"/>
                    <a:pt x="11044" y="72"/>
                  </a:cubicBezTo>
                  <a:cubicBezTo>
                    <a:pt x="10579" y="107"/>
                    <a:pt x="10127" y="143"/>
                    <a:pt x="9710" y="179"/>
                  </a:cubicBezTo>
                  <a:cubicBezTo>
                    <a:pt x="9472" y="203"/>
                    <a:pt x="9222" y="226"/>
                    <a:pt x="8972" y="250"/>
                  </a:cubicBezTo>
                  <a:cubicBezTo>
                    <a:pt x="8722" y="286"/>
                    <a:pt x="8460" y="322"/>
                    <a:pt x="8198" y="357"/>
                  </a:cubicBezTo>
                  <a:cubicBezTo>
                    <a:pt x="7674" y="429"/>
                    <a:pt x="7138" y="500"/>
                    <a:pt x="6602" y="584"/>
                  </a:cubicBezTo>
                  <a:cubicBezTo>
                    <a:pt x="6067" y="679"/>
                    <a:pt x="5519" y="786"/>
                    <a:pt x="4995" y="881"/>
                  </a:cubicBezTo>
                  <a:cubicBezTo>
                    <a:pt x="4733" y="941"/>
                    <a:pt x="4471" y="988"/>
                    <a:pt x="4221" y="1036"/>
                  </a:cubicBezTo>
                  <a:cubicBezTo>
                    <a:pt x="3971" y="1096"/>
                    <a:pt x="3733" y="1155"/>
                    <a:pt x="3495" y="1215"/>
                  </a:cubicBezTo>
                  <a:cubicBezTo>
                    <a:pt x="3019" y="1334"/>
                    <a:pt x="2566" y="1441"/>
                    <a:pt x="2161" y="1536"/>
                  </a:cubicBezTo>
                  <a:cubicBezTo>
                    <a:pt x="1769" y="1655"/>
                    <a:pt x="1411" y="1762"/>
                    <a:pt x="1114" y="1846"/>
                  </a:cubicBezTo>
                  <a:cubicBezTo>
                    <a:pt x="530" y="2024"/>
                    <a:pt x="173" y="2131"/>
                    <a:pt x="173" y="2131"/>
                  </a:cubicBezTo>
                  <a:cubicBezTo>
                    <a:pt x="1" y="2200"/>
                    <a:pt x="117" y="2669"/>
                    <a:pt x="307" y="2669"/>
                  </a:cubicBezTo>
                  <a:cubicBezTo>
                    <a:pt x="314" y="2669"/>
                    <a:pt x="321" y="2668"/>
                    <a:pt x="328" y="2667"/>
                  </a:cubicBezTo>
                  <a:cubicBezTo>
                    <a:pt x="328" y="2667"/>
                    <a:pt x="685" y="2584"/>
                    <a:pt x="1280" y="2453"/>
                  </a:cubicBezTo>
                  <a:cubicBezTo>
                    <a:pt x="1578" y="2393"/>
                    <a:pt x="1923" y="2310"/>
                    <a:pt x="2328" y="2227"/>
                  </a:cubicBezTo>
                  <a:cubicBezTo>
                    <a:pt x="2733" y="2155"/>
                    <a:pt x="3173" y="2084"/>
                    <a:pt x="3650" y="2000"/>
                  </a:cubicBezTo>
                  <a:cubicBezTo>
                    <a:pt x="3888" y="1953"/>
                    <a:pt x="4126" y="1917"/>
                    <a:pt x="4376" y="1870"/>
                  </a:cubicBezTo>
                  <a:cubicBezTo>
                    <a:pt x="4626" y="1834"/>
                    <a:pt x="4888" y="1798"/>
                    <a:pt x="5150" y="1762"/>
                  </a:cubicBezTo>
                  <a:cubicBezTo>
                    <a:pt x="5674" y="1691"/>
                    <a:pt x="6210" y="1619"/>
                    <a:pt x="6733" y="1548"/>
                  </a:cubicBezTo>
                  <a:cubicBezTo>
                    <a:pt x="7269" y="1489"/>
                    <a:pt x="7805" y="1429"/>
                    <a:pt x="8317" y="1381"/>
                  </a:cubicBezTo>
                  <a:cubicBezTo>
                    <a:pt x="8579" y="1346"/>
                    <a:pt x="8829" y="1322"/>
                    <a:pt x="9079" y="1298"/>
                  </a:cubicBezTo>
                  <a:cubicBezTo>
                    <a:pt x="9329" y="1274"/>
                    <a:pt x="9567" y="1250"/>
                    <a:pt x="9805" y="1239"/>
                  </a:cubicBezTo>
                  <a:cubicBezTo>
                    <a:pt x="10222" y="1191"/>
                    <a:pt x="10663" y="1155"/>
                    <a:pt x="11127" y="1108"/>
                  </a:cubicBezTo>
                  <a:cubicBezTo>
                    <a:pt x="11234" y="1096"/>
                    <a:pt x="11353" y="1084"/>
                    <a:pt x="11460" y="1072"/>
                  </a:cubicBezTo>
                  <a:cubicBezTo>
                    <a:pt x="11579" y="1072"/>
                    <a:pt x="11698" y="1060"/>
                    <a:pt x="11817" y="1060"/>
                  </a:cubicBezTo>
                  <a:cubicBezTo>
                    <a:pt x="12056" y="1036"/>
                    <a:pt x="12282" y="1024"/>
                    <a:pt x="12520" y="1012"/>
                  </a:cubicBezTo>
                  <a:cubicBezTo>
                    <a:pt x="12996" y="977"/>
                    <a:pt x="13460" y="941"/>
                    <a:pt x="13925" y="917"/>
                  </a:cubicBezTo>
                  <a:cubicBezTo>
                    <a:pt x="14389" y="893"/>
                    <a:pt x="14842" y="881"/>
                    <a:pt x="15258" y="869"/>
                  </a:cubicBezTo>
                  <a:cubicBezTo>
                    <a:pt x="15830" y="838"/>
                    <a:pt x="16354" y="838"/>
                    <a:pt x="16802" y="838"/>
                  </a:cubicBezTo>
                  <a:lnTo>
                    <a:pt x="16802" y="838"/>
                  </a:lnTo>
                  <a:cubicBezTo>
                    <a:pt x="17026" y="838"/>
                    <a:pt x="17231" y="838"/>
                    <a:pt x="17413" y="834"/>
                  </a:cubicBezTo>
                  <a:cubicBezTo>
                    <a:pt x="17866" y="834"/>
                    <a:pt x="18189" y="834"/>
                    <a:pt x="18314" y="827"/>
                  </a:cubicBezTo>
                  <a:lnTo>
                    <a:pt x="18314" y="827"/>
                  </a:lnTo>
                  <a:cubicBezTo>
                    <a:pt x="18323" y="833"/>
                    <a:pt x="18333" y="839"/>
                    <a:pt x="18342" y="846"/>
                  </a:cubicBezTo>
                  <a:cubicBezTo>
                    <a:pt x="18378" y="858"/>
                    <a:pt x="18413" y="869"/>
                    <a:pt x="18449" y="881"/>
                  </a:cubicBezTo>
                  <a:cubicBezTo>
                    <a:pt x="18509" y="905"/>
                    <a:pt x="18556" y="917"/>
                    <a:pt x="18616" y="929"/>
                  </a:cubicBezTo>
                  <a:cubicBezTo>
                    <a:pt x="18711" y="953"/>
                    <a:pt x="18794" y="977"/>
                    <a:pt x="18866" y="988"/>
                  </a:cubicBezTo>
                  <a:cubicBezTo>
                    <a:pt x="19009" y="1012"/>
                    <a:pt x="19104" y="1024"/>
                    <a:pt x="19175" y="1036"/>
                  </a:cubicBezTo>
                  <a:cubicBezTo>
                    <a:pt x="19318" y="1060"/>
                    <a:pt x="19330" y="1060"/>
                    <a:pt x="19330" y="1060"/>
                  </a:cubicBezTo>
                  <a:cubicBezTo>
                    <a:pt x="19533" y="1060"/>
                    <a:pt x="19604" y="607"/>
                    <a:pt x="19414" y="524"/>
                  </a:cubicBezTo>
                  <a:cubicBezTo>
                    <a:pt x="19414" y="524"/>
                    <a:pt x="19402" y="524"/>
                    <a:pt x="19271" y="500"/>
                  </a:cubicBezTo>
                  <a:cubicBezTo>
                    <a:pt x="19199" y="488"/>
                    <a:pt x="19104" y="465"/>
                    <a:pt x="18973" y="441"/>
                  </a:cubicBezTo>
                  <a:cubicBezTo>
                    <a:pt x="18914" y="429"/>
                    <a:pt x="18830" y="417"/>
                    <a:pt x="18759" y="393"/>
                  </a:cubicBezTo>
                  <a:cubicBezTo>
                    <a:pt x="18723" y="381"/>
                    <a:pt x="18675" y="369"/>
                    <a:pt x="18640" y="357"/>
                  </a:cubicBezTo>
                  <a:cubicBezTo>
                    <a:pt x="18616" y="346"/>
                    <a:pt x="18604" y="334"/>
                    <a:pt x="18580" y="334"/>
                  </a:cubicBezTo>
                  <a:cubicBezTo>
                    <a:pt x="18568" y="322"/>
                    <a:pt x="18556" y="322"/>
                    <a:pt x="18544" y="310"/>
                  </a:cubicBezTo>
                  <a:lnTo>
                    <a:pt x="18449" y="274"/>
                  </a:lnTo>
                  <a:lnTo>
                    <a:pt x="18402" y="262"/>
                  </a:lnTo>
                  <a:cubicBezTo>
                    <a:pt x="18354" y="250"/>
                    <a:pt x="18009" y="215"/>
                    <a:pt x="17449" y="167"/>
                  </a:cubicBezTo>
                  <a:cubicBezTo>
                    <a:pt x="16889" y="119"/>
                    <a:pt x="16127" y="36"/>
                    <a:pt x="15258" y="36"/>
                  </a:cubicBezTo>
                  <a:cubicBezTo>
                    <a:pt x="14830" y="24"/>
                    <a:pt x="14377" y="12"/>
                    <a:pt x="13901" y="0"/>
                  </a:cubicBezTo>
                  <a:close/>
                </a:path>
              </a:pathLst>
            </a:custGeom>
            <a:solidFill>
              <a:srgbClr val="439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6"/>
            <p:cNvSpPr/>
            <p:nvPr/>
          </p:nvSpPr>
          <p:spPr>
            <a:xfrm>
              <a:off x="4465836" y="7206782"/>
              <a:ext cx="184066" cy="404227"/>
            </a:xfrm>
            <a:custGeom>
              <a:rect b="b" l="l" r="r" t="t"/>
              <a:pathLst>
                <a:path extrusionOk="0" h="16339" w="7440">
                  <a:moveTo>
                    <a:pt x="7065" y="0"/>
                  </a:moveTo>
                  <a:cubicBezTo>
                    <a:pt x="6996" y="0"/>
                    <a:pt x="6934" y="18"/>
                    <a:pt x="6902" y="61"/>
                  </a:cubicBezTo>
                  <a:cubicBezTo>
                    <a:pt x="6902" y="61"/>
                    <a:pt x="6771" y="370"/>
                    <a:pt x="6569" y="870"/>
                  </a:cubicBezTo>
                  <a:cubicBezTo>
                    <a:pt x="6367" y="1406"/>
                    <a:pt x="6081" y="2097"/>
                    <a:pt x="5759" y="2930"/>
                  </a:cubicBezTo>
                  <a:cubicBezTo>
                    <a:pt x="5140" y="4573"/>
                    <a:pt x="4378" y="6609"/>
                    <a:pt x="3771" y="8205"/>
                  </a:cubicBezTo>
                  <a:cubicBezTo>
                    <a:pt x="3473" y="9002"/>
                    <a:pt x="3128" y="9895"/>
                    <a:pt x="2759" y="10788"/>
                  </a:cubicBezTo>
                  <a:cubicBezTo>
                    <a:pt x="2378" y="11681"/>
                    <a:pt x="1973" y="12562"/>
                    <a:pt x="1580" y="13336"/>
                  </a:cubicBezTo>
                  <a:cubicBezTo>
                    <a:pt x="1378" y="13717"/>
                    <a:pt x="1187" y="14086"/>
                    <a:pt x="1009" y="14408"/>
                  </a:cubicBezTo>
                  <a:cubicBezTo>
                    <a:pt x="830" y="14717"/>
                    <a:pt x="663" y="15003"/>
                    <a:pt x="533" y="15241"/>
                  </a:cubicBezTo>
                  <a:cubicBezTo>
                    <a:pt x="247" y="15706"/>
                    <a:pt x="68" y="15991"/>
                    <a:pt x="68" y="15991"/>
                  </a:cubicBezTo>
                  <a:cubicBezTo>
                    <a:pt x="0" y="16117"/>
                    <a:pt x="265" y="16339"/>
                    <a:pt x="429" y="16339"/>
                  </a:cubicBezTo>
                  <a:cubicBezTo>
                    <a:pt x="466" y="16339"/>
                    <a:pt x="499" y="16327"/>
                    <a:pt x="521" y="16301"/>
                  </a:cubicBezTo>
                  <a:cubicBezTo>
                    <a:pt x="521" y="16301"/>
                    <a:pt x="723" y="16027"/>
                    <a:pt x="1056" y="15587"/>
                  </a:cubicBezTo>
                  <a:cubicBezTo>
                    <a:pt x="1211" y="15360"/>
                    <a:pt x="1402" y="15086"/>
                    <a:pt x="1616" y="14765"/>
                  </a:cubicBezTo>
                  <a:cubicBezTo>
                    <a:pt x="1818" y="14455"/>
                    <a:pt x="2045" y="14098"/>
                    <a:pt x="2283" y="13729"/>
                  </a:cubicBezTo>
                  <a:cubicBezTo>
                    <a:pt x="2735" y="12955"/>
                    <a:pt x="3211" y="12086"/>
                    <a:pt x="3640" y="11193"/>
                  </a:cubicBezTo>
                  <a:cubicBezTo>
                    <a:pt x="4069" y="10288"/>
                    <a:pt x="4462" y="9383"/>
                    <a:pt x="4759" y="8574"/>
                  </a:cubicBezTo>
                  <a:cubicBezTo>
                    <a:pt x="5378" y="6966"/>
                    <a:pt x="6009" y="4871"/>
                    <a:pt x="6521" y="3192"/>
                  </a:cubicBezTo>
                  <a:cubicBezTo>
                    <a:pt x="7033" y="1501"/>
                    <a:pt x="7414" y="227"/>
                    <a:pt x="7414" y="227"/>
                  </a:cubicBezTo>
                  <a:cubicBezTo>
                    <a:pt x="7439" y="102"/>
                    <a:pt x="7229" y="0"/>
                    <a:pt x="7065" y="0"/>
                  </a:cubicBezTo>
                  <a:close/>
                </a:path>
              </a:pathLst>
            </a:custGeom>
            <a:solidFill>
              <a:srgbClr val="439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0" name="Google Shape;140;p16"/>
          <p:cNvGrpSpPr/>
          <p:nvPr/>
        </p:nvGrpSpPr>
        <p:grpSpPr>
          <a:xfrm rot="-1537546">
            <a:off x="604994" y="3763987"/>
            <a:ext cx="488794" cy="774382"/>
            <a:chOff x="-1904298" y="1056455"/>
            <a:chExt cx="581725" cy="921611"/>
          </a:xfrm>
        </p:grpSpPr>
        <p:sp>
          <p:nvSpPr>
            <p:cNvPr id="141" name="Google Shape;141;p16"/>
            <p:cNvSpPr/>
            <p:nvPr/>
          </p:nvSpPr>
          <p:spPr>
            <a:xfrm>
              <a:off x="-1904298" y="1056455"/>
              <a:ext cx="581725" cy="887132"/>
            </a:xfrm>
            <a:custGeom>
              <a:rect b="b" l="l" r="r" t="t"/>
              <a:pathLst>
                <a:path extrusionOk="0" h="58249" w="38196">
                  <a:moveTo>
                    <a:pt x="34903" y="0"/>
                  </a:moveTo>
                  <a:cubicBezTo>
                    <a:pt x="34867" y="0"/>
                    <a:pt x="34830" y="5"/>
                    <a:pt x="34790" y="15"/>
                  </a:cubicBezTo>
                  <a:cubicBezTo>
                    <a:pt x="28206" y="1801"/>
                    <a:pt x="22396" y="5385"/>
                    <a:pt x="17002" y="9468"/>
                  </a:cubicBezTo>
                  <a:cubicBezTo>
                    <a:pt x="11918" y="13326"/>
                    <a:pt x="6870" y="17434"/>
                    <a:pt x="3929" y="23232"/>
                  </a:cubicBezTo>
                  <a:cubicBezTo>
                    <a:pt x="1143" y="28733"/>
                    <a:pt x="179" y="34983"/>
                    <a:pt x="83" y="41103"/>
                  </a:cubicBezTo>
                  <a:cubicBezTo>
                    <a:pt x="0" y="46771"/>
                    <a:pt x="310" y="52998"/>
                    <a:pt x="4120" y="57534"/>
                  </a:cubicBezTo>
                  <a:cubicBezTo>
                    <a:pt x="4191" y="57635"/>
                    <a:pt x="4287" y="57668"/>
                    <a:pt x="4373" y="57668"/>
                  </a:cubicBezTo>
                  <a:cubicBezTo>
                    <a:pt x="4388" y="57668"/>
                    <a:pt x="4403" y="57667"/>
                    <a:pt x="4417" y="57665"/>
                  </a:cubicBezTo>
                  <a:lnTo>
                    <a:pt x="4417" y="57665"/>
                  </a:lnTo>
                  <a:cubicBezTo>
                    <a:pt x="4322" y="57903"/>
                    <a:pt x="4429" y="58248"/>
                    <a:pt x="4774" y="58248"/>
                  </a:cubicBezTo>
                  <a:cubicBezTo>
                    <a:pt x="16324" y="58213"/>
                    <a:pt x="26372" y="48259"/>
                    <a:pt x="31444" y="38674"/>
                  </a:cubicBezTo>
                  <a:cubicBezTo>
                    <a:pt x="37648" y="26983"/>
                    <a:pt x="38195" y="13278"/>
                    <a:pt x="35874" y="467"/>
                  </a:cubicBezTo>
                  <a:cubicBezTo>
                    <a:pt x="35836" y="265"/>
                    <a:pt x="35686" y="176"/>
                    <a:pt x="35526" y="176"/>
                  </a:cubicBezTo>
                  <a:cubicBezTo>
                    <a:pt x="35432" y="176"/>
                    <a:pt x="35334" y="207"/>
                    <a:pt x="35254" y="265"/>
                  </a:cubicBezTo>
                  <a:cubicBezTo>
                    <a:pt x="35205" y="116"/>
                    <a:pt x="35081" y="0"/>
                    <a:pt x="34903" y="0"/>
                  </a:cubicBezTo>
                  <a:close/>
                </a:path>
              </a:pathLst>
            </a:custGeom>
            <a:solidFill>
              <a:srgbClr val="74D8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6"/>
            <p:cNvSpPr/>
            <p:nvPr/>
          </p:nvSpPr>
          <p:spPr>
            <a:xfrm>
              <a:off x="-1862965" y="1216748"/>
              <a:ext cx="442995" cy="761317"/>
            </a:xfrm>
            <a:custGeom>
              <a:rect b="b" l="l" r="r" t="t"/>
              <a:pathLst>
                <a:path extrusionOk="0" h="49988" w="29087">
                  <a:moveTo>
                    <a:pt x="21381" y="0"/>
                  </a:moveTo>
                  <a:cubicBezTo>
                    <a:pt x="21179" y="0"/>
                    <a:pt x="20962" y="128"/>
                    <a:pt x="20932" y="384"/>
                  </a:cubicBezTo>
                  <a:cubicBezTo>
                    <a:pt x="20491" y="4468"/>
                    <a:pt x="20277" y="13386"/>
                    <a:pt x="20325" y="13540"/>
                  </a:cubicBezTo>
                  <a:cubicBezTo>
                    <a:pt x="17836" y="17624"/>
                    <a:pt x="15348" y="21696"/>
                    <a:pt x="12871" y="25780"/>
                  </a:cubicBezTo>
                  <a:cubicBezTo>
                    <a:pt x="12657" y="26137"/>
                    <a:pt x="12443" y="26494"/>
                    <a:pt x="12228" y="26852"/>
                  </a:cubicBezTo>
                  <a:cubicBezTo>
                    <a:pt x="10454" y="22565"/>
                    <a:pt x="9609" y="18065"/>
                    <a:pt x="9728" y="13433"/>
                  </a:cubicBezTo>
                  <a:cubicBezTo>
                    <a:pt x="9740" y="13171"/>
                    <a:pt x="9544" y="13040"/>
                    <a:pt x="9343" y="13040"/>
                  </a:cubicBezTo>
                  <a:cubicBezTo>
                    <a:pt x="9142" y="13040"/>
                    <a:pt x="8936" y="13171"/>
                    <a:pt x="8930" y="13433"/>
                  </a:cubicBezTo>
                  <a:cubicBezTo>
                    <a:pt x="8799" y="18196"/>
                    <a:pt x="9669" y="22839"/>
                    <a:pt x="11526" y="27245"/>
                  </a:cubicBezTo>
                  <a:cubicBezTo>
                    <a:pt x="11585" y="27387"/>
                    <a:pt x="11716" y="27471"/>
                    <a:pt x="11847" y="27495"/>
                  </a:cubicBezTo>
                  <a:cubicBezTo>
                    <a:pt x="8859" y="32483"/>
                    <a:pt x="6001" y="37567"/>
                    <a:pt x="3692" y="42889"/>
                  </a:cubicBezTo>
                  <a:cubicBezTo>
                    <a:pt x="1668" y="38996"/>
                    <a:pt x="834" y="34745"/>
                    <a:pt x="1227" y="30364"/>
                  </a:cubicBezTo>
                  <a:cubicBezTo>
                    <a:pt x="1251" y="30108"/>
                    <a:pt x="1063" y="29980"/>
                    <a:pt x="864" y="29980"/>
                  </a:cubicBezTo>
                  <a:cubicBezTo>
                    <a:pt x="664" y="29980"/>
                    <a:pt x="453" y="30108"/>
                    <a:pt x="429" y="30364"/>
                  </a:cubicBezTo>
                  <a:cubicBezTo>
                    <a:pt x="1" y="35019"/>
                    <a:pt x="953" y="39556"/>
                    <a:pt x="3180" y="43675"/>
                  </a:cubicBezTo>
                  <a:cubicBezTo>
                    <a:pt x="3215" y="43723"/>
                    <a:pt x="3251" y="43770"/>
                    <a:pt x="3299" y="43806"/>
                  </a:cubicBezTo>
                  <a:cubicBezTo>
                    <a:pt x="2513" y="45663"/>
                    <a:pt x="1799" y="47557"/>
                    <a:pt x="1167" y="49497"/>
                  </a:cubicBezTo>
                  <a:cubicBezTo>
                    <a:pt x="1074" y="49793"/>
                    <a:pt x="1320" y="49988"/>
                    <a:pt x="1563" y="49988"/>
                  </a:cubicBezTo>
                  <a:cubicBezTo>
                    <a:pt x="1722" y="49988"/>
                    <a:pt x="1880" y="49904"/>
                    <a:pt x="1941" y="49712"/>
                  </a:cubicBezTo>
                  <a:cubicBezTo>
                    <a:pt x="3323" y="45449"/>
                    <a:pt x="5132" y="41389"/>
                    <a:pt x="7168" y="37436"/>
                  </a:cubicBezTo>
                  <a:cubicBezTo>
                    <a:pt x="7216" y="37532"/>
                    <a:pt x="7287" y="37603"/>
                    <a:pt x="7430" y="37627"/>
                  </a:cubicBezTo>
                  <a:cubicBezTo>
                    <a:pt x="8398" y="37795"/>
                    <a:pt x="9366" y="37879"/>
                    <a:pt x="10324" y="37879"/>
                  </a:cubicBezTo>
                  <a:cubicBezTo>
                    <a:pt x="13834" y="37879"/>
                    <a:pt x="17225" y="36758"/>
                    <a:pt x="20087" y="34579"/>
                  </a:cubicBezTo>
                  <a:cubicBezTo>
                    <a:pt x="20431" y="34323"/>
                    <a:pt x="20214" y="33799"/>
                    <a:pt x="19894" y="33799"/>
                  </a:cubicBezTo>
                  <a:cubicBezTo>
                    <a:pt x="19826" y="33799"/>
                    <a:pt x="19754" y="33822"/>
                    <a:pt x="19682" y="33876"/>
                  </a:cubicBezTo>
                  <a:cubicBezTo>
                    <a:pt x="16937" y="35970"/>
                    <a:pt x="13691" y="37085"/>
                    <a:pt x="10318" y="37085"/>
                  </a:cubicBezTo>
                  <a:cubicBezTo>
                    <a:pt x="9433" y="37085"/>
                    <a:pt x="8540" y="37009"/>
                    <a:pt x="7644" y="36853"/>
                  </a:cubicBezTo>
                  <a:cubicBezTo>
                    <a:pt x="7615" y="36847"/>
                    <a:pt x="7585" y="36844"/>
                    <a:pt x="7557" y="36844"/>
                  </a:cubicBezTo>
                  <a:cubicBezTo>
                    <a:pt x="7528" y="36844"/>
                    <a:pt x="7502" y="36847"/>
                    <a:pt x="7478" y="36853"/>
                  </a:cubicBezTo>
                  <a:cubicBezTo>
                    <a:pt x="9478" y="33019"/>
                    <a:pt x="11693" y="29281"/>
                    <a:pt x="13943" y="25578"/>
                  </a:cubicBezTo>
                  <a:cubicBezTo>
                    <a:pt x="14872" y="24042"/>
                    <a:pt x="15812" y="22518"/>
                    <a:pt x="16741" y="20982"/>
                  </a:cubicBezTo>
                  <a:cubicBezTo>
                    <a:pt x="16788" y="21006"/>
                    <a:pt x="16848" y="21018"/>
                    <a:pt x="16919" y="21018"/>
                  </a:cubicBezTo>
                  <a:cubicBezTo>
                    <a:pt x="20956" y="20768"/>
                    <a:pt x="24861" y="19946"/>
                    <a:pt x="28659" y="18553"/>
                  </a:cubicBezTo>
                  <a:cubicBezTo>
                    <a:pt x="29087" y="18393"/>
                    <a:pt x="28967" y="17753"/>
                    <a:pt x="28585" y="17753"/>
                  </a:cubicBezTo>
                  <a:cubicBezTo>
                    <a:pt x="28542" y="17753"/>
                    <a:pt x="28495" y="17761"/>
                    <a:pt x="28445" y="17779"/>
                  </a:cubicBezTo>
                  <a:cubicBezTo>
                    <a:pt x="24813" y="19113"/>
                    <a:pt x="21087" y="19910"/>
                    <a:pt x="17229" y="20184"/>
                  </a:cubicBezTo>
                  <a:cubicBezTo>
                    <a:pt x="21075" y="13874"/>
                    <a:pt x="24944" y="7564"/>
                    <a:pt x="28790" y="1265"/>
                  </a:cubicBezTo>
                  <a:cubicBezTo>
                    <a:pt x="28979" y="953"/>
                    <a:pt x="28702" y="663"/>
                    <a:pt x="28427" y="663"/>
                  </a:cubicBezTo>
                  <a:cubicBezTo>
                    <a:pt x="28303" y="663"/>
                    <a:pt x="28180" y="721"/>
                    <a:pt x="28099" y="860"/>
                  </a:cubicBezTo>
                  <a:cubicBezTo>
                    <a:pt x="25790" y="4635"/>
                    <a:pt x="23468" y="8409"/>
                    <a:pt x="21158" y="12183"/>
                  </a:cubicBezTo>
                  <a:cubicBezTo>
                    <a:pt x="21134" y="8242"/>
                    <a:pt x="21313" y="4313"/>
                    <a:pt x="21741" y="384"/>
                  </a:cubicBezTo>
                  <a:cubicBezTo>
                    <a:pt x="21771" y="128"/>
                    <a:pt x="21584" y="0"/>
                    <a:pt x="21381" y="0"/>
                  </a:cubicBezTo>
                  <a:close/>
                </a:path>
              </a:pathLst>
            </a:custGeom>
            <a:solidFill>
              <a:srgbClr val="449E8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3" name="Google Shape;143;p16"/>
          <p:cNvSpPr/>
          <p:nvPr/>
        </p:nvSpPr>
        <p:spPr>
          <a:xfrm>
            <a:off x="1" y="3744009"/>
            <a:ext cx="1536033" cy="1399598"/>
          </a:xfrm>
          <a:custGeom>
            <a:rect b="b" l="l" r="r" t="t"/>
            <a:pathLst>
              <a:path extrusionOk="0" h="52020" w="57091">
                <a:moveTo>
                  <a:pt x="167" y="14181"/>
                </a:moveTo>
                <a:cubicBezTo>
                  <a:pt x="845" y="14181"/>
                  <a:pt x="14859" y="1"/>
                  <a:pt x="24658" y="18574"/>
                </a:cubicBezTo>
                <a:cubicBezTo>
                  <a:pt x="34457" y="37160"/>
                  <a:pt x="57090" y="28040"/>
                  <a:pt x="50840" y="52019"/>
                </a:cubicBezTo>
                <a:lnTo>
                  <a:pt x="0" y="52019"/>
                </a:lnTo>
                <a:close/>
              </a:path>
            </a:pathLst>
          </a:custGeom>
          <a:solidFill>
            <a:srgbClr val="3FB3E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6"/>
          <p:cNvSpPr/>
          <p:nvPr/>
        </p:nvSpPr>
        <p:spPr>
          <a:xfrm>
            <a:off x="2292986" y="714386"/>
            <a:ext cx="6851022" cy="4429224"/>
          </a:xfrm>
          <a:custGeom>
            <a:rect b="b" l="l" r="r" t="t"/>
            <a:pathLst>
              <a:path extrusionOk="0" h="138316" w="213944">
                <a:moveTo>
                  <a:pt x="187607" y="17884"/>
                </a:moveTo>
                <a:cubicBezTo>
                  <a:pt x="185262" y="10061"/>
                  <a:pt x="178440" y="0"/>
                  <a:pt x="158818" y="500"/>
                </a:cubicBezTo>
                <a:cubicBezTo>
                  <a:pt x="138756" y="1012"/>
                  <a:pt x="122325" y="29659"/>
                  <a:pt x="89500" y="43720"/>
                </a:cubicBezTo>
                <a:cubicBezTo>
                  <a:pt x="72260" y="51114"/>
                  <a:pt x="1" y="63092"/>
                  <a:pt x="41589" y="138315"/>
                </a:cubicBezTo>
                <a:lnTo>
                  <a:pt x="60425" y="138315"/>
                </a:lnTo>
                <a:lnTo>
                  <a:pt x="186881" y="138315"/>
                </a:lnTo>
                <a:lnTo>
                  <a:pt x="213944" y="138315"/>
                </a:lnTo>
                <a:lnTo>
                  <a:pt x="213944" y="33588"/>
                </a:lnTo>
                <a:cubicBezTo>
                  <a:pt x="211241" y="26349"/>
                  <a:pt x="204455" y="18038"/>
                  <a:pt x="187607" y="17884"/>
                </a:cubicBezTo>
                <a:close/>
              </a:path>
            </a:pathLst>
          </a:custGeom>
          <a:solidFill>
            <a:srgbClr val="A0E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6"/>
          <p:cNvSpPr/>
          <p:nvPr/>
        </p:nvSpPr>
        <p:spPr>
          <a:xfrm>
            <a:off x="2838848" y="1324408"/>
            <a:ext cx="4536814" cy="2368458"/>
          </a:xfrm>
          <a:custGeom>
            <a:rect b="b" l="l" r="r" t="t"/>
            <a:pathLst>
              <a:path extrusionOk="0" h="42149" w="80737">
                <a:moveTo>
                  <a:pt x="40565" y="1"/>
                </a:moveTo>
                <a:cubicBezTo>
                  <a:pt x="34671" y="1"/>
                  <a:pt x="29373" y="2489"/>
                  <a:pt x="25658" y="6478"/>
                </a:cubicBezTo>
                <a:cubicBezTo>
                  <a:pt x="23157" y="9151"/>
                  <a:pt x="19680" y="10629"/>
                  <a:pt x="16026" y="10629"/>
                </a:cubicBezTo>
                <a:cubicBezTo>
                  <a:pt x="15872" y="10629"/>
                  <a:pt x="15717" y="10626"/>
                  <a:pt x="15562" y="10621"/>
                </a:cubicBezTo>
                <a:cubicBezTo>
                  <a:pt x="15383" y="10609"/>
                  <a:pt x="15216" y="10609"/>
                  <a:pt x="15038" y="10609"/>
                </a:cubicBezTo>
                <a:cubicBezTo>
                  <a:pt x="6727" y="10609"/>
                  <a:pt x="0" y="17324"/>
                  <a:pt x="0" y="25623"/>
                </a:cubicBezTo>
                <a:cubicBezTo>
                  <a:pt x="0" y="33910"/>
                  <a:pt x="6727" y="40625"/>
                  <a:pt x="15038" y="40625"/>
                </a:cubicBezTo>
                <a:cubicBezTo>
                  <a:pt x="19705" y="40625"/>
                  <a:pt x="23872" y="38505"/>
                  <a:pt x="26623" y="35184"/>
                </a:cubicBezTo>
                <a:cubicBezTo>
                  <a:pt x="30278" y="38589"/>
                  <a:pt x="35171" y="40684"/>
                  <a:pt x="40565" y="40684"/>
                </a:cubicBezTo>
                <a:cubicBezTo>
                  <a:pt x="43529" y="40684"/>
                  <a:pt x="46351" y="40053"/>
                  <a:pt x="48887" y="38910"/>
                </a:cubicBezTo>
                <a:cubicBezTo>
                  <a:pt x="51233" y="40922"/>
                  <a:pt x="54293" y="42149"/>
                  <a:pt x="57638" y="42149"/>
                </a:cubicBezTo>
                <a:cubicBezTo>
                  <a:pt x="61984" y="42149"/>
                  <a:pt x="65854" y="40077"/>
                  <a:pt x="68306" y="36874"/>
                </a:cubicBezTo>
                <a:cubicBezTo>
                  <a:pt x="69628" y="38124"/>
                  <a:pt x="71414" y="38898"/>
                  <a:pt x="73378" y="38898"/>
                </a:cubicBezTo>
                <a:cubicBezTo>
                  <a:pt x="77438" y="38898"/>
                  <a:pt x="80736" y="35600"/>
                  <a:pt x="80736" y="31540"/>
                </a:cubicBezTo>
                <a:cubicBezTo>
                  <a:pt x="80736" y="27480"/>
                  <a:pt x="77438" y="24194"/>
                  <a:pt x="73378" y="24194"/>
                </a:cubicBezTo>
                <a:lnTo>
                  <a:pt x="73343" y="24194"/>
                </a:lnTo>
                <a:cubicBezTo>
                  <a:pt x="73331" y="24194"/>
                  <a:pt x="73318" y="24194"/>
                  <a:pt x="73306" y="24194"/>
                </a:cubicBezTo>
                <a:cubicBezTo>
                  <a:pt x="71641" y="24194"/>
                  <a:pt x="70062" y="23386"/>
                  <a:pt x="69211" y="21944"/>
                </a:cubicBezTo>
                <a:cubicBezTo>
                  <a:pt x="67925" y="19777"/>
                  <a:pt x="66044" y="17991"/>
                  <a:pt x="63782" y="16824"/>
                </a:cubicBezTo>
                <a:cubicBezTo>
                  <a:pt x="61734" y="15764"/>
                  <a:pt x="60091" y="14086"/>
                  <a:pt x="59139" y="11978"/>
                </a:cubicBezTo>
                <a:cubicBezTo>
                  <a:pt x="55948" y="4918"/>
                  <a:pt x="48840" y="1"/>
                  <a:pt x="40565" y="1"/>
                </a:cubicBezTo>
                <a:close/>
              </a:path>
            </a:pathLst>
          </a:custGeom>
          <a:solidFill>
            <a:srgbClr val="FFFFFF">
              <a:alpha val="44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6"/>
          <p:cNvSpPr txBox="1"/>
          <p:nvPr>
            <p:ph type="title"/>
          </p:nvPr>
        </p:nvSpPr>
        <p:spPr>
          <a:xfrm>
            <a:off x="717525" y="552990"/>
            <a:ext cx="77088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2400">
                <a:solidFill>
                  <a:srgbClr val="053B5C"/>
                </a:solidFill>
              </a:defRPr>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47" name="Google Shape;147;p16"/>
          <p:cNvSpPr txBox="1"/>
          <p:nvPr>
            <p:ph idx="1" type="subTitle"/>
          </p:nvPr>
        </p:nvSpPr>
        <p:spPr>
          <a:xfrm>
            <a:off x="1528650" y="1342100"/>
            <a:ext cx="2607300" cy="992700"/>
          </a:xfrm>
          <a:prstGeom prst="rect">
            <a:avLst/>
          </a:prstGeom>
        </p:spPr>
        <p:txBody>
          <a:bodyPr anchorCtr="0" anchor="b" bIns="0" lIns="91425" spcFirstLastPara="1" rIns="91425" wrap="square" tIns="91425">
            <a:noAutofit/>
          </a:bodyPr>
          <a:lstStyle>
            <a:lvl1pPr lvl="0" rtl="0" algn="ctr">
              <a:lnSpc>
                <a:spcPct val="100000"/>
              </a:lnSpc>
              <a:spcBef>
                <a:spcPts val="0"/>
              </a:spcBef>
              <a:spcAft>
                <a:spcPts val="0"/>
              </a:spcAft>
              <a:buNone/>
              <a:defRPr>
                <a:solidFill>
                  <a:srgbClr val="053B5C"/>
                </a:solidFill>
              </a:defRPr>
            </a:lvl1pPr>
            <a:lvl2pPr lvl="1" rtl="0" algn="ctr">
              <a:lnSpc>
                <a:spcPct val="100000"/>
              </a:lnSpc>
              <a:spcBef>
                <a:spcPts val="0"/>
              </a:spcBef>
              <a:spcAft>
                <a:spcPts val="0"/>
              </a:spcAft>
              <a:buNone/>
              <a:defRPr>
                <a:solidFill>
                  <a:srgbClr val="053B5C"/>
                </a:solidFill>
              </a:defRPr>
            </a:lvl2pPr>
            <a:lvl3pPr lvl="2" rtl="0" algn="ctr">
              <a:lnSpc>
                <a:spcPct val="100000"/>
              </a:lnSpc>
              <a:spcBef>
                <a:spcPts val="0"/>
              </a:spcBef>
              <a:spcAft>
                <a:spcPts val="0"/>
              </a:spcAft>
              <a:buNone/>
              <a:defRPr>
                <a:solidFill>
                  <a:srgbClr val="053B5C"/>
                </a:solidFill>
              </a:defRPr>
            </a:lvl3pPr>
            <a:lvl4pPr lvl="3" rtl="0" algn="ctr">
              <a:lnSpc>
                <a:spcPct val="100000"/>
              </a:lnSpc>
              <a:spcBef>
                <a:spcPts val="0"/>
              </a:spcBef>
              <a:spcAft>
                <a:spcPts val="0"/>
              </a:spcAft>
              <a:buNone/>
              <a:defRPr>
                <a:solidFill>
                  <a:srgbClr val="053B5C"/>
                </a:solidFill>
              </a:defRPr>
            </a:lvl4pPr>
            <a:lvl5pPr lvl="4" rtl="0" algn="ctr">
              <a:lnSpc>
                <a:spcPct val="100000"/>
              </a:lnSpc>
              <a:spcBef>
                <a:spcPts val="0"/>
              </a:spcBef>
              <a:spcAft>
                <a:spcPts val="0"/>
              </a:spcAft>
              <a:buNone/>
              <a:defRPr>
                <a:solidFill>
                  <a:srgbClr val="053B5C"/>
                </a:solidFill>
              </a:defRPr>
            </a:lvl5pPr>
            <a:lvl6pPr lvl="5" rtl="0" algn="ctr">
              <a:lnSpc>
                <a:spcPct val="100000"/>
              </a:lnSpc>
              <a:spcBef>
                <a:spcPts val="0"/>
              </a:spcBef>
              <a:spcAft>
                <a:spcPts val="0"/>
              </a:spcAft>
              <a:buNone/>
              <a:defRPr>
                <a:solidFill>
                  <a:srgbClr val="053B5C"/>
                </a:solidFill>
              </a:defRPr>
            </a:lvl6pPr>
            <a:lvl7pPr lvl="6" rtl="0" algn="ctr">
              <a:lnSpc>
                <a:spcPct val="100000"/>
              </a:lnSpc>
              <a:spcBef>
                <a:spcPts val="0"/>
              </a:spcBef>
              <a:spcAft>
                <a:spcPts val="0"/>
              </a:spcAft>
              <a:buNone/>
              <a:defRPr>
                <a:solidFill>
                  <a:srgbClr val="053B5C"/>
                </a:solidFill>
              </a:defRPr>
            </a:lvl7pPr>
            <a:lvl8pPr lvl="7" rtl="0" algn="ctr">
              <a:lnSpc>
                <a:spcPct val="100000"/>
              </a:lnSpc>
              <a:spcBef>
                <a:spcPts val="0"/>
              </a:spcBef>
              <a:spcAft>
                <a:spcPts val="0"/>
              </a:spcAft>
              <a:buNone/>
              <a:defRPr>
                <a:solidFill>
                  <a:srgbClr val="053B5C"/>
                </a:solidFill>
              </a:defRPr>
            </a:lvl8pPr>
            <a:lvl9pPr lvl="8" rtl="0" algn="ctr">
              <a:lnSpc>
                <a:spcPct val="100000"/>
              </a:lnSpc>
              <a:spcBef>
                <a:spcPts val="0"/>
              </a:spcBef>
              <a:spcAft>
                <a:spcPts val="0"/>
              </a:spcAft>
              <a:buNone/>
              <a:defRPr>
                <a:solidFill>
                  <a:srgbClr val="053B5C"/>
                </a:solidFill>
              </a:defRPr>
            </a:lvl9pPr>
          </a:lstStyle>
          <a:p/>
        </p:txBody>
      </p:sp>
      <p:sp>
        <p:nvSpPr>
          <p:cNvPr id="148" name="Google Shape;148;p16"/>
          <p:cNvSpPr txBox="1"/>
          <p:nvPr>
            <p:ph idx="2" type="subTitle"/>
          </p:nvPr>
        </p:nvSpPr>
        <p:spPr>
          <a:xfrm>
            <a:off x="5008050" y="1342100"/>
            <a:ext cx="2607300" cy="992700"/>
          </a:xfrm>
          <a:prstGeom prst="rect">
            <a:avLst/>
          </a:prstGeom>
        </p:spPr>
        <p:txBody>
          <a:bodyPr anchorCtr="0" anchor="b" bIns="0" lIns="91425" spcFirstLastPara="1" rIns="91425" wrap="square" tIns="91425">
            <a:noAutofit/>
          </a:bodyPr>
          <a:lstStyle>
            <a:lvl1pPr lvl="0" rtl="0" algn="ctr">
              <a:lnSpc>
                <a:spcPct val="100000"/>
              </a:lnSpc>
              <a:spcBef>
                <a:spcPts val="0"/>
              </a:spcBef>
              <a:spcAft>
                <a:spcPts val="0"/>
              </a:spcAft>
              <a:buNone/>
              <a:defRPr>
                <a:solidFill>
                  <a:srgbClr val="053B5C"/>
                </a:solidFill>
              </a:defRPr>
            </a:lvl1pPr>
            <a:lvl2pPr lvl="1" rtl="0" algn="ctr">
              <a:lnSpc>
                <a:spcPct val="100000"/>
              </a:lnSpc>
              <a:spcBef>
                <a:spcPts val="0"/>
              </a:spcBef>
              <a:spcAft>
                <a:spcPts val="0"/>
              </a:spcAft>
              <a:buNone/>
              <a:defRPr>
                <a:solidFill>
                  <a:srgbClr val="053B5C"/>
                </a:solidFill>
              </a:defRPr>
            </a:lvl2pPr>
            <a:lvl3pPr lvl="2" rtl="0" algn="ctr">
              <a:lnSpc>
                <a:spcPct val="100000"/>
              </a:lnSpc>
              <a:spcBef>
                <a:spcPts val="0"/>
              </a:spcBef>
              <a:spcAft>
                <a:spcPts val="0"/>
              </a:spcAft>
              <a:buNone/>
              <a:defRPr>
                <a:solidFill>
                  <a:srgbClr val="053B5C"/>
                </a:solidFill>
              </a:defRPr>
            </a:lvl3pPr>
            <a:lvl4pPr lvl="3" rtl="0" algn="ctr">
              <a:lnSpc>
                <a:spcPct val="100000"/>
              </a:lnSpc>
              <a:spcBef>
                <a:spcPts val="0"/>
              </a:spcBef>
              <a:spcAft>
                <a:spcPts val="0"/>
              </a:spcAft>
              <a:buNone/>
              <a:defRPr>
                <a:solidFill>
                  <a:srgbClr val="053B5C"/>
                </a:solidFill>
              </a:defRPr>
            </a:lvl4pPr>
            <a:lvl5pPr lvl="4" rtl="0" algn="ctr">
              <a:lnSpc>
                <a:spcPct val="100000"/>
              </a:lnSpc>
              <a:spcBef>
                <a:spcPts val="0"/>
              </a:spcBef>
              <a:spcAft>
                <a:spcPts val="0"/>
              </a:spcAft>
              <a:buNone/>
              <a:defRPr>
                <a:solidFill>
                  <a:srgbClr val="053B5C"/>
                </a:solidFill>
              </a:defRPr>
            </a:lvl5pPr>
            <a:lvl6pPr lvl="5" rtl="0" algn="ctr">
              <a:lnSpc>
                <a:spcPct val="100000"/>
              </a:lnSpc>
              <a:spcBef>
                <a:spcPts val="0"/>
              </a:spcBef>
              <a:spcAft>
                <a:spcPts val="0"/>
              </a:spcAft>
              <a:buNone/>
              <a:defRPr>
                <a:solidFill>
                  <a:srgbClr val="053B5C"/>
                </a:solidFill>
              </a:defRPr>
            </a:lvl6pPr>
            <a:lvl7pPr lvl="6" rtl="0" algn="ctr">
              <a:lnSpc>
                <a:spcPct val="100000"/>
              </a:lnSpc>
              <a:spcBef>
                <a:spcPts val="0"/>
              </a:spcBef>
              <a:spcAft>
                <a:spcPts val="0"/>
              </a:spcAft>
              <a:buNone/>
              <a:defRPr>
                <a:solidFill>
                  <a:srgbClr val="053B5C"/>
                </a:solidFill>
              </a:defRPr>
            </a:lvl7pPr>
            <a:lvl8pPr lvl="7" rtl="0" algn="ctr">
              <a:lnSpc>
                <a:spcPct val="100000"/>
              </a:lnSpc>
              <a:spcBef>
                <a:spcPts val="0"/>
              </a:spcBef>
              <a:spcAft>
                <a:spcPts val="0"/>
              </a:spcAft>
              <a:buNone/>
              <a:defRPr>
                <a:solidFill>
                  <a:srgbClr val="053B5C"/>
                </a:solidFill>
              </a:defRPr>
            </a:lvl8pPr>
            <a:lvl9pPr lvl="8" rtl="0" algn="ctr">
              <a:lnSpc>
                <a:spcPct val="100000"/>
              </a:lnSpc>
              <a:spcBef>
                <a:spcPts val="0"/>
              </a:spcBef>
              <a:spcAft>
                <a:spcPts val="0"/>
              </a:spcAft>
              <a:buNone/>
              <a:defRPr>
                <a:solidFill>
                  <a:srgbClr val="053B5C"/>
                </a:solidFill>
              </a:defRPr>
            </a:lvl9pPr>
          </a:lstStyle>
          <a:p/>
        </p:txBody>
      </p:sp>
      <p:sp>
        <p:nvSpPr>
          <p:cNvPr id="149" name="Google Shape;149;p16"/>
          <p:cNvSpPr txBox="1"/>
          <p:nvPr>
            <p:ph idx="3" type="title"/>
          </p:nvPr>
        </p:nvSpPr>
        <p:spPr>
          <a:xfrm>
            <a:off x="1528650" y="3808350"/>
            <a:ext cx="2607300" cy="4926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800">
                <a:solidFill>
                  <a:srgbClr val="053B5C"/>
                </a:solidFill>
              </a:defRPr>
            </a:lvl1pPr>
            <a:lvl2pPr lvl="1" rtl="0" algn="ctr">
              <a:spcBef>
                <a:spcPts val="0"/>
              </a:spcBef>
              <a:spcAft>
                <a:spcPts val="0"/>
              </a:spcAft>
              <a:buNone/>
              <a:defRPr sz="1800">
                <a:solidFill>
                  <a:srgbClr val="053B5C"/>
                </a:solidFill>
              </a:defRPr>
            </a:lvl2pPr>
            <a:lvl3pPr lvl="2" rtl="0" algn="ctr">
              <a:spcBef>
                <a:spcPts val="0"/>
              </a:spcBef>
              <a:spcAft>
                <a:spcPts val="0"/>
              </a:spcAft>
              <a:buNone/>
              <a:defRPr sz="1800">
                <a:solidFill>
                  <a:srgbClr val="053B5C"/>
                </a:solidFill>
              </a:defRPr>
            </a:lvl3pPr>
            <a:lvl4pPr lvl="3" rtl="0" algn="ctr">
              <a:spcBef>
                <a:spcPts val="0"/>
              </a:spcBef>
              <a:spcAft>
                <a:spcPts val="0"/>
              </a:spcAft>
              <a:buNone/>
              <a:defRPr sz="1800">
                <a:solidFill>
                  <a:srgbClr val="053B5C"/>
                </a:solidFill>
              </a:defRPr>
            </a:lvl4pPr>
            <a:lvl5pPr lvl="4" rtl="0" algn="ctr">
              <a:spcBef>
                <a:spcPts val="0"/>
              </a:spcBef>
              <a:spcAft>
                <a:spcPts val="0"/>
              </a:spcAft>
              <a:buNone/>
              <a:defRPr sz="1800">
                <a:solidFill>
                  <a:srgbClr val="053B5C"/>
                </a:solidFill>
              </a:defRPr>
            </a:lvl5pPr>
            <a:lvl6pPr lvl="5" rtl="0" algn="ctr">
              <a:spcBef>
                <a:spcPts val="0"/>
              </a:spcBef>
              <a:spcAft>
                <a:spcPts val="0"/>
              </a:spcAft>
              <a:buNone/>
              <a:defRPr sz="1800">
                <a:solidFill>
                  <a:srgbClr val="053B5C"/>
                </a:solidFill>
              </a:defRPr>
            </a:lvl6pPr>
            <a:lvl7pPr lvl="6" rtl="0" algn="ctr">
              <a:spcBef>
                <a:spcPts val="0"/>
              </a:spcBef>
              <a:spcAft>
                <a:spcPts val="0"/>
              </a:spcAft>
              <a:buNone/>
              <a:defRPr sz="1800">
                <a:solidFill>
                  <a:srgbClr val="053B5C"/>
                </a:solidFill>
              </a:defRPr>
            </a:lvl7pPr>
            <a:lvl8pPr lvl="7" rtl="0" algn="ctr">
              <a:spcBef>
                <a:spcPts val="0"/>
              </a:spcBef>
              <a:spcAft>
                <a:spcPts val="0"/>
              </a:spcAft>
              <a:buNone/>
              <a:defRPr sz="1800">
                <a:solidFill>
                  <a:srgbClr val="053B5C"/>
                </a:solidFill>
              </a:defRPr>
            </a:lvl8pPr>
            <a:lvl9pPr lvl="8" rtl="0" algn="ctr">
              <a:spcBef>
                <a:spcPts val="0"/>
              </a:spcBef>
              <a:spcAft>
                <a:spcPts val="0"/>
              </a:spcAft>
              <a:buNone/>
              <a:defRPr sz="1800">
                <a:solidFill>
                  <a:srgbClr val="053B5C"/>
                </a:solidFill>
              </a:defRPr>
            </a:lvl9pPr>
          </a:lstStyle>
          <a:p/>
        </p:txBody>
      </p:sp>
      <p:sp>
        <p:nvSpPr>
          <p:cNvPr id="150" name="Google Shape;150;p16"/>
          <p:cNvSpPr txBox="1"/>
          <p:nvPr>
            <p:ph idx="4" type="subTitle"/>
          </p:nvPr>
        </p:nvSpPr>
        <p:spPr>
          <a:xfrm>
            <a:off x="5008050" y="2940100"/>
            <a:ext cx="2607300" cy="992700"/>
          </a:xfrm>
          <a:prstGeom prst="rect">
            <a:avLst/>
          </a:prstGeom>
        </p:spPr>
        <p:txBody>
          <a:bodyPr anchorCtr="0" anchor="b" bIns="0" lIns="91425" spcFirstLastPara="1" rIns="91425" wrap="square" tIns="91425">
            <a:noAutofit/>
          </a:bodyPr>
          <a:lstStyle>
            <a:lvl1pPr lvl="0" rtl="0" algn="ctr">
              <a:lnSpc>
                <a:spcPct val="100000"/>
              </a:lnSpc>
              <a:spcBef>
                <a:spcPts val="0"/>
              </a:spcBef>
              <a:spcAft>
                <a:spcPts val="0"/>
              </a:spcAft>
              <a:buNone/>
              <a:defRPr>
                <a:solidFill>
                  <a:srgbClr val="053B5C"/>
                </a:solidFill>
              </a:defRPr>
            </a:lvl1pPr>
            <a:lvl2pPr lvl="1" rtl="0" algn="ctr">
              <a:lnSpc>
                <a:spcPct val="100000"/>
              </a:lnSpc>
              <a:spcBef>
                <a:spcPts val="0"/>
              </a:spcBef>
              <a:spcAft>
                <a:spcPts val="0"/>
              </a:spcAft>
              <a:buNone/>
              <a:defRPr>
                <a:solidFill>
                  <a:srgbClr val="053B5C"/>
                </a:solidFill>
              </a:defRPr>
            </a:lvl2pPr>
            <a:lvl3pPr lvl="2" rtl="0" algn="ctr">
              <a:lnSpc>
                <a:spcPct val="100000"/>
              </a:lnSpc>
              <a:spcBef>
                <a:spcPts val="0"/>
              </a:spcBef>
              <a:spcAft>
                <a:spcPts val="0"/>
              </a:spcAft>
              <a:buNone/>
              <a:defRPr>
                <a:solidFill>
                  <a:srgbClr val="053B5C"/>
                </a:solidFill>
              </a:defRPr>
            </a:lvl3pPr>
            <a:lvl4pPr lvl="3" rtl="0" algn="ctr">
              <a:lnSpc>
                <a:spcPct val="100000"/>
              </a:lnSpc>
              <a:spcBef>
                <a:spcPts val="0"/>
              </a:spcBef>
              <a:spcAft>
                <a:spcPts val="0"/>
              </a:spcAft>
              <a:buNone/>
              <a:defRPr>
                <a:solidFill>
                  <a:srgbClr val="053B5C"/>
                </a:solidFill>
              </a:defRPr>
            </a:lvl4pPr>
            <a:lvl5pPr lvl="4" rtl="0" algn="ctr">
              <a:lnSpc>
                <a:spcPct val="100000"/>
              </a:lnSpc>
              <a:spcBef>
                <a:spcPts val="0"/>
              </a:spcBef>
              <a:spcAft>
                <a:spcPts val="0"/>
              </a:spcAft>
              <a:buNone/>
              <a:defRPr>
                <a:solidFill>
                  <a:srgbClr val="053B5C"/>
                </a:solidFill>
              </a:defRPr>
            </a:lvl5pPr>
            <a:lvl6pPr lvl="5" rtl="0" algn="ctr">
              <a:lnSpc>
                <a:spcPct val="100000"/>
              </a:lnSpc>
              <a:spcBef>
                <a:spcPts val="0"/>
              </a:spcBef>
              <a:spcAft>
                <a:spcPts val="0"/>
              </a:spcAft>
              <a:buNone/>
              <a:defRPr>
                <a:solidFill>
                  <a:srgbClr val="053B5C"/>
                </a:solidFill>
              </a:defRPr>
            </a:lvl6pPr>
            <a:lvl7pPr lvl="6" rtl="0" algn="ctr">
              <a:lnSpc>
                <a:spcPct val="100000"/>
              </a:lnSpc>
              <a:spcBef>
                <a:spcPts val="0"/>
              </a:spcBef>
              <a:spcAft>
                <a:spcPts val="0"/>
              </a:spcAft>
              <a:buNone/>
              <a:defRPr>
                <a:solidFill>
                  <a:srgbClr val="053B5C"/>
                </a:solidFill>
              </a:defRPr>
            </a:lvl7pPr>
            <a:lvl8pPr lvl="7" rtl="0" algn="ctr">
              <a:lnSpc>
                <a:spcPct val="100000"/>
              </a:lnSpc>
              <a:spcBef>
                <a:spcPts val="0"/>
              </a:spcBef>
              <a:spcAft>
                <a:spcPts val="0"/>
              </a:spcAft>
              <a:buNone/>
              <a:defRPr>
                <a:solidFill>
                  <a:srgbClr val="053B5C"/>
                </a:solidFill>
              </a:defRPr>
            </a:lvl8pPr>
            <a:lvl9pPr lvl="8" rtl="0" algn="ctr">
              <a:lnSpc>
                <a:spcPct val="100000"/>
              </a:lnSpc>
              <a:spcBef>
                <a:spcPts val="0"/>
              </a:spcBef>
              <a:spcAft>
                <a:spcPts val="0"/>
              </a:spcAft>
              <a:buNone/>
              <a:defRPr>
                <a:solidFill>
                  <a:srgbClr val="053B5C"/>
                </a:solidFill>
              </a:defRPr>
            </a:lvl9pPr>
          </a:lstStyle>
          <a:p/>
        </p:txBody>
      </p:sp>
      <p:sp>
        <p:nvSpPr>
          <p:cNvPr id="151" name="Google Shape;151;p16"/>
          <p:cNvSpPr txBox="1"/>
          <p:nvPr>
            <p:ph idx="5" type="title"/>
          </p:nvPr>
        </p:nvSpPr>
        <p:spPr>
          <a:xfrm>
            <a:off x="1528650" y="2210350"/>
            <a:ext cx="2607300" cy="4926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800">
                <a:solidFill>
                  <a:srgbClr val="053B5C"/>
                </a:solidFill>
              </a:defRPr>
            </a:lvl1pPr>
            <a:lvl2pPr lvl="1" rtl="0" algn="ctr">
              <a:spcBef>
                <a:spcPts val="0"/>
              </a:spcBef>
              <a:spcAft>
                <a:spcPts val="0"/>
              </a:spcAft>
              <a:buNone/>
              <a:defRPr sz="1800">
                <a:solidFill>
                  <a:srgbClr val="053B5C"/>
                </a:solidFill>
              </a:defRPr>
            </a:lvl2pPr>
            <a:lvl3pPr lvl="2" rtl="0" algn="ctr">
              <a:spcBef>
                <a:spcPts val="0"/>
              </a:spcBef>
              <a:spcAft>
                <a:spcPts val="0"/>
              </a:spcAft>
              <a:buNone/>
              <a:defRPr sz="1800">
                <a:solidFill>
                  <a:srgbClr val="053B5C"/>
                </a:solidFill>
              </a:defRPr>
            </a:lvl3pPr>
            <a:lvl4pPr lvl="3" rtl="0" algn="ctr">
              <a:spcBef>
                <a:spcPts val="0"/>
              </a:spcBef>
              <a:spcAft>
                <a:spcPts val="0"/>
              </a:spcAft>
              <a:buNone/>
              <a:defRPr sz="1800">
                <a:solidFill>
                  <a:srgbClr val="053B5C"/>
                </a:solidFill>
              </a:defRPr>
            </a:lvl4pPr>
            <a:lvl5pPr lvl="4" rtl="0" algn="ctr">
              <a:spcBef>
                <a:spcPts val="0"/>
              </a:spcBef>
              <a:spcAft>
                <a:spcPts val="0"/>
              </a:spcAft>
              <a:buNone/>
              <a:defRPr sz="1800">
                <a:solidFill>
                  <a:srgbClr val="053B5C"/>
                </a:solidFill>
              </a:defRPr>
            </a:lvl5pPr>
            <a:lvl6pPr lvl="5" rtl="0" algn="ctr">
              <a:spcBef>
                <a:spcPts val="0"/>
              </a:spcBef>
              <a:spcAft>
                <a:spcPts val="0"/>
              </a:spcAft>
              <a:buNone/>
              <a:defRPr sz="1800">
                <a:solidFill>
                  <a:srgbClr val="053B5C"/>
                </a:solidFill>
              </a:defRPr>
            </a:lvl6pPr>
            <a:lvl7pPr lvl="6" rtl="0" algn="ctr">
              <a:spcBef>
                <a:spcPts val="0"/>
              </a:spcBef>
              <a:spcAft>
                <a:spcPts val="0"/>
              </a:spcAft>
              <a:buNone/>
              <a:defRPr sz="1800">
                <a:solidFill>
                  <a:srgbClr val="053B5C"/>
                </a:solidFill>
              </a:defRPr>
            </a:lvl7pPr>
            <a:lvl8pPr lvl="7" rtl="0" algn="ctr">
              <a:spcBef>
                <a:spcPts val="0"/>
              </a:spcBef>
              <a:spcAft>
                <a:spcPts val="0"/>
              </a:spcAft>
              <a:buNone/>
              <a:defRPr sz="1800">
                <a:solidFill>
                  <a:srgbClr val="053B5C"/>
                </a:solidFill>
              </a:defRPr>
            </a:lvl8pPr>
            <a:lvl9pPr lvl="8" rtl="0" algn="ctr">
              <a:spcBef>
                <a:spcPts val="0"/>
              </a:spcBef>
              <a:spcAft>
                <a:spcPts val="0"/>
              </a:spcAft>
              <a:buNone/>
              <a:defRPr sz="1800">
                <a:solidFill>
                  <a:srgbClr val="053B5C"/>
                </a:solidFill>
              </a:defRPr>
            </a:lvl9pPr>
          </a:lstStyle>
          <a:p/>
        </p:txBody>
      </p:sp>
      <p:sp>
        <p:nvSpPr>
          <p:cNvPr id="152" name="Google Shape;152;p16"/>
          <p:cNvSpPr txBox="1"/>
          <p:nvPr>
            <p:ph idx="6" type="title"/>
          </p:nvPr>
        </p:nvSpPr>
        <p:spPr>
          <a:xfrm>
            <a:off x="5008050" y="2210350"/>
            <a:ext cx="2607300" cy="4926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800">
                <a:solidFill>
                  <a:srgbClr val="053B5C"/>
                </a:solidFill>
              </a:defRPr>
            </a:lvl1pPr>
            <a:lvl2pPr lvl="1" rtl="0" algn="ctr">
              <a:spcBef>
                <a:spcPts val="0"/>
              </a:spcBef>
              <a:spcAft>
                <a:spcPts val="0"/>
              </a:spcAft>
              <a:buNone/>
              <a:defRPr sz="1800">
                <a:solidFill>
                  <a:srgbClr val="053B5C"/>
                </a:solidFill>
              </a:defRPr>
            </a:lvl2pPr>
            <a:lvl3pPr lvl="2" rtl="0" algn="ctr">
              <a:spcBef>
                <a:spcPts val="0"/>
              </a:spcBef>
              <a:spcAft>
                <a:spcPts val="0"/>
              </a:spcAft>
              <a:buNone/>
              <a:defRPr sz="1800">
                <a:solidFill>
                  <a:srgbClr val="053B5C"/>
                </a:solidFill>
              </a:defRPr>
            </a:lvl3pPr>
            <a:lvl4pPr lvl="3" rtl="0" algn="ctr">
              <a:spcBef>
                <a:spcPts val="0"/>
              </a:spcBef>
              <a:spcAft>
                <a:spcPts val="0"/>
              </a:spcAft>
              <a:buNone/>
              <a:defRPr sz="1800">
                <a:solidFill>
                  <a:srgbClr val="053B5C"/>
                </a:solidFill>
              </a:defRPr>
            </a:lvl4pPr>
            <a:lvl5pPr lvl="4" rtl="0" algn="ctr">
              <a:spcBef>
                <a:spcPts val="0"/>
              </a:spcBef>
              <a:spcAft>
                <a:spcPts val="0"/>
              </a:spcAft>
              <a:buNone/>
              <a:defRPr sz="1800">
                <a:solidFill>
                  <a:srgbClr val="053B5C"/>
                </a:solidFill>
              </a:defRPr>
            </a:lvl5pPr>
            <a:lvl6pPr lvl="5" rtl="0" algn="ctr">
              <a:spcBef>
                <a:spcPts val="0"/>
              </a:spcBef>
              <a:spcAft>
                <a:spcPts val="0"/>
              </a:spcAft>
              <a:buNone/>
              <a:defRPr sz="1800">
                <a:solidFill>
                  <a:srgbClr val="053B5C"/>
                </a:solidFill>
              </a:defRPr>
            </a:lvl6pPr>
            <a:lvl7pPr lvl="6" rtl="0" algn="ctr">
              <a:spcBef>
                <a:spcPts val="0"/>
              </a:spcBef>
              <a:spcAft>
                <a:spcPts val="0"/>
              </a:spcAft>
              <a:buNone/>
              <a:defRPr sz="1800">
                <a:solidFill>
                  <a:srgbClr val="053B5C"/>
                </a:solidFill>
              </a:defRPr>
            </a:lvl7pPr>
            <a:lvl8pPr lvl="7" rtl="0" algn="ctr">
              <a:spcBef>
                <a:spcPts val="0"/>
              </a:spcBef>
              <a:spcAft>
                <a:spcPts val="0"/>
              </a:spcAft>
              <a:buNone/>
              <a:defRPr sz="1800">
                <a:solidFill>
                  <a:srgbClr val="053B5C"/>
                </a:solidFill>
              </a:defRPr>
            </a:lvl8pPr>
            <a:lvl9pPr lvl="8" rtl="0" algn="ctr">
              <a:spcBef>
                <a:spcPts val="0"/>
              </a:spcBef>
              <a:spcAft>
                <a:spcPts val="0"/>
              </a:spcAft>
              <a:buNone/>
              <a:defRPr sz="1800">
                <a:solidFill>
                  <a:srgbClr val="053B5C"/>
                </a:solidFill>
              </a:defRPr>
            </a:lvl9pPr>
          </a:lstStyle>
          <a:p/>
        </p:txBody>
      </p:sp>
      <p:sp>
        <p:nvSpPr>
          <p:cNvPr id="153" name="Google Shape;153;p16"/>
          <p:cNvSpPr txBox="1"/>
          <p:nvPr>
            <p:ph idx="7" type="subTitle"/>
          </p:nvPr>
        </p:nvSpPr>
        <p:spPr>
          <a:xfrm>
            <a:off x="1528650" y="2940100"/>
            <a:ext cx="2607300" cy="992700"/>
          </a:xfrm>
          <a:prstGeom prst="rect">
            <a:avLst/>
          </a:prstGeom>
        </p:spPr>
        <p:txBody>
          <a:bodyPr anchorCtr="0" anchor="b" bIns="0" lIns="91425" spcFirstLastPara="1" rIns="91425" wrap="square" tIns="91425">
            <a:noAutofit/>
          </a:bodyPr>
          <a:lstStyle>
            <a:lvl1pPr lvl="0" rtl="0" algn="ctr">
              <a:lnSpc>
                <a:spcPct val="100000"/>
              </a:lnSpc>
              <a:spcBef>
                <a:spcPts val="0"/>
              </a:spcBef>
              <a:spcAft>
                <a:spcPts val="0"/>
              </a:spcAft>
              <a:buNone/>
              <a:defRPr>
                <a:solidFill>
                  <a:srgbClr val="053B5C"/>
                </a:solidFill>
              </a:defRPr>
            </a:lvl1pPr>
            <a:lvl2pPr lvl="1" rtl="0" algn="ctr">
              <a:lnSpc>
                <a:spcPct val="100000"/>
              </a:lnSpc>
              <a:spcBef>
                <a:spcPts val="0"/>
              </a:spcBef>
              <a:spcAft>
                <a:spcPts val="0"/>
              </a:spcAft>
              <a:buNone/>
              <a:defRPr>
                <a:solidFill>
                  <a:srgbClr val="053B5C"/>
                </a:solidFill>
              </a:defRPr>
            </a:lvl2pPr>
            <a:lvl3pPr lvl="2" rtl="0" algn="ctr">
              <a:lnSpc>
                <a:spcPct val="100000"/>
              </a:lnSpc>
              <a:spcBef>
                <a:spcPts val="0"/>
              </a:spcBef>
              <a:spcAft>
                <a:spcPts val="0"/>
              </a:spcAft>
              <a:buNone/>
              <a:defRPr>
                <a:solidFill>
                  <a:srgbClr val="053B5C"/>
                </a:solidFill>
              </a:defRPr>
            </a:lvl3pPr>
            <a:lvl4pPr lvl="3" rtl="0" algn="ctr">
              <a:lnSpc>
                <a:spcPct val="100000"/>
              </a:lnSpc>
              <a:spcBef>
                <a:spcPts val="0"/>
              </a:spcBef>
              <a:spcAft>
                <a:spcPts val="0"/>
              </a:spcAft>
              <a:buNone/>
              <a:defRPr>
                <a:solidFill>
                  <a:srgbClr val="053B5C"/>
                </a:solidFill>
              </a:defRPr>
            </a:lvl4pPr>
            <a:lvl5pPr lvl="4" rtl="0" algn="ctr">
              <a:lnSpc>
                <a:spcPct val="100000"/>
              </a:lnSpc>
              <a:spcBef>
                <a:spcPts val="0"/>
              </a:spcBef>
              <a:spcAft>
                <a:spcPts val="0"/>
              </a:spcAft>
              <a:buNone/>
              <a:defRPr>
                <a:solidFill>
                  <a:srgbClr val="053B5C"/>
                </a:solidFill>
              </a:defRPr>
            </a:lvl5pPr>
            <a:lvl6pPr lvl="5" rtl="0" algn="ctr">
              <a:lnSpc>
                <a:spcPct val="100000"/>
              </a:lnSpc>
              <a:spcBef>
                <a:spcPts val="0"/>
              </a:spcBef>
              <a:spcAft>
                <a:spcPts val="0"/>
              </a:spcAft>
              <a:buNone/>
              <a:defRPr>
                <a:solidFill>
                  <a:srgbClr val="053B5C"/>
                </a:solidFill>
              </a:defRPr>
            </a:lvl6pPr>
            <a:lvl7pPr lvl="6" rtl="0" algn="ctr">
              <a:lnSpc>
                <a:spcPct val="100000"/>
              </a:lnSpc>
              <a:spcBef>
                <a:spcPts val="0"/>
              </a:spcBef>
              <a:spcAft>
                <a:spcPts val="0"/>
              </a:spcAft>
              <a:buNone/>
              <a:defRPr>
                <a:solidFill>
                  <a:srgbClr val="053B5C"/>
                </a:solidFill>
              </a:defRPr>
            </a:lvl7pPr>
            <a:lvl8pPr lvl="7" rtl="0" algn="ctr">
              <a:lnSpc>
                <a:spcPct val="100000"/>
              </a:lnSpc>
              <a:spcBef>
                <a:spcPts val="0"/>
              </a:spcBef>
              <a:spcAft>
                <a:spcPts val="0"/>
              </a:spcAft>
              <a:buNone/>
              <a:defRPr>
                <a:solidFill>
                  <a:srgbClr val="053B5C"/>
                </a:solidFill>
              </a:defRPr>
            </a:lvl8pPr>
            <a:lvl9pPr lvl="8" rtl="0" algn="ctr">
              <a:lnSpc>
                <a:spcPct val="100000"/>
              </a:lnSpc>
              <a:spcBef>
                <a:spcPts val="0"/>
              </a:spcBef>
              <a:spcAft>
                <a:spcPts val="0"/>
              </a:spcAft>
              <a:buNone/>
              <a:defRPr>
                <a:solidFill>
                  <a:srgbClr val="053B5C"/>
                </a:solidFill>
              </a:defRPr>
            </a:lvl9pPr>
          </a:lstStyle>
          <a:p/>
        </p:txBody>
      </p:sp>
      <p:sp>
        <p:nvSpPr>
          <p:cNvPr id="154" name="Google Shape;154;p16"/>
          <p:cNvSpPr txBox="1"/>
          <p:nvPr>
            <p:ph idx="8" type="title"/>
          </p:nvPr>
        </p:nvSpPr>
        <p:spPr>
          <a:xfrm>
            <a:off x="5008050" y="3808350"/>
            <a:ext cx="2607300" cy="4926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800">
                <a:solidFill>
                  <a:srgbClr val="053B5C"/>
                </a:solidFill>
              </a:defRPr>
            </a:lvl1pPr>
            <a:lvl2pPr lvl="1" rtl="0" algn="ctr">
              <a:spcBef>
                <a:spcPts val="0"/>
              </a:spcBef>
              <a:spcAft>
                <a:spcPts val="0"/>
              </a:spcAft>
              <a:buNone/>
              <a:defRPr sz="1800">
                <a:solidFill>
                  <a:srgbClr val="053B5C"/>
                </a:solidFill>
              </a:defRPr>
            </a:lvl2pPr>
            <a:lvl3pPr lvl="2" rtl="0" algn="ctr">
              <a:spcBef>
                <a:spcPts val="0"/>
              </a:spcBef>
              <a:spcAft>
                <a:spcPts val="0"/>
              </a:spcAft>
              <a:buNone/>
              <a:defRPr sz="1800">
                <a:solidFill>
                  <a:srgbClr val="053B5C"/>
                </a:solidFill>
              </a:defRPr>
            </a:lvl3pPr>
            <a:lvl4pPr lvl="3" rtl="0" algn="ctr">
              <a:spcBef>
                <a:spcPts val="0"/>
              </a:spcBef>
              <a:spcAft>
                <a:spcPts val="0"/>
              </a:spcAft>
              <a:buNone/>
              <a:defRPr sz="1800">
                <a:solidFill>
                  <a:srgbClr val="053B5C"/>
                </a:solidFill>
              </a:defRPr>
            </a:lvl4pPr>
            <a:lvl5pPr lvl="4" rtl="0" algn="ctr">
              <a:spcBef>
                <a:spcPts val="0"/>
              </a:spcBef>
              <a:spcAft>
                <a:spcPts val="0"/>
              </a:spcAft>
              <a:buNone/>
              <a:defRPr sz="1800">
                <a:solidFill>
                  <a:srgbClr val="053B5C"/>
                </a:solidFill>
              </a:defRPr>
            </a:lvl5pPr>
            <a:lvl6pPr lvl="5" rtl="0" algn="ctr">
              <a:spcBef>
                <a:spcPts val="0"/>
              </a:spcBef>
              <a:spcAft>
                <a:spcPts val="0"/>
              </a:spcAft>
              <a:buNone/>
              <a:defRPr sz="1800">
                <a:solidFill>
                  <a:srgbClr val="053B5C"/>
                </a:solidFill>
              </a:defRPr>
            </a:lvl6pPr>
            <a:lvl7pPr lvl="6" rtl="0" algn="ctr">
              <a:spcBef>
                <a:spcPts val="0"/>
              </a:spcBef>
              <a:spcAft>
                <a:spcPts val="0"/>
              </a:spcAft>
              <a:buNone/>
              <a:defRPr sz="1800">
                <a:solidFill>
                  <a:srgbClr val="053B5C"/>
                </a:solidFill>
              </a:defRPr>
            </a:lvl7pPr>
            <a:lvl8pPr lvl="7" rtl="0" algn="ctr">
              <a:spcBef>
                <a:spcPts val="0"/>
              </a:spcBef>
              <a:spcAft>
                <a:spcPts val="0"/>
              </a:spcAft>
              <a:buNone/>
              <a:defRPr sz="1800">
                <a:solidFill>
                  <a:srgbClr val="053B5C"/>
                </a:solidFill>
              </a:defRPr>
            </a:lvl8pPr>
            <a:lvl9pPr lvl="8" rtl="0" algn="ctr">
              <a:spcBef>
                <a:spcPts val="0"/>
              </a:spcBef>
              <a:spcAft>
                <a:spcPts val="0"/>
              </a:spcAft>
              <a:buNone/>
              <a:defRPr sz="1800">
                <a:solidFill>
                  <a:srgbClr val="053B5C"/>
                </a:solidFill>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Columns 1">
  <p:cSld name="CUSTOM_12">
    <p:spTree>
      <p:nvGrpSpPr>
        <p:cNvPr id="155" name="Shape 155"/>
        <p:cNvGrpSpPr/>
        <p:nvPr/>
      </p:nvGrpSpPr>
      <p:grpSpPr>
        <a:xfrm>
          <a:off x="0" y="0"/>
          <a:ext cx="0" cy="0"/>
          <a:chOff x="0" y="0"/>
          <a:chExt cx="0" cy="0"/>
        </a:xfrm>
      </p:grpSpPr>
      <p:sp>
        <p:nvSpPr>
          <p:cNvPr id="156" name="Google Shape;156;p17"/>
          <p:cNvSpPr txBox="1"/>
          <p:nvPr>
            <p:ph type="title"/>
          </p:nvPr>
        </p:nvSpPr>
        <p:spPr>
          <a:xfrm>
            <a:off x="717525" y="552990"/>
            <a:ext cx="77088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57" name="Google Shape;157;p17"/>
          <p:cNvSpPr txBox="1"/>
          <p:nvPr>
            <p:ph idx="2" type="title"/>
          </p:nvPr>
        </p:nvSpPr>
        <p:spPr>
          <a:xfrm>
            <a:off x="717513" y="1608375"/>
            <a:ext cx="1984800" cy="492600"/>
          </a:xfrm>
          <a:prstGeom prst="rect">
            <a:avLst/>
          </a:prstGeom>
        </p:spPr>
        <p:txBody>
          <a:bodyPr anchorCtr="0" anchor="b" bIns="91425" lIns="91425" spcFirstLastPara="1" rIns="91425" wrap="square" tIns="91425">
            <a:noAutofit/>
          </a:bodyPr>
          <a:lstStyle>
            <a:lvl1pPr lvl="0" rtl="0" algn="r">
              <a:spcBef>
                <a:spcPts val="0"/>
              </a:spcBef>
              <a:spcAft>
                <a:spcPts val="0"/>
              </a:spcAft>
              <a:buNone/>
              <a:defRPr sz="1800">
                <a:solidFill>
                  <a:srgbClr val="053B5C"/>
                </a:solidFill>
              </a:defRPr>
            </a:lvl1pPr>
            <a:lvl2pPr lvl="1" rtl="0" algn="r">
              <a:spcBef>
                <a:spcPts val="0"/>
              </a:spcBef>
              <a:spcAft>
                <a:spcPts val="0"/>
              </a:spcAft>
              <a:buNone/>
              <a:defRPr sz="1800">
                <a:solidFill>
                  <a:srgbClr val="053B5C"/>
                </a:solidFill>
              </a:defRPr>
            </a:lvl2pPr>
            <a:lvl3pPr lvl="2" rtl="0" algn="r">
              <a:spcBef>
                <a:spcPts val="0"/>
              </a:spcBef>
              <a:spcAft>
                <a:spcPts val="0"/>
              </a:spcAft>
              <a:buNone/>
              <a:defRPr sz="1800">
                <a:solidFill>
                  <a:srgbClr val="053B5C"/>
                </a:solidFill>
              </a:defRPr>
            </a:lvl3pPr>
            <a:lvl4pPr lvl="3" rtl="0" algn="r">
              <a:spcBef>
                <a:spcPts val="0"/>
              </a:spcBef>
              <a:spcAft>
                <a:spcPts val="0"/>
              </a:spcAft>
              <a:buNone/>
              <a:defRPr sz="1800">
                <a:solidFill>
                  <a:srgbClr val="053B5C"/>
                </a:solidFill>
              </a:defRPr>
            </a:lvl4pPr>
            <a:lvl5pPr lvl="4" rtl="0" algn="r">
              <a:spcBef>
                <a:spcPts val="0"/>
              </a:spcBef>
              <a:spcAft>
                <a:spcPts val="0"/>
              </a:spcAft>
              <a:buNone/>
              <a:defRPr sz="1800">
                <a:solidFill>
                  <a:srgbClr val="053B5C"/>
                </a:solidFill>
              </a:defRPr>
            </a:lvl5pPr>
            <a:lvl6pPr lvl="5" rtl="0" algn="r">
              <a:spcBef>
                <a:spcPts val="0"/>
              </a:spcBef>
              <a:spcAft>
                <a:spcPts val="0"/>
              </a:spcAft>
              <a:buNone/>
              <a:defRPr sz="1800">
                <a:solidFill>
                  <a:srgbClr val="053B5C"/>
                </a:solidFill>
              </a:defRPr>
            </a:lvl6pPr>
            <a:lvl7pPr lvl="6" rtl="0" algn="r">
              <a:spcBef>
                <a:spcPts val="0"/>
              </a:spcBef>
              <a:spcAft>
                <a:spcPts val="0"/>
              </a:spcAft>
              <a:buNone/>
              <a:defRPr sz="1800">
                <a:solidFill>
                  <a:srgbClr val="053B5C"/>
                </a:solidFill>
              </a:defRPr>
            </a:lvl7pPr>
            <a:lvl8pPr lvl="7" rtl="0" algn="r">
              <a:spcBef>
                <a:spcPts val="0"/>
              </a:spcBef>
              <a:spcAft>
                <a:spcPts val="0"/>
              </a:spcAft>
              <a:buNone/>
              <a:defRPr sz="1800">
                <a:solidFill>
                  <a:srgbClr val="053B5C"/>
                </a:solidFill>
              </a:defRPr>
            </a:lvl8pPr>
            <a:lvl9pPr lvl="8" rtl="0" algn="r">
              <a:spcBef>
                <a:spcPts val="0"/>
              </a:spcBef>
              <a:spcAft>
                <a:spcPts val="0"/>
              </a:spcAft>
              <a:buNone/>
              <a:defRPr sz="1800">
                <a:solidFill>
                  <a:srgbClr val="053B5C"/>
                </a:solidFill>
              </a:defRPr>
            </a:lvl9pPr>
          </a:lstStyle>
          <a:p/>
        </p:txBody>
      </p:sp>
      <p:sp>
        <p:nvSpPr>
          <p:cNvPr id="158" name="Google Shape;158;p17"/>
          <p:cNvSpPr txBox="1"/>
          <p:nvPr>
            <p:ph idx="1" type="subTitle"/>
          </p:nvPr>
        </p:nvSpPr>
        <p:spPr>
          <a:xfrm>
            <a:off x="717513" y="2011675"/>
            <a:ext cx="1984800" cy="9396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a:solidFill>
                  <a:srgbClr val="053B5C"/>
                </a:solidFill>
              </a:defRPr>
            </a:lvl1pPr>
            <a:lvl2pPr lvl="1" rtl="0" algn="r">
              <a:spcBef>
                <a:spcPts val="1600"/>
              </a:spcBef>
              <a:spcAft>
                <a:spcPts val="0"/>
              </a:spcAft>
              <a:buNone/>
              <a:defRPr>
                <a:solidFill>
                  <a:srgbClr val="053B5C"/>
                </a:solidFill>
              </a:defRPr>
            </a:lvl2pPr>
            <a:lvl3pPr lvl="2" rtl="0" algn="r">
              <a:spcBef>
                <a:spcPts val="1600"/>
              </a:spcBef>
              <a:spcAft>
                <a:spcPts val="0"/>
              </a:spcAft>
              <a:buNone/>
              <a:defRPr>
                <a:solidFill>
                  <a:srgbClr val="053B5C"/>
                </a:solidFill>
              </a:defRPr>
            </a:lvl3pPr>
            <a:lvl4pPr lvl="3" rtl="0" algn="r">
              <a:spcBef>
                <a:spcPts val="1600"/>
              </a:spcBef>
              <a:spcAft>
                <a:spcPts val="0"/>
              </a:spcAft>
              <a:buNone/>
              <a:defRPr>
                <a:solidFill>
                  <a:srgbClr val="053B5C"/>
                </a:solidFill>
              </a:defRPr>
            </a:lvl4pPr>
            <a:lvl5pPr lvl="4" rtl="0" algn="r">
              <a:spcBef>
                <a:spcPts val="1600"/>
              </a:spcBef>
              <a:spcAft>
                <a:spcPts val="0"/>
              </a:spcAft>
              <a:buNone/>
              <a:defRPr>
                <a:solidFill>
                  <a:srgbClr val="053B5C"/>
                </a:solidFill>
              </a:defRPr>
            </a:lvl5pPr>
            <a:lvl6pPr lvl="5" rtl="0" algn="r">
              <a:spcBef>
                <a:spcPts val="1600"/>
              </a:spcBef>
              <a:spcAft>
                <a:spcPts val="0"/>
              </a:spcAft>
              <a:buNone/>
              <a:defRPr>
                <a:solidFill>
                  <a:srgbClr val="053B5C"/>
                </a:solidFill>
              </a:defRPr>
            </a:lvl6pPr>
            <a:lvl7pPr lvl="6" rtl="0" algn="r">
              <a:spcBef>
                <a:spcPts val="1600"/>
              </a:spcBef>
              <a:spcAft>
                <a:spcPts val="0"/>
              </a:spcAft>
              <a:buNone/>
              <a:defRPr>
                <a:solidFill>
                  <a:srgbClr val="053B5C"/>
                </a:solidFill>
              </a:defRPr>
            </a:lvl7pPr>
            <a:lvl8pPr lvl="7" rtl="0" algn="r">
              <a:spcBef>
                <a:spcPts val="1600"/>
              </a:spcBef>
              <a:spcAft>
                <a:spcPts val="0"/>
              </a:spcAft>
              <a:buNone/>
              <a:defRPr>
                <a:solidFill>
                  <a:srgbClr val="053B5C"/>
                </a:solidFill>
              </a:defRPr>
            </a:lvl8pPr>
            <a:lvl9pPr lvl="8" rtl="0" algn="r">
              <a:spcBef>
                <a:spcPts val="1600"/>
              </a:spcBef>
              <a:spcAft>
                <a:spcPts val="1600"/>
              </a:spcAft>
              <a:buNone/>
              <a:defRPr>
                <a:solidFill>
                  <a:srgbClr val="053B5C"/>
                </a:solidFill>
              </a:defRPr>
            </a:lvl9pPr>
          </a:lstStyle>
          <a:p/>
        </p:txBody>
      </p:sp>
      <p:sp>
        <p:nvSpPr>
          <p:cNvPr id="159" name="Google Shape;159;p17"/>
          <p:cNvSpPr txBox="1"/>
          <p:nvPr>
            <p:ph idx="3" type="title"/>
          </p:nvPr>
        </p:nvSpPr>
        <p:spPr>
          <a:xfrm>
            <a:off x="6441667" y="1608375"/>
            <a:ext cx="1984800" cy="492600"/>
          </a:xfrm>
          <a:prstGeom prst="rect">
            <a:avLst/>
          </a:prstGeom>
        </p:spPr>
        <p:txBody>
          <a:bodyPr anchorCtr="0" anchor="b" bIns="91425" lIns="91425" spcFirstLastPara="1" rIns="91425" wrap="square" tIns="91425">
            <a:noAutofit/>
          </a:bodyPr>
          <a:lstStyle>
            <a:lvl1pPr lvl="0" rtl="0">
              <a:spcBef>
                <a:spcPts val="0"/>
              </a:spcBef>
              <a:spcAft>
                <a:spcPts val="0"/>
              </a:spcAft>
              <a:buNone/>
              <a:defRPr sz="1800">
                <a:solidFill>
                  <a:srgbClr val="053B5C"/>
                </a:solidFill>
              </a:defRPr>
            </a:lvl1pPr>
            <a:lvl2pPr lvl="1" rtl="0">
              <a:spcBef>
                <a:spcPts val="0"/>
              </a:spcBef>
              <a:spcAft>
                <a:spcPts val="0"/>
              </a:spcAft>
              <a:buNone/>
              <a:defRPr sz="1800">
                <a:solidFill>
                  <a:srgbClr val="053B5C"/>
                </a:solidFill>
              </a:defRPr>
            </a:lvl2pPr>
            <a:lvl3pPr lvl="2" rtl="0">
              <a:spcBef>
                <a:spcPts val="0"/>
              </a:spcBef>
              <a:spcAft>
                <a:spcPts val="0"/>
              </a:spcAft>
              <a:buNone/>
              <a:defRPr sz="1800">
                <a:solidFill>
                  <a:srgbClr val="053B5C"/>
                </a:solidFill>
              </a:defRPr>
            </a:lvl3pPr>
            <a:lvl4pPr lvl="3" rtl="0">
              <a:spcBef>
                <a:spcPts val="0"/>
              </a:spcBef>
              <a:spcAft>
                <a:spcPts val="0"/>
              </a:spcAft>
              <a:buNone/>
              <a:defRPr sz="1800">
                <a:solidFill>
                  <a:srgbClr val="053B5C"/>
                </a:solidFill>
              </a:defRPr>
            </a:lvl4pPr>
            <a:lvl5pPr lvl="4" rtl="0">
              <a:spcBef>
                <a:spcPts val="0"/>
              </a:spcBef>
              <a:spcAft>
                <a:spcPts val="0"/>
              </a:spcAft>
              <a:buNone/>
              <a:defRPr sz="1800">
                <a:solidFill>
                  <a:srgbClr val="053B5C"/>
                </a:solidFill>
              </a:defRPr>
            </a:lvl5pPr>
            <a:lvl6pPr lvl="5" rtl="0">
              <a:spcBef>
                <a:spcPts val="0"/>
              </a:spcBef>
              <a:spcAft>
                <a:spcPts val="0"/>
              </a:spcAft>
              <a:buNone/>
              <a:defRPr sz="1800">
                <a:solidFill>
                  <a:srgbClr val="053B5C"/>
                </a:solidFill>
              </a:defRPr>
            </a:lvl6pPr>
            <a:lvl7pPr lvl="6" rtl="0">
              <a:spcBef>
                <a:spcPts val="0"/>
              </a:spcBef>
              <a:spcAft>
                <a:spcPts val="0"/>
              </a:spcAft>
              <a:buNone/>
              <a:defRPr sz="1800">
                <a:solidFill>
                  <a:srgbClr val="053B5C"/>
                </a:solidFill>
              </a:defRPr>
            </a:lvl7pPr>
            <a:lvl8pPr lvl="7" rtl="0">
              <a:spcBef>
                <a:spcPts val="0"/>
              </a:spcBef>
              <a:spcAft>
                <a:spcPts val="0"/>
              </a:spcAft>
              <a:buNone/>
              <a:defRPr sz="1800">
                <a:solidFill>
                  <a:srgbClr val="053B5C"/>
                </a:solidFill>
              </a:defRPr>
            </a:lvl8pPr>
            <a:lvl9pPr lvl="8" rtl="0">
              <a:spcBef>
                <a:spcPts val="0"/>
              </a:spcBef>
              <a:spcAft>
                <a:spcPts val="0"/>
              </a:spcAft>
              <a:buNone/>
              <a:defRPr sz="1800">
                <a:solidFill>
                  <a:srgbClr val="053B5C"/>
                </a:solidFill>
              </a:defRPr>
            </a:lvl9pPr>
          </a:lstStyle>
          <a:p/>
        </p:txBody>
      </p:sp>
      <p:sp>
        <p:nvSpPr>
          <p:cNvPr id="160" name="Google Shape;160;p17"/>
          <p:cNvSpPr txBox="1"/>
          <p:nvPr>
            <p:ph idx="4" type="subTitle"/>
          </p:nvPr>
        </p:nvSpPr>
        <p:spPr>
          <a:xfrm>
            <a:off x="6441667" y="2011675"/>
            <a:ext cx="1984800" cy="939600"/>
          </a:xfrm>
          <a:prstGeom prst="rect">
            <a:avLst/>
          </a:prstGeom>
        </p:spPr>
        <p:txBody>
          <a:bodyPr anchorCtr="0" anchor="t" bIns="91425" lIns="91425" spcFirstLastPara="1" rIns="91425" wrap="square" tIns="91425">
            <a:noAutofit/>
          </a:bodyPr>
          <a:lstStyle>
            <a:lvl1pPr lvl="0" rtl="0">
              <a:spcBef>
                <a:spcPts val="0"/>
              </a:spcBef>
              <a:spcAft>
                <a:spcPts val="0"/>
              </a:spcAft>
              <a:buNone/>
              <a:defRPr>
                <a:solidFill>
                  <a:srgbClr val="053B5C"/>
                </a:solidFill>
              </a:defRPr>
            </a:lvl1pPr>
            <a:lvl2pPr lvl="1" rtl="0">
              <a:spcBef>
                <a:spcPts val="1600"/>
              </a:spcBef>
              <a:spcAft>
                <a:spcPts val="0"/>
              </a:spcAft>
              <a:buNone/>
              <a:defRPr>
                <a:solidFill>
                  <a:srgbClr val="053B5C"/>
                </a:solidFill>
              </a:defRPr>
            </a:lvl2pPr>
            <a:lvl3pPr lvl="2" rtl="0">
              <a:spcBef>
                <a:spcPts val="1600"/>
              </a:spcBef>
              <a:spcAft>
                <a:spcPts val="0"/>
              </a:spcAft>
              <a:buNone/>
              <a:defRPr>
                <a:solidFill>
                  <a:srgbClr val="053B5C"/>
                </a:solidFill>
              </a:defRPr>
            </a:lvl3pPr>
            <a:lvl4pPr lvl="3" rtl="0">
              <a:spcBef>
                <a:spcPts val="1600"/>
              </a:spcBef>
              <a:spcAft>
                <a:spcPts val="0"/>
              </a:spcAft>
              <a:buNone/>
              <a:defRPr>
                <a:solidFill>
                  <a:srgbClr val="053B5C"/>
                </a:solidFill>
              </a:defRPr>
            </a:lvl4pPr>
            <a:lvl5pPr lvl="4" rtl="0">
              <a:spcBef>
                <a:spcPts val="1600"/>
              </a:spcBef>
              <a:spcAft>
                <a:spcPts val="0"/>
              </a:spcAft>
              <a:buNone/>
              <a:defRPr>
                <a:solidFill>
                  <a:srgbClr val="053B5C"/>
                </a:solidFill>
              </a:defRPr>
            </a:lvl5pPr>
            <a:lvl6pPr lvl="5" rtl="0">
              <a:spcBef>
                <a:spcPts val="1600"/>
              </a:spcBef>
              <a:spcAft>
                <a:spcPts val="0"/>
              </a:spcAft>
              <a:buNone/>
              <a:defRPr>
                <a:solidFill>
                  <a:srgbClr val="053B5C"/>
                </a:solidFill>
              </a:defRPr>
            </a:lvl6pPr>
            <a:lvl7pPr lvl="6" rtl="0">
              <a:spcBef>
                <a:spcPts val="1600"/>
              </a:spcBef>
              <a:spcAft>
                <a:spcPts val="0"/>
              </a:spcAft>
              <a:buNone/>
              <a:defRPr>
                <a:solidFill>
                  <a:srgbClr val="053B5C"/>
                </a:solidFill>
              </a:defRPr>
            </a:lvl7pPr>
            <a:lvl8pPr lvl="7" rtl="0">
              <a:spcBef>
                <a:spcPts val="1600"/>
              </a:spcBef>
              <a:spcAft>
                <a:spcPts val="0"/>
              </a:spcAft>
              <a:buNone/>
              <a:defRPr>
                <a:solidFill>
                  <a:srgbClr val="053B5C"/>
                </a:solidFill>
              </a:defRPr>
            </a:lvl8pPr>
            <a:lvl9pPr lvl="8" rtl="0">
              <a:spcBef>
                <a:spcPts val="1600"/>
              </a:spcBef>
              <a:spcAft>
                <a:spcPts val="1600"/>
              </a:spcAft>
              <a:buNone/>
              <a:defRPr>
                <a:solidFill>
                  <a:srgbClr val="053B5C"/>
                </a:solidFill>
              </a:defRPr>
            </a:lvl9pPr>
          </a:lstStyle>
          <a:p/>
        </p:txBody>
      </p:sp>
      <p:sp>
        <p:nvSpPr>
          <p:cNvPr id="161" name="Google Shape;161;p17"/>
          <p:cNvSpPr txBox="1"/>
          <p:nvPr>
            <p:ph idx="5" type="title"/>
          </p:nvPr>
        </p:nvSpPr>
        <p:spPr>
          <a:xfrm>
            <a:off x="717513" y="3301352"/>
            <a:ext cx="1984800" cy="492600"/>
          </a:xfrm>
          <a:prstGeom prst="rect">
            <a:avLst/>
          </a:prstGeom>
        </p:spPr>
        <p:txBody>
          <a:bodyPr anchorCtr="0" anchor="b" bIns="91425" lIns="91425" spcFirstLastPara="1" rIns="91425" wrap="square" tIns="91425">
            <a:noAutofit/>
          </a:bodyPr>
          <a:lstStyle>
            <a:lvl1pPr lvl="0" rtl="0" algn="r">
              <a:spcBef>
                <a:spcPts val="0"/>
              </a:spcBef>
              <a:spcAft>
                <a:spcPts val="0"/>
              </a:spcAft>
              <a:buNone/>
              <a:defRPr sz="1800">
                <a:solidFill>
                  <a:srgbClr val="053B5C"/>
                </a:solidFill>
              </a:defRPr>
            </a:lvl1pPr>
            <a:lvl2pPr lvl="1" rtl="0" algn="r">
              <a:spcBef>
                <a:spcPts val="0"/>
              </a:spcBef>
              <a:spcAft>
                <a:spcPts val="0"/>
              </a:spcAft>
              <a:buNone/>
              <a:defRPr sz="1800">
                <a:solidFill>
                  <a:srgbClr val="053B5C"/>
                </a:solidFill>
              </a:defRPr>
            </a:lvl2pPr>
            <a:lvl3pPr lvl="2" rtl="0" algn="r">
              <a:spcBef>
                <a:spcPts val="0"/>
              </a:spcBef>
              <a:spcAft>
                <a:spcPts val="0"/>
              </a:spcAft>
              <a:buNone/>
              <a:defRPr sz="1800">
                <a:solidFill>
                  <a:srgbClr val="053B5C"/>
                </a:solidFill>
              </a:defRPr>
            </a:lvl3pPr>
            <a:lvl4pPr lvl="3" rtl="0" algn="r">
              <a:spcBef>
                <a:spcPts val="0"/>
              </a:spcBef>
              <a:spcAft>
                <a:spcPts val="0"/>
              </a:spcAft>
              <a:buNone/>
              <a:defRPr sz="1800">
                <a:solidFill>
                  <a:srgbClr val="053B5C"/>
                </a:solidFill>
              </a:defRPr>
            </a:lvl4pPr>
            <a:lvl5pPr lvl="4" rtl="0" algn="r">
              <a:spcBef>
                <a:spcPts val="0"/>
              </a:spcBef>
              <a:spcAft>
                <a:spcPts val="0"/>
              </a:spcAft>
              <a:buNone/>
              <a:defRPr sz="1800">
                <a:solidFill>
                  <a:srgbClr val="053B5C"/>
                </a:solidFill>
              </a:defRPr>
            </a:lvl5pPr>
            <a:lvl6pPr lvl="5" rtl="0" algn="r">
              <a:spcBef>
                <a:spcPts val="0"/>
              </a:spcBef>
              <a:spcAft>
                <a:spcPts val="0"/>
              </a:spcAft>
              <a:buNone/>
              <a:defRPr sz="1800">
                <a:solidFill>
                  <a:srgbClr val="053B5C"/>
                </a:solidFill>
              </a:defRPr>
            </a:lvl6pPr>
            <a:lvl7pPr lvl="6" rtl="0" algn="r">
              <a:spcBef>
                <a:spcPts val="0"/>
              </a:spcBef>
              <a:spcAft>
                <a:spcPts val="0"/>
              </a:spcAft>
              <a:buNone/>
              <a:defRPr sz="1800">
                <a:solidFill>
                  <a:srgbClr val="053B5C"/>
                </a:solidFill>
              </a:defRPr>
            </a:lvl7pPr>
            <a:lvl8pPr lvl="7" rtl="0" algn="r">
              <a:spcBef>
                <a:spcPts val="0"/>
              </a:spcBef>
              <a:spcAft>
                <a:spcPts val="0"/>
              </a:spcAft>
              <a:buNone/>
              <a:defRPr sz="1800">
                <a:solidFill>
                  <a:srgbClr val="053B5C"/>
                </a:solidFill>
              </a:defRPr>
            </a:lvl8pPr>
            <a:lvl9pPr lvl="8" rtl="0" algn="r">
              <a:spcBef>
                <a:spcPts val="0"/>
              </a:spcBef>
              <a:spcAft>
                <a:spcPts val="0"/>
              </a:spcAft>
              <a:buNone/>
              <a:defRPr sz="1800">
                <a:solidFill>
                  <a:srgbClr val="053B5C"/>
                </a:solidFill>
              </a:defRPr>
            </a:lvl9pPr>
          </a:lstStyle>
          <a:p/>
        </p:txBody>
      </p:sp>
      <p:sp>
        <p:nvSpPr>
          <p:cNvPr id="162" name="Google Shape;162;p17"/>
          <p:cNvSpPr txBox="1"/>
          <p:nvPr>
            <p:ph idx="6" type="subTitle"/>
          </p:nvPr>
        </p:nvSpPr>
        <p:spPr>
          <a:xfrm>
            <a:off x="717513" y="3704652"/>
            <a:ext cx="1984800" cy="9396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a:solidFill>
                  <a:srgbClr val="053B5C"/>
                </a:solidFill>
              </a:defRPr>
            </a:lvl1pPr>
            <a:lvl2pPr lvl="1" rtl="0" algn="r">
              <a:spcBef>
                <a:spcPts val="1600"/>
              </a:spcBef>
              <a:spcAft>
                <a:spcPts val="0"/>
              </a:spcAft>
              <a:buNone/>
              <a:defRPr>
                <a:solidFill>
                  <a:srgbClr val="053B5C"/>
                </a:solidFill>
              </a:defRPr>
            </a:lvl2pPr>
            <a:lvl3pPr lvl="2" rtl="0" algn="r">
              <a:spcBef>
                <a:spcPts val="1600"/>
              </a:spcBef>
              <a:spcAft>
                <a:spcPts val="0"/>
              </a:spcAft>
              <a:buNone/>
              <a:defRPr>
                <a:solidFill>
                  <a:srgbClr val="053B5C"/>
                </a:solidFill>
              </a:defRPr>
            </a:lvl3pPr>
            <a:lvl4pPr lvl="3" rtl="0" algn="r">
              <a:spcBef>
                <a:spcPts val="1600"/>
              </a:spcBef>
              <a:spcAft>
                <a:spcPts val="0"/>
              </a:spcAft>
              <a:buNone/>
              <a:defRPr>
                <a:solidFill>
                  <a:srgbClr val="053B5C"/>
                </a:solidFill>
              </a:defRPr>
            </a:lvl4pPr>
            <a:lvl5pPr lvl="4" rtl="0" algn="r">
              <a:spcBef>
                <a:spcPts val="1600"/>
              </a:spcBef>
              <a:spcAft>
                <a:spcPts val="0"/>
              </a:spcAft>
              <a:buNone/>
              <a:defRPr>
                <a:solidFill>
                  <a:srgbClr val="053B5C"/>
                </a:solidFill>
              </a:defRPr>
            </a:lvl5pPr>
            <a:lvl6pPr lvl="5" rtl="0" algn="r">
              <a:spcBef>
                <a:spcPts val="1600"/>
              </a:spcBef>
              <a:spcAft>
                <a:spcPts val="0"/>
              </a:spcAft>
              <a:buNone/>
              <a:defRPr>
                <a:solidFill>
                  <a:srgbClr val="053B5C"/>
                </a:solidFill>
              </a:defRPr>
            </a:lvl6pPr>
            <a:lvl7pPr lvl="6" rtl="0" algn="r">
              <a:spcBef>
                <a:spcPts val="1600"/>
              </a:spcBef>
              <a:spcAft>
                <a:spcPts val="0"/>
              </a:spcAft>
              <a:buNone/>
              <a:defRPr>
                <a:solidFill>
                  <a:srgbClr val="053B5C"/>
                </a:solidFill>
              </a:defRPr>
            </a:lvl7pPr>
            <a:lvl8pPr lvl="7" rtl="0" algn="r">
              <a:spcBef>
                <a:spcPts val="1600"/>
              </a:spcBef>
              <a:spcAft>
                <a:spcPts val="0"/>
              </a:spcAft>
              <a:buNone/>
              <a:defRPr>
                <a:solidFill>
                  <a:srgbClr val="053B5C"/>
                </a:solidFill>
              </a:defRPr>
            </a:lvl8pPr>
            <a:lvl9pPr lvl="8" rtl="0" algn="r">
              <a:spcBef>
                <a:spcPts val="1600"/>
              </a:spcBef>
              <a:spcAft>
                <a:spcPts val="1600"/>
              </a:spcAft>
              <a:buNone/>
              <a:defRPr>
                <a:solidFill>
                  <a:srgbClr val="053B5C"/>
                </a:solidFill>
              </a:defRPr>
            </a:lvl9pPr>
          </a:lstStyle>
          <a:p/>
        </p:txBody>
      </p:sp>
      <p:sp>
        <p:nvSpPr>
          <p:cNvPr id="163" name="Google Shape;163;p17"/>
          <p:cNvSpPr txBox="1"/>
          <p:nvPr>
            <p:ph idx="7" type="title"/>
          </p:nvPr>
        </p:nvSpPr>
        <p:spPr>
          <a:xfrm>
            <a:off x="6441667" y="3301352"/>
            <a:ext cx="1984800" cy="492600"/>
          </a:xfrm>
          <a:prstGeom prst="rect">
            <a:avLst/>
          </a:prstGeom>
        </p:spPr>
        <p:txBody>
          <a:bodyPr anchorCtr="0" anchor="b" bIns="91425" lIns="91425" spcFirstLastPara="1" rIns="91425" wrap="square" tIns="91425">
            <a:noAutofit/>
          </a:bodyPr>
          <a:lstStyle>
            <a:lvl1pPr lvl="0" rtl="0">
              <a:spcBef>
                <a:spcPts val="0"/>
              </a:spcBef>
              <a:spcAft>
                <a:spcPts val="0"/>
              </a:spcAft>
              <a:buNone/>
              <a:defRPr sz="1800">
                <a:solidFill>
                  <a:srgbClr val="053B5C"/>
                </a:solidFill>
              </a:defRPr>
            </a:lvl1pPr>
            <a:lvl2pPr lvl="1" rtl="0">
              <a:spcBef>
                <a:spcPts val="0"/>
              </a:spcBef>
              <a:spcAft>
                <a:spcPts val="0"/>
              </a:spcAft>
              <a:buNone/>
              <a:defRPr sz="1800">
                <a:solidFill>
                  <a:srgbClr val="053B5C"/>
                </a:solidFill>
              </a:defRPr>
            </a:lvl2pPr>
            <a:lvl3pPr lvl="2" rtl="0">
              <a:spcBef>
                <a:spcPts val="0"/>
              </a:spcBef>
              <a:spcAft>
                <a:spcPts val="0"/>
              </a:spcAft>
              <a:buNone/>
              <a:defRPr sz="1800">
                <a:solidFill>
                  <a:srgbClr val="053B5C"/>
                </a:solidFill>
              </a:defRPr>
            </a:lvl3pPr>
            <a:lvl4pPr lvl="3" rtl="0">
              <a:spcBef>
                <a:spcPts val="0"/>
              </a:spcBef>
              <a:spcAft>
                <a:spcPts val="0"/>
              </a:spcAft>
              <a:buNone/>
              <a:defRPr sz="1800">
                <a:solidFill>
                  <a:srgbClr val="053B5C"/>
                </a:solidFill>
              </a:defRPr>
            </a:lvl4pPr>
            <a:lvl5pPr lvl="4" rtl="0">
              <a:spcBef>
                <a:spcPts val="0"/>
              </a:spcBef>
              <a:spcAft>
                <a:spcPts val="0"/>
              </a:spcAft>
              <a:buNone/>
              <a:defRPr sz="1800">
                <a:solidFill>
                  <a:srgbClr val="053B5C"/>
                </a:solidFill>
              </a:defRPr>
            </a:lvl5pPr>
            <a:lvl6pPr lvl="5" rtl="0">
              <a:spcBef>
                <a:spcPts val="0"/>
              </a:spcBef>
              <a:spcAft>
                <a:spcPts val="0"/>
              </a:spcAft>
              <a:buNone/>
              <a:defRPr sz="1800">
                <a:solidFill>
                  <a:srgbClr val="053B5C"/>
                </a:solidFill>
              </a:defRPr>
            </a:lvl6pPr>
            <a:lvl7pPr lvl="6" rtl="0">
              <a:spcBef>
                <a:spcPts val="0"/>
              </a:spcBef>
              <a:spcAft>
                <a:spcPts val="0"/>
              </a:spcAft>
              <a:buNone/>
              <a:defRPr sz="1800">
                <a:solidFill>
                  <a:srgbClr val="053B5C"/>
                </a:solidFill>
              </a:defRPr>
            </a:lvl7pPr>
            <a:lvl8pPr lvl="7" rtl="0">
              <a:spcBef>
                <a:spcPts val="0"/>
              </a:spcBef>
              <a:spcAft>
                <a:spcPts val="0"/>
              </a:spcAft>
              <a:buNone/>
              <a:defRPr sz="1800">
                <a:solidFill>
                  <a:srgbClr val="053B5C"/>
                </a:solidFill>
              </a:defRPr>
            </a:lvl8pPr>
            <a:lvl9pPr lvl="8" rtl="0">
              <a:spcBef>
                <a:spcPts val="0"/>
              </a:spcBef>
              <a:spcAft>
                <a:spcPts val="0"/>
              </a:spcAft>
              <a:buNone/>
              <a:defRPr sz="1800">
                <a:solidFill>
                  <a:srgbClr val="053B5C"/>
                </a:solidFill>
              </a:defRPr>
            </a:lvl9pPr>
          </a:lstStyle>
          <a:p/>
        </p:txBody>
      </p:sp>
      <p:sp>
        <p:nvSpPr>
          <p:cNvPr id="164" name="Google Shape;164;p17"/>
          <p:cNvSpPr txBox="1"/>
          <p:nvPr>
            <p:ph idx="8" type="subTitle"/>
          </p:nvPr>
        </p:nvSpPr>
        <p:spPr>
          <a:xfrm>
            <a:off x="6441667" y="3704652"/>
            <a:ext cx="1984800" cy="939600"/>
          </a:xfrm>
          <a:prstGeom prst="rect">
            <a:avLst/>
          </a:prstGeom>
        </p:spPr>
        <p:txBody>
          <a:bodyPr anchorCtr="0" anchor="t" bIns="91425" lIns="91425" spcFirstLastPara="1" rIns="91425" wrap="square" tIns="91425">
            <a:noAutofit/>
          </a:bodyPr>
          <a:lstStyle>
            <a:lvl1pPr lvl="0" rtl="0">
              <a:spcBef>
                <a:spcPts val="0"/>
              </a:spcBef>
              <a:spcAft>
                <a:spcPts val="0"/>
              </a:spcAft>
              <a:buNone/>
              <a:defRPr>
                <a:solidFill>
                  <a:srgbClr val="053B5C"/>
                </a:solidFill>
              </a:defRPr>
            </a:lvl1pPr>
            <a:lvl2pPr lvl="1" rtl="0">
              <a:spcBef>
                <a:spcPts val="1600"/>
              </a:spcBef>
              <a:spcAft>
                <a:spcPts val="0"/>
              </a:spcAft>
              <a:buNone/>
              <a:defRPr>
                <a:solidFill>
                  <a:srgbClr val="053B5C"/>
                </a:solidFill>
              </a:defRPr>
            </a:lvl2pPr>
            <a:lvl3pPr lvl="2" rtl="0">
              <a:spcBef>
                <a:spcPts val="1600"/>
              </a:spcBef>
              <a:spcAft>
                <a:spcPts val="0"/>
              </a:spcAft>
              <a:buNone/>
              <a:defRPr>
                <a:solidFill>
                  <a:srgbClr val="053B5C"/>
                </a:solidFill>
              </a:defRPr>
            </a:lvl3pPr>
            <a:lvl4pPr lvl="3" rtl="0">
              <a:spcBef>
                <a:spcPts val="1600"/>
              </a:spcBef>
              <a:spcAft>
                <a:spcPts val="0"/>
              </a:spcAft>
              <a:buNone/>
              <a:defRPr>
                <a:solidFill>
                  <a:srgbClr val="053B5C"/>
                </a:solidFill>
              </a:defRPr>
            </a:lvl4pPr>
            <a:lvl5pPr lvl="4" rtl="0">
              <a:spcBef>
                <a:spcPts val="1600"/>
              </a:spcBef>
              <a:spcAft>
                <a:spcPts val="0"/>
              </a:spcAft>
              <a:buNone/>
              <a:defRPr>
                <a:solidFill>
                  <a:srgbClr val="053B5C"/>
                </a:solidFill>
              </a:defRPr>
            </a:lvl5pPr>
            <a:lvl6pPr lvl="5" rtl="0">
              <a:spcBef>
                <a:spcPts val="1600"/>
              </a:spcBef>
              <a:spcAft>
                <a:spcPts val="0"/>
              </a:spcAft>
              <a:buNone/>
              <a:defRPr>
                <a:solidFill>
                  <a:srgbClr val="053B5C"/>
                </a:solidFill>
              </a:defRPr>
            </a:lvl6pPr>
            <a:lvl7pPr lvl="6" rtl="0">
              <a:spcBef>
                <a:spcPts val="1600"/>
              </a:spcBef>
              <a:spcAft>
                <a:spcPts val="0"/>
              </a:spcAft>
              <a:buNone/>
              <a:defRPr>
                <a:solidFill>
                  <a:srgbClr val="053B5C"/>
                </a:solidFill>
              </a:defRPr>
            </a:lvl7pPr>
            <a:lvl8pPr lvl="7" rtl="0">
              <a:spcBef>
                <a:spcPts val="1600"/>
              </a:spcBef>
              <a:spcAft>
                <a:spcPts val="0"/>
              </a:spcAft>
              <a:buNone/>
              <a:defRPr>
                <a:solidFill>
                  <a:srgbClr val="053B5C"/>
                </a:solidFill>
              </a:defRPr>
            </a:lvl8pPr>
            <a:lvl9pPr lvl="8" rtl="0">
              <a:spcBef>
                <a:spcPts val="1600"/>
              </a:spcBef>
              <a:spcAft>
                <a:spcPts val="1600"/>
              </a:spcAft>
              <a:buNone/>
              <a:defRPr>
                <a:solidFill>
                  <a:srgbClr val="053B5C"/>
                </a:solidFill>
              </a:defRPr>
            </a:lvl9pPr>
          </a:lstStyle>
          <a:p/>
        </p:txBody>
      </p:sp>
      <p:grpSp>
        <p:nvGrpSpPr>
          <p:cNvPr id="165" name="Google Shape;165;p17"/>
          <p:cNvGrpSpPr/>
          <p:nvPr/>
        </p:nvGrpSpPr>
        <p:grpSpPr>
          <a:xfrm>
            <a:off x="7676452" y="-6"/>
            <a:ext cx="1430732" cy="1059983"/>
            <a:chOff x="7676452" y="-6"/>
            <a:chExt cx="1430732" cy="1059983"/>
          </a:xfrm>
        </p:grpSpPr>
        <p:grpSp>
          <p:nvGrpSpPr>
            <p:cNvPr id="166" name="Google Shape;166;p17"/>
            <p:cNvGrpSpPr/>
            <p:nvPr/>
          </p:nvGrpSpPr>
          <p:grpSpPr>
            <a:xfrm rot="10690018">
              <a:off x="7690194" y="79769"/>
              <a:ext cx="1152535" cy="877616"/>
              <a:chOff x="3077675" y="6690087"/>
              <a:chExt cx="2525088" cy="1922768"/>
            </a:xfrm>
          </p:grpSpPr>
          <p:sp>
            <p:nvSpPr>
              <p:cNvPr id="167" name="Google Shape;167;p17"/>
              <p:cNvSpPr/>
              <p:nvPr/>
            </p:nvSpPr>
            <p:spPr>
              <a:xfrm>
                <a:off x="3538754" y="6690087"/>
                <a:ext cx="2064009" cy="1922768"/>
              </a:xfrm>
              <a:custGeom>
                <a:rect b="b" l="l" r="r" t="t"/>
                <a:pathLst>
                  <a:path extrusionOk="0" h="77719" w="83428">
                    <a:moveTo>
                      <a:pt x="43744" y="1"/>
                    </a:moveTo>
                    <a:cubicBezTo>
                      <a:pt x="43607" y="1"/>
                      <a:pt x="43469" y="5"/>
                      <a:pt x="43328" y="15"/>
                    </a:cubicBezTo>
                    <a:cubicBezTo>
                      <a:pt x="39256" y="277"/>
                      <a:pt x="37779" y="4360"/>
                      <a:pt x="36839" y="7718"/>
                    </a:cubicBezTo>
                    <a:cubicBezTo>
                      <a:pt x="35589" y="12203"/>
                      <a:pt x="34968" y="18558"/>
                      <a:pt x="31040" y="18558"/>
                    </a:cubicBezTo>
                    <a:cubicBezTo>
                      <a:pt x="29952" y="18558"/>
                      <a:pt x="28611" y="18070"/>
                      <a:pt x="26933" y="16921"/>
                    </a:cubicBezTo>
                    <a:cubicBezTo>
                      <a:pt x="25614" y="16019"/>
                      <a:pt x="23908" y="14589"/>
                      <a:pt x="22178" y="14589"/>
                    </a:cubicBezTo>
                    <a:cubicBezTo>
                      <a:pt x="21830" y="14589"/>
                      <a:pt x="21481" y="14647"/>
                      <a:pt x="21134" y="14778"/>
                    </a:cubicBezTo>
                    <a:cubicBezTo>
                      <a:pt x="15276" y="16993"/>
                      <a:pt x="19075" y="24530"/>
                      <a:pt x="19753" y="28387"/>
                    </a:cubicBezTo>
                    <a:cubicBezTo>
                      <a:pt x="20166" y="30701"/>
                      <a:pt x="20096" y="34763"/>
                      <a:pt x="17456" y="34763"/>
                    </a:cubicBezTo>
                    <a:cubicBezTo>
                      <a:pt x="17054" y="34763"/>
                      <a:pt x="16592" y="34669"/>
                      <a:pt x="16062" y="34459"/>
                    </a:cubicBezTo>
                    <a:cubicBezTo>
                      <a:pt x="11365" y="32594"/>
                      <a:pt x="10296" y="26273"/>
                      <a:pt x="4770" y="26273"/>
                    </a:cubicBezTo>
                    <a:cubicBezTo>
                      <a:pt x="4512" y="26273"/>
                      <a:pt x="4244" y="26287"/>
                      <a:pt x="3966" y="26315"/>
                    </a:cubicBezTo>
                    <a:cubicBezTo>
                      <a:pt x="715" y="26649"/>
                      <a:pt x="1" y="29554"/>
                      <a:pt x="489" y="32328"/>
                    </a:cubicBezTo>
                    <a:cubicBezTo>
                      <a:pt x="1251" y="36555"/>
                      <a:pt x="3644" y="40222"/>
                      <a:pt x="5085" y="44211"/>
                    </a:cubicBezTo>
                    <a:cubicBezTo>
                      <a:pt x="6597" y="48390"/>
                      <a:pt x="7061" y="52997"/>
                      <a:pt x="6549" y="57403"/>
                    </a:cubicBezTo>
                    <a:cubicBezTo>
                      <a:pt x="6275" y="59784"/>
                      <a:pt x="4037" y="62999"/>
                      <a:pt x="4632" y="65380"/>
                    </a:cubicBezTo>
                    <a:cubicBezTo>
                      <a:pt x="5513" y="68856"/>
                      <a:pt x="12336" y="68321"/>
                      <a:pt x="15050" y="68797"/>
                    </a:cubicBezTo>
                    <a:cubicBezTo>
                      <a:pt x="18884" y="69476"/>
                      <a:pt x="22766" y="70095"/>
                      <a:pt x="26468" y="71345"/>
                    </a:cubicBezTo>
                    <a:cubicBezTo>
                      <a:pt x="30939" y="72847"/>
                      <a:pt x="38196" y="77718"/>
                      <a:pt x="44090" y="77718"/>
                    </a:cubicBezTo>
                    <a:cubicBezTo>
                      <a:pt x="46186" y="77718"/>
                      <a:pt x="48109" y="77102"/>
                      <a:pt x="49674" y="75500"/>
                    </a:cubicBezTo>
                    <a:cubicBezTo>
                      <a:pt x="51602" y="73524"/>
                      <a:pt x="50626" y="70488"/>
                      <a:pt x="49185" y="68559"/>
                    </a:cubicBezTo>
                    <a:cubicBezTo>
                      <a:pt x="47364" y="66130"/>
                      <a:pt x="44090" y="64594"/>
                      <a:pt x="42661" y="61856"/>
                    </a:cubicBezTo>
                    <a:cubicBezTo>
                      <a:pt x="41468" y="59570"/>
                      <a:pt x="43103" y="58980"/>
                      <a:pt x="45242" y="58980"/>
                    </a:cubicBezTo>
                    <a:cubicBezTo>
                      <a:pt x="47158" y="58980"/>
                      <a:pt x="49479" y="59453"/>
                      <a:pt x="50531" y="59605"/>
                    </a:cubicBezTo>
                    <a:cubicBezTo>
                      <a:pt x="52312" y="59861"/>
                      <a:pt x="54410" y="60234"/>
                      <a:pt x="56446" y="60234"/>
                    </a:cubicBezTo>
                    <a:cubicBezTo>
                      <a:pt x="59050" y="60234"/>
                      <a:pt x="61553" y="59624"/>
                      <a:pt x="63163" y="57379"/>
                    </a:cubicBezTo>
                    <a:cubicBezTo>
                      <a:pt x="66116" y="53271"/>
                      <a:pt x="61497" y="49068"/>
                      <a:pt x="58818" y="46354"/>
                    </a:cubicBezTo>
                    <a:cubicBezTo>
                      <a:pt x="55151" y="42627"/>
                      <a:pt x="56532" y="41246"/>
                      <a:pt x="59306" y="40817"/>
                    </a:cubicBezTo>
                    <a:cubicBezTo>
                      <a:pt x="60111" y="40689"/>
                      <a:pt x="61032" y="40643"/>
                      <a:pt x="61979" y="40643"/>
                    </a:cubicBezTo>
                    <a:cubicBezTo>
                      <a:pt x="63762" y="40643"/>
                      <a:pt x="65636" y="40807"/>
                      <a:pt x="66997" y="40901"/>
                    </a:cubicBezTo>
                    <a:cubicBezTo>
                      <a:pt x="68350" y="40991"/>
                      <a:pt x="70090" y="41137"/>
                      <a:pt x="71903" y="41137"/>
                    </a:cubicBezTo>
                    <a:cubicBezTo>
                      <a:pt x="76075" y="41137"/>
                      <a:pt x="80636" y="40364"/>
                      <a:pt x="81773" y="36364"/>
                    </a:cubicBezTo>
                    <a:cubicBezTo>
                      <a:pt x="83428" y="30578"/>
                      <a:pt x="75260" y="28090"/>
                      <a:pt x="71057" y="27816"/>
                    </a:cubicBezTo>
                    <a:cubicBezTo>
                      <a:pt x="69545" y="27720"/>
                      <a:pt x="66307" y="27518"/>
                      <a:pt x="65557" y="25863"/>
                    </a:cubicBezTo>
                    <a:cubicBezTo>
                      <a:pt x="64425" y="23339"/>
                      <a:pt x="68890" y="21386"/>
                      <a:pt x="70414" y="20291"/>
                    </a:cubicBezTo>
                    <a:cubicBezTo>
                      <a:pt x="73534" y="18029"/>
                      <a:pt x="75927" y="14493"/>
                      <a:pt x="76606" y="10659"/>
                    </a:cubicBezTo>
                    <a:cubicBezTo>
                      <a:pt x="77201" y="7313"/>
                      <a:pt x="75355" y="4337"/>
                      <a:pt x="72319" y="2920"/>
                    </a:cubicBezTo>
                    <a:cubicBezTo>
                      <a:pt x="71216" y="2408"/>
                      <a:pt x="70191" y="2186"/>
                      <a:pt x="69227" y="2186"/>
                    </a:cubicBezTo>
                    <a:cubicBezTo>
                      <a:pt x="63183" y="2186"/>
                      <a:pt x="59515" y="10924"/>
                      <a:pt x="53960" y="12135"/>
                    </a:cubicBezTo>
                    <a:cubicBezTo>
                      <a:pt x="53728" y="12186"/>
                      <a:pt x="53514" y="12210"/>
                      <a:pt x="53317" y="12210"/>
                    </a:cubicBezTo>
                    <a:cubicBezTo>
                      <a:pt x="50797" y="12210"/>
                      <a:pt x="50946" y="8282"/>
                      <a:pt x="50317" y="6206"/>
                    </a:cubicBezTo>
                    <a:cubicBezTo>
                      <a:pt x="49353" y="3076"/>
                      <a:pt x="47297" y="1"/>
                      <a:pt x="43744" y="1"/>
                    </a:cubicBezTo>
                    <a:close/>
                  </a:path>
                </a:pathLst>
              </a:custGeom>
              <a:solidFill>
                <a:srgbClr val="5AD1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7"/>
              <p:cNvSpPr/>
              <p:nvPr/>
            </p:nvSpPr>
            <p:spPr>
              <a:xfrm>
                <a:off x="3077675" y="7144734"/>
                <a:ext cx="1927197" cy="1319656"/>
              </a:xfrm>
              <a:custGeom>
                <a:rect b="b" l="l" r="r" t="t"/>
                <a:pathLst>
                  <a:path extrusionOk="0" h="53341" w="77898">
                    <a:moveTo>
                      <a:pt x="77657" y="0"/>
                    </a:moveTo>
                    <a:cubicBezTo>
                      <a:pt x="77524" y="0"/>
                      <a:pt x="77309" y="98"/>
                      <a:pt x="77038" y="330"/>
                    </a:cubicBezTo>
                    <a:cubicBezTo>
                      <a:pt x="77038" y="330"/>
                      <a:pt x="75681" y="1521"/>
                      <a:pt x="73430" y="3497"/>
                    </a:cubicBezTo>
                    <a:cubicBezTo>
                      <a:pt x="72299" y="4486"/>
                      <a:pt x="70954" y="5664"/>
                      <a:pt x="69430" y="6998"/>
                    </a:cubicBezTo>
                    <a:cubicBezTo>
                      <a:pt x="68668" y="7665"/>
                      <a:pt x="67870" y="8367"/>
                      <a:pt x="67037" y="9093"/>
                    </a:cubicBezTo>
                    <a:cubicBezTo>
                      <a:pt x="66203" y="9820"/>
                      <a:pt x="65334" y="10594"/>
                      <a:pt x="64441" y="11391"/>
                    </a:cubicBezTo>
                    <a:cubicBezTo>
                      <a:pt x="63548" y="12177"/>
                      <a:pt x="62631" y="12999"/>
                      <a:pt x="61691" y="13832"/>
                    </a:cubicBezTo>
                    <a:cubicBezTo>
                      <a:pt x="61453" y="14034"/>
                      <a:pt x="61215" y="14249"/>
                      <a:pt x="60976" y="14463"/>
                    </a:cubicBezTo>
                    <a:cubicBezTo>
                      <a:pt x="60750" y="14677"/>
                      <a:pt x="60512" y="14892"/>
                      <a:pt x="60274" y="15106"/>
                    </a:cubicBezTo>
                    <a:cubicBezTo>
                      <a:pt x="59798" y="15535"/>
                      <a:pt x="59321" y="15975"/>
                      <a:pt x="58845" y="16416"/>
                    </a:cubicBezTo>
                    <a:cubicBezTo>
                      <a:pt x="57881" y="17297"/>
                      <a:pt x="56916" y="18190"/>
                      <a:pt x="55940" y="19083"/>
                    </a:cubicBezTo>
                    <a:lnTo>
                      <a:pt x="55571" y="19416"/>
                    </a:lnTo>
                    <a:lnTo>
                      <a:pt x="55214" y="19773"/>
                    </a:lnTo>
                    <a:cubicBezTo>
                      <a:pt x="54976" y="20011"/>
                      <a:pt x="54738" y="20250"/>
                      <a:pt x="54499" y="20488"/>
                    </a:cubicBezTo>
                    <a:cubicBezTo>
                      <a:pt x="54035" y="20964"/>
                      <a:pt x="53571" y="21440"/>
                      <a:pt x="53106" y="21916"/>
                    </a:cubicBezTo>
                    <a:cubicBezTo>
                      <a:pt x="51261" y="23845"/>
                      <a:pt x="49463" y="25798"/>
                      <a:pt x="47725" y="27691"/>
                    </a:cubicBezTo>
                    <a:cubicBezTo>
                      <a:pt x="45975" y="29572"/>
                      <a:pt x="44284" y="31370"/>
                      <a:pt x="42653" y="33025"/>
                    </a:cubicBezTo>
                    <a:cubicBezTo>
                      <a:pt x="41033" y="34668"/>
                      <a:pt x="39259" y="36406"/>
                      <a:pt x="37342" y="38085"/>
                    </a:cubicBezTo>
                    <a:cubicBezTo>
                      <a:pt x="36378" y="38918"/>
                      <a:pt x="35390" y="39752"/>
                      <a:pt x="34354" y="40538"/>
                    </a:cubicBezTo>
                    <a:cubicBezTo>
                      <a:pt x="33318" y="41335"/>
                      <a:pt x="32247" y="42109"/>
                      <a:pt x="31151" y="42824"/>
                    </a:cubicBezTo>
                    <a:cubicBezTo>
                      <a:pt x="30044" y="43550"/>
                      <a:pt x="28913" y="44205"/>
                      <a:pt x="27746" y="44812"/>
                    </a:cubicBezTo>
                    <a:cubicBezTo>
                      <a:pt x="27460" y="44967"/>
                      <a:pt x="27175" y="45122"/>
                      <a:pt x="26877" y="45253"/>
                    </a:cubicBezTo>
                    <a:cubicBezTo>
                      <a:pt x="26579" y="45395"/>
                      <a:pt x="26293" y="45538"/>
                      <a:pt x="25996" y="45669"/>
                    </a:cubicBezTo>
                    <a:cubicBezTo>
                      <a:pt x="25401" y="45919"/>
                      <a:pt x="24793" y="46146"/>
                      <a:pt x="24186" y="46384"/>
                    </a:cubicBezTo>
                    <a:cubicBezTo>
                      <a:pt x="23888" y="46503"/>
                      <a:pt x="23591" y="46622"/>
                      <a:pt x="23293" y="46741"/>
                    </a:cubicBezTo>
                    <a:cubicBezTo>
                      <a:pt x="23138" y="46800"/>
                      <a:pt x="22995" y="46860"/>
                      <a:pt x="22853" y="46919"/>
                    </a:cubicBezTo>
                    <a:cubicBezTo>
                      <a:pt x="22698" y="46967"/>
                      <a:pt x="22543" y="47027"/>
                      <a:pt x="22400" y="47074"/>
                    </a:cubicBezTo>
                    <a:cubicBezTo>
                      <a:pt x="21793" y="47289"/>
                      <a:pt x="21198" y="47491"/>
                      <a:pt x="20602" y="47693"/>
                    </a:cubicBezTo>
                    <a:cubicBezTo>
                      <a:pt x="20317" y="47801"/>
                      <a:pt x="20019" y="47908"/>
                      <a:pt x="19721" y="48003"/>
                    </a:cubicBezTo>
                    <a:cubicBezTo>
                      <a:pt x="19435" y="48098"/>
                      <a:pt x="19138" y="48182"/>
                      <a:pt x="18852" y="48277"/>
                    </a:cubicBezTo>
                    <a:cubicBezTo>
                      <a:pt x="18257" y="48455"/>
                      <a:pt x="17685" y="48634"/>
                      <a:pt x="17114" y="48813"/>
                    </a:cubicBezTo>
                    <a:cubicBezTo>
                      <a:pt x="12566" y="50170"/>
                      <a:pt x="8470" y="51087"/>
                      <a:pt x="5553" y="51753"/>
                    </a:cubicBezTo>
                    <a:cubicBezTo>
                      <a:pt x="4100" y="52075"/>
                      <a:pt x="2922" y="52337"/>
                      <a:pt x="2112" y="52503"/>
                    </a:cubicBezTo>
                    <a:cubicBezTo>
                      <a:pt x="1314" y="52682"/>
                      <a:pt x="874" y="52777"/>
                      <a:pt x="874" y="52777"/>
                    </a:cubicBezTo>
                    <a:cubicBezTo>
                      <a:pt x="47" y="52974"/>
                      <a:pt x="1" y="53340"/>
                      <a:pt x="641" y="53340"/>
                    </a:cubicBezTo>
                    <a:cubicBezTo>
                      <a:pt x="739" y="53340"/>
                      <a:pt x="852" y="53332"/>
                      <a:pt x="981" y="53313"/>
                    </a:cubicBezTo>
                    <a:cubicBezTo>
                      <a:pt x="981" y="53313"/>
                      <a:pt x="1421" y="53218"/>
                      <a:pt x="2231" y="53063"/>
                    </a:cubicBezTo>
                    <a:cubicBezTo>
                      <a:pt x="3041" y="52896"/>
                      <a:pt x="4219" y="52658"/>
                      <a:pt x="5684" y="52361"/>
                    </a:cubicBezTo>
                    <a:cubicBezTo>
                      <a:pt x="8625" y="51741"/>
                      <a:pt x="12732" y="50884"/>
                      <a:pt x="17340" y="49575"/>
                    </a:cubicBezTo>
                    <a:cubicBezTo>
                      <a:pt x="17911" y="49408"/>
                      <a:pt x="18495" y="49241"/>
                      <a:pt x="19090" y="49063"/>
                    </a:cubicBezTo>
                    <a:cubicBezTo>
                      <a:pt x="19388" y="48979"/>
                      <a:pt x="19686" y="48884"/>
                      <a:pt x="19983" y="48801"/>
                    </a:cubicBezTo>
                    <a:cubicBezTo>
                      <a:pt x="20281" y="48705"/>
                      <a:pt x="20578" y="48598"/>
                      <a:pt x="20876" y="48503"/>
                    </a:cubicBezTo>
                    <a:cubicBezTo>
                      <a:pt x="21471" y="48301"/>
                      <a:pt x="22079" y="48098"/>
                      <a:pt x="22686" y="47896"/>
                    </a:cubicBezTo>
                    <a:cubicBezTo>
                      <a:pt x="22841" y="47848"/>
                      <a:pt x="22995" y="47789"/>
                      <a:pt x="23150" y="47741"/>
                    </a:cubicBezTo>
                    <a:cubicBezTo>
                      <a:pt x="23293" y="47681"/>
                      <a:pt x="23448" y="47622"/>
                      <a:pt x="23603" y="47562"/>
                    </a:cubicBezTo>
                    <a:cubicBezTo>
                      <a:pt x="23900" y="47455"/>
                      <a:pt x="24210" y="47336"/>
                      <a:pt x="24519" y="47217"/>
                    </a:cubicBezTo>
                    <a:cubicBezTo>
                      <a:pt x="25127" y="46979"/>
                      <a:pt x="25746" y="46753"/>
                      <a:pt x="26365" y="46515"/>
                    </a:cubicBezTo>
                    <a:cubicBezTo>
                      <a:pt x="26663" y="46372"/>
                      <a:pt x="26972" y="46229"/>
                      <a:pt x="27270" y="46086"/>
                    </a:cubicBezTo>
                    <a:cubicBezTo>
                      <a:pt x="27579" y="45955"/>
                      <a:pt x="27877" y="45800"/>
                      <a:pt x="28175" y="45646"/>
                    </a:cubicBezTo>
                    <a:cubicBezTo>
                      <a:pt x="29365" y="45038"/>
                      <a:pt x="30544" y="44372"/>
                      <a:pt x="31675" y="43645"/>
                    </a:cubicBezTo>
                    <a:cubicBezTo>
                      <a:pt x="32806" y="42919"/>
                      <a:pt x="33902" y="42145"/>
                      <a:pt x="34961" y="41347"/>
                    </a:cubicBezTo>
                    <a:cubicBezTo>
                      <a:pt x="36021" y="40538"/>
                      <a:pt x="37033" y="39704"/>
                      <a:pt x="38021" y="38859"/>
                    </a:cubicBezTo>
                    <a:cubicBezTo>
                      <a:pt x="39974" y="37168"/>
                      <a:pt x="41772" y="35430"/>
                      <a:pt x="43415" y="33763"/>
                    </a:cubicBezTo>
                    <a:cubicBezTo>
                      <a:pt x="45046" y="32108"/>
                      <a:pt x="46748" y="30286"/>
                      <a:pt x="48475" y="28381"/>
                    </a:cubicBezTo>
                    <a:cubicBezTo>
                      <a:pt x="50213" y="26488"/>
                      <a:pt x="51999" y="24524"/>
                      <a:pt x="53809" y="22595"/>
                    </a:cubicBezTo>
                    <a:cubicBezTo>
                      <a:pt x="54273" y="22107"/>
                      <a:pt x="54726" y="21631"/>
                      <a:pt x="55190" y="21154"/>
                    </a:cubicBezTo>
                    <a:cubicBezTo>
                      <a:pt x="55416" y="20916"/>
                      <a:pt x="55642" y="20678"/>
                      <a:pt x="55881" y="20452"/>
                    </a:cubicBezTo>
                    <a:lnTo>
                      <a:pt x="56226" y="20095"/>
                    </a:lnTo>
                    <a:lnTo>
                      <a:pt x="56583" y="19761"/>
                    </a:lnTo>
                    <a:cubicBezTo>
                      <a:pt x="57547" y="18857"/>
                      <a:pt x="58512" y="17952"/>
                      <a:pt x="59452" y="17071"/>
                    </a:cubicBezTo>
                    <a:cubicBezTo>
                      <a:pt x="59929" y="16618"/>
                      <a:pt x="60393" y="16178"/>
                      <a:pt x="60869" y="15749"/>
                    </a:cubicBezTo>
                    <a:cubicBezTo>
                      <a:pt x="61095" y="15523"/>
                      <a:pt x="61334" y="15308"/>
                      <a:pt x="61560" y="15094"/>
                    </a:cubicBezTo>
                    <a:cubicBezTo>
                      <a:pt x="61798" y="14880"/>
                      <a:pt x="62024" y="14666"/>
                      <a:pt x="62262" y="14451"/>
                    </a:cubicBezTo>
                    <a:cubicBezTo>
                      <a:pt x="63191" y="13606"/>
                      <a:pt x="64096" y="12784"/>
                      <a:pt x="64977" y="11987"/>
                    </a:cubicBezTo>
                    <a:cubicBezTo>
                      <a:pt x="72049" y="5581"/>
                      <a:pt x="77407" y="735"/>
                      <a:pt x="77407" y="735"/>
                    </a:cubicBezTo>
                    <a:cubicBezTo>
                      <a:pt x="77868" y="321"/>
                      <a:pt x="77898" y="0"/>
                      <a:pt x="77657" y="0"/>
                    </a:cubicBezTo>
                    <a:close/>
                  </a:path>
                </a:pathLst>
              </a:custGeom>
              <a:solidFill>
                <a:srgbClr val="439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7"/>
              <p:cNvSpPr/>
              <p:nvPr/>
            </p:nvSpPr>
            <p:spPr>
              <a:xfrm>
                <a:off x="4083257" y="7963826"/>
                <a:ext cx="485028" cy="66056"/>
              </a:xfrm>
              <a:custGeom>
                <a:rect b="b" l="l" r="r" t="t"/>
                <a:pathLst>
                  <a:path extrusionOk="0" h="2670" w="19605">
                    <a:moveTo>
                      <a:pt x="13901" y="0"/>
                    </a:moveTo>
                    <a:cubicBezTo>
                      <a:pt x="13437" y="0"/>
                      <a:pt x="12960" y="12"/>
                      <a:pt x="12472" y="24"/>
                    </a:cubicBezTo>
                    <a:cubicBezTo>
                      <a:pt x="12234" y="24"/>
                      <a:pt x="11996" y="36"/>
                      <a:pt x="11758" y="36"/>
                    </a:cubicBezTo>
                    <a:cubicBezTo>
                      <a:pt x="11639" y="48"/>
                      <a:pt x="11520" y="48"/>
                      <a:pt x="11401" y="48"/>
                    </a:cubicBezTo>
                    <a:cubicBezTo>
                      <a:pt x="11282" y="60"/>
                      <a:pt x="11163" y="72"/>
                      <a:pt x="11044" y="72"/>
                    </a:cubicBezTo>
                    <a:cubicBezTo>
                      <a:pt x="10579" y="107"/>
                      <a:pt x="10127" y="143"/>
                      <a:pt x="9710" y="179"/>
                    </a:cubicBezTo>
                    <a:cubicBezTo>
                      <a:pt x="9472" y="203"/>
                      <a:pt x="9222" y="226"/>
                      <a:pt x="8972" y="250"/>
                    </a:cubicBezTo>
                    <a:cubicBezTo>
                      <a:pt x="8722" y="286"/>
                      <a:pt x="8460" y="322"/>
                      <a:pt x="8198" y="357"/>
                    </a:cubicBezTo>
                    <a:cubicBezTo>
                      <a:pt x="7674" y="429"/>
                      <a:pt x="7138" y="500"/>
                      <a:pt x="6602" y="584"/>
                    </a:cubicBezTo>
                    <a:cubicBezTo>
                      <a:pt x="6067" y="679"/>
                      <a:pt x="5519" y="786"/>
                      <a:pt x="4995" y="881"/>
                    </a:cubicBezTo>
                    <a:cubicBezTo>
                      <a:pt x="4733" y="941"/>
                      <a:pt x="4471" y="988"/>
                      <a:pt x="4221" y="1036"/>
                    </a:cubicBezTo>
                    <a:cubicBezTo>
                      <a:pt x="3971" y="1096"/>
                      <a:pt x="3733" y="1155"/>
                      <a:pt x="3495" y="1215"/>
                    </a:cubicBezTo>
                    <a:cubicBezTo>
                      <a:pt x="3019" y="1334"/>
                      <a:pt x="2566" y="1441"/>
                      <a:pt x="2161" y="1536"/>
                    </a:cubicBezTo>
                    <a:cubicBezTo>
                      <a:pt x="1769" y="1655"/>
                      <a:pt x="1411" y="1762"/>
                      <a:pt x="1114" y="1846"/>
                    </a:cubicBezTo>
                    <a:cubicBezTo>
                      <a:pt x="530" y="2024"/>
                      <a:pt x="173" y="2131"/>
                      <a:pt x="173" y="2131"/>
                    </a:cubicBezTo>
                    <a:cubicBezTo>
                      <a:pt x="1" y="2200"/>
                      <a:pt x="117" y="2669"/>
                      <a:pt x="307" y="2669"/>
                    </a:cubicBezTo>
                    <a:cubicBezTo>
                      <a:pt x="314" y="2669"/>
                      <a:pt x="321" y="2668"/>
                      <a:pt x="328" y="2667"/>
                    </a:cubicBezTo>
                    <a:cubicBezTo>
                      <a:pt x="328" y="2667"/>
                      <a:pt x="685" y="2584"/>
                      <a:pt x="1280" y="2453"/>
                    </a:cubicBezTo>
                    <a:cubicBezTo>
                      <a:pt x="1578" y="2393"/>
                      <a:pt x="1923" y="2310"/>
                      <a:pt x="2328" y="2227"/>
                    </a:cubicBezTo>
                    <a:cubicBezTo>
                      <a:pt x="2733" y="2155"/>
                      <a:pt x="3173" y="2084"/>
                      <a:pt x="3650" y="2000"/>
                    </a:cubicBezTo>
                    <a:cubicBezTo>
                      <a:pt x="3888" y="1953"/>
                      <a:pt x="4126" y="1917"/>
                      <a:pt x="4376" y="1870"/>
                    </a:cubicBezTo>
                    <a:cubicBezTo>
                      <a:pt x="4626" y="1834"/>
                      <a:pt x="4888" y="1798"/>
                      <a:pt x="5150" y="1762"/>
                    </a:cubicBezTo>
                    <a:cubicBezTo>
                      <a:pt x="5674" y="1691"/>
                      <a:pt x="6210" y="1619"/>
                      <a:pt x="6733" y="1548"/>
                    </a:cubicBezTo>
                    <a:cubicBezTo>
                      <a:pt x="7269" y="1489"/>
                      <a:pt x="7805" y="1429"/>
                      <a:pt x="8317" y="1381"/>
                    </a:cubicBezTo>
                    <a:cubicBezTo>
                      <a:pt x="8579" y="1346"/>
                      <a:pt x="8829" y="1322"/>
                      <a:pt x="9079" y="1298"/>
                    </a:cubicBezTo>
                    <a:cubicBezTo>
                      <a:pt x="9329" y="1274"/>
                      <a:pt x="9567" y="1250"/>
                      <a:pt x="9805" y="1239"/>
                    </a:cubicBezTo>
                    <a:cubicBezTo>
                      <a:pt x="10222" y="1191"/>
                      <a:pt x="10663" y="1155"/>
                      <a:pt x="11127" y="1108"/>
                    </a:cubicBezTo>
                    <a:cubicBezTo>
                      <a:pt x="11234" y="1096"/>
                      <a:pt x="11353" y="1084"/>
                      <a:pt x="11460" y="1072"/>
                    </a:cubicBezTo>
                    <a:cubicBezTo>
                      <a:pt x="11579" y="1072"/>
                      <a:pt x="11698" y="1060"/>
                      <a:pt x="11817" y="1060"/>
                    </a:cubicBezTo>
                    <a:cubicBezTo>
                      <a:pt x="12056" y="1036"/>
                      <a:pt x="12282" y="1024"/>
                      <a:pt x="12520" y="1012"/>
                    </a:cubicBezTo>
                    <a:cubicBezTo>
                      <a:pt x="12996" y="977"/>
                      <a:pt x="13460" y="941"/>
                      <a:pt x="13925" y="917"/>
                    </a:cubicBezTo>
                    <a:cubicBezTo>
                      <a:pt x="14389" y="893"/>
                      <a:pt x="14842" y="881"/>
                      <a:pt x="15258" y="869"/>
                    </a:cubicBezTo>
                    <a:cubicBezTo>
                      <a:pt x="15830" y="838"/>
                      <a:pt x="16354" y="838"/>
                      <a:pt x="16802" y="838"/>
                    </a:cubicBezTo>
                    <a:lnTo>
                      <a:pt x="16802" y="838"/>
                    </a:lnTo>
                    <a:cubicBezTo>
                      <a:pt x="17026" y="838"/>
                      <a:pt x="17231" y="838"/>
                      <a:pt x="17413" y="834"/>
                    </a:cubicBezTo>
                    <a:cubicBezTo>
                      <a:pt x="17866" y="834"/>
                      <a:pt x="18189" y="834"/>
                      <a:pt x="18314" y="827"/>
                    </a:cubicBezTo>
                    <a:lnTo>
                      <a:pt x="18314" y="827"/>
                    </a:lnTo>
                    <a:cubicBezTo>
                      <a:pt x="18323" y="833"/>
                      <a:pt x="18333" y="839"/>
                      <a:pt x="18342" y="846"/>
                    </a:cubicBezTo>
                    <a:cubicBezTo>
                      <a:pt x="18378" y="858"/>
                      <a:pt x="18413" y="869"/>
                      <a:pt x="18449" y="881"/>
                    </a:cubicBezTo>
                    <a:cubicBezTo>
                      <a:pt x="18509" y="905"/>
                      <a:pt x="18556" y="917"/>
                      <a:pt x="18616" y="929"/>
                    </a:cubicBezTo>
                    <a:cubicBezTo>
                      <a:pt x="18711" y="953"/>
                      <a:pt x="18794" y="977"/>
                      <a:pt x="18866" y="988"/>
                    </a:cubicBezTo>
                    <a:cubicBezTo>
                      <a:pt x="19009" y="1012"/>
                      <a:pt x="19104" y="1024"/>
                      <a:pt x="19175" y="1036"/>
                    </a:cubicBezTo>
                    <a:cubicBezTo>
                      <a:pt x="19318" y="1060"/>
                      <a:pt x="19330" y="1060"/>
                      <a:pt x="19330" y="1060"/>
                    </a:cubicBezTo>
                    <a:cubicBezTo>
                      <a:pt x="19533" y="1060"/>
                      <a:pt x="19604" y="607"/>
                      <a:pt x="19414" y="524"/>
                    </a:cubicBezTo>
                    <a:cubicBezTo>
                      <a:pt x="19414" y="524"/>
                      <a:pt x="19402" y="524"/>
                      <a:pt x="19271" y="500"/>
                    </a:cubicBezTo>
                    <a:cubicBezTo>
                      <a:pt x="19199" y="488"/>
                      <a:pt x="19104" y="465"/>
                      <a:pt x="18973" y="441"/>
                    </a:cubicBezTo>
                    <a:cubicBezTo>
                      <a:pt x="18914" y="429"/>
                      <a:pt x="18830" y="417"/>
                      <a:pt x="18759" y="393"/>
                    </a:cubicBezTo>
                    <a:cubicBezTo>
                      <a:pt x="18723" y="381"/>
                      <a:pt x="18675" y="369"/>
                      <a:pt x="18640" y="357"/>
                    </a:cubicBezTo>
                    <a:cubicBezTo>
                      <a:pt x="18616" y="346"/>
                      <a:pt x="18604" y="334"/>
                      <a:pt x="18580" y="334"/>
                    </a:cubicBezTo>
                    <a:cubicBezTo>
                      <a:pt x="18568" y="322"/>
                      <a:pt x="18556" y="322"/>
                      <a:pt x="18544" y="310"/>
                    </a:cubicBezTo>
                    <a:lnTo>
                      <a:pt x="18449" y="274"/>
                    </a:lnTo>
                    <a:lnTo>
                      <a:pt x="18402" y="262"/>
                    </a:lnTo>
                    <a:cubicBezTo>
                      <a:pt x="18354" y="250"/>
                      <a:pt x="18009" y="215"/>
                      <a:pt x="17449" y="167"/>
                    </a:cubicBezTo>
                    <a:cubicBezTo>
                      <a:pt x="16889" y="119"/>
                      <a:pt x="16127" y="36"/>
                      <a:pt x="15258" y="36"/>
                    </a:cubicBezTo>
                    <a:cubicBezTo>
                      <a:pt x="14830" y="24"/>
                      <a:pt x="14377" y="12"/>
                      <a:pt x="13901" y="0"/>
                    </a:cubicBezTo>
                    <a:close/>
                  </a:path>
                </a:pathLst>
              </a:custGeom>
              <a:solidFill>
                <a:srgbClr val="439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7"/>
              <p:cNvSpPr/>
              <p:nvPr/>
            </p:nvSpPr>
            <p:spPr>
              <a:xfrm>
                <a:off x="4465836" y="7206782"/>
                <a:ext cx="184066" cy="404227"/>
              </a:xfrm>
              <a:custGeom>
                <a:rect b="b" l="l" r="r" t="t"/>
                <a:pathLst>
                  <a:path extrusionOk="0" h="16339" w="7440">
                    <a:moveTo>
                      <a:pt x="7065" y="0"/>
                    </a:moveTo>
                    <a:cubicBezTo>
                      <a:pt x="6996" y="0"/>
                      <a:pt x="6934" y="18"/>
                      <a:pt x="6902" y="61"/>
                    </a:cubicBezTo>
                    <a:cubicBezTo>
                      <a:pt x="6902" y="61"/>
                      <a:pt x="6771" y="370"/>
                      <a:pt x="6569" y="870"/>
                    </a:cubicBezTo>
                    <a:cubicBezTo>
                      <a:pt x="6367" y="1406"/>
                      <a:pt x="6081" y="2097"/>
                      <a:pt x="5759" y="2930"/>
                    </a:cubicBezTo>
                    <a:cubicBezTo>
                      <a:pt x="5140" y="4573"/>
                      <a:pt x="4378" y="6609"/>
                      <a:pt x="3771" y="8205"/>
                    </a:cubicBezTo>
                    <a:cubicBezTo>
                      <a:pt x="3473" y="9002"/>
                      <a:pt x="3128" y="9895"/>
                      <a:pt x="2759" y="10788"/>
                    </a:cubicBezTo>
                    <a:cubicBezTo>
                      <a:pt x="2378" y="11681"/>
                      <a:pt x="1973" y="12562"/>
                      <a:pt x="1580" y="13336"/>
                    </a:cubicBezTo>
                    <a:cubicBezTo>
                      <a:pt x="1378" y="13717"/>
                      <a:pt x="1187" y="14086"/>
                      <a:pt x="1009" y="14408"/>
                    </a:cubicBezTo>
                    <a:cubicBezTo>
                      <a:pt x="830" y="14717"/>
                      <a:pt x="663" y="15003"/>
                      <a:pt x="533" y="15241"/>
                    </a:cubicBezTo>
                    <a:cubicBezTo>
                      <a:pt x="247" y="15706"/>
                      <a:pt x="68" y="15991"/>
                      <a:pt x="68" y="15991"/>
                    </a:cubicBezTo>
                    <a:cubicBezTo>
                      <a:pt x="0" y="16117"/>
                      <a:pt x="265" y="16339"/>
                      <a:pt x="429" y="16339"/>
                    </a:cubicBezTo>
                    <a:cubicBezTo>
                      <a:pt x="466" y="16339"/>
                      <a:pt x="499" y="16327"/>
                      <a:pt x="521" y="16301"/>
                    </a:cubicBezTo>
                    <a:cubicBezTo>
                      <a:pt x="521" y="16301"/>
                      <a:pt x="723" y="16027"/>
                      <a:pt x="1056" y="15587"/>
                    </a:cubicBezTo>
                    <a:cubicBezTo>
                      <a:pt x="1211" y="15360"/>
                      <a:pt x="1402" y="15086"/>
                      <a:pt x="1616" y="14765"/>
                    </a:cubicBezTo>
                    <a:cubicBezTo>
                      <a:pt x="1818" y="14455"/>
                      <a:pt x="2045" y="14098"/>
                      <a:pt x="2283" y="13729"/>
                    </a:cubicBezTo>
                    <a:cubicBezTo>
                      <a:pt x="2735" y="12955"/>
                      <a:pt x="3211" y="12086"/>
                      <a:pt x="3640" y="11193"/>
                    </a:cubicBezTo>
                    <a:cubicBezTo>
                      <a:pt x="4069" y="10288"/>
                      <a:pt x="4462" y="9383"/>
                      <a:pt x="4759" y="8574"/>
                    </a:cubicBezTo>
                    <a:cubicBezTo>
                      <a:pt x="5378" y="6966"/>
                      <a:pt x="6009" y="4871"/>
                      <a:pt x="6521" y="3192"/>
                    </a:cubicBezTo>
                    <a:cubicBezTo>
                      <a:pt x="7033" y="1501"/>
                      <a:pt x="7414" y="227"/>
                      <a:pt x="7414" y="227"/>
                    </a:cubicBezTo>
                    <a:cubicBezTo>
                      <a:pt x="7439" y="102"/>
                      <a:pt x="7229" y="0"/>
                      <a:pt x="7065" y="0"/>
                    </a:cubicBezTo>
                    <a:close/>
                  </a:path>
                </a:pathLst>
              </a:custGeom>
              <a:solidFill>
                <a:srgbClr val="439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1" name="Google Shape;171;p17"/>
            <p:cNvGrpSpPr/>
            <p:nvPr/>
          </p:nvGrpSpPr>
          <p:grpSpPr>
            <a:xfrm rot="8905895">
              <a:off x="8402486" y="210113"/>
              <a:ext cx="491590" cy="778812"/>
              <a:chOff x="-1904298" y="1056455"/>
              <a:chExt cx="581725" cy="921611"/>
            </a:xfrm>
          </p:grpSpPr>
          <p:sp>
            <p:nvSpPr>
              <p:cNvPr id="172" name="Google Shape;172;p17"/>
              <p:cNvSpPr/>
              <p:nvPr/>
            </p:nvSpPr>
            <p:spPr>
              <a:xfrm>
                <a:off x="-1904298" y="1056455"/>
                <a:ext cx="581725" cy="887132"/>
              </a:xfrm>
              <a:custGeom>
                <a:rect b="b" l="l" r="r" t="t"/>
                <a:pathLst>
                  <a:path extrusionOk="0" h="58249" w="38196">
                    <a:moveTo>
                      <a:pt x="34903" y="0"/>
                    </a:moveTo>
                    <a:cubicBezTo>
                      <a:pt x="34867" y="0"/>
                      <a:pt x="34830" y="5"/>
                      <a:pt x="34790" y="15"/>
                    </a:cubicBezTo>
                    <a:cubicBezTo>
                      <a:pt x="28206" y="1801"/>
                      <a:pt x="22396" y="5385"/>
                      <a:pt x="17002" y="9468"/>
                    </a:cubicBezTo>
                    <a:cubicBezTo>
                      <a:pt x="11918" y="13326"/>
                      <a:pt x="6870" y="17434"/>
                      <a:pt x="3929" y="23232"/>
                    </a:cubicBezTo>
                    <a:cubicBezTo>
                      <a:pt x="1143" y="28733"/>
                      <a:pt x="179" y="34983"/>
                      <a:pt x="83" y="41103"/>
                    </a:cubicBezTo>
                    <a:cubicBezTo>
                      <a:pt x="0" y="46771"/>
                      <a:pt x="310" y="52998"/>
                      <a:pt x="4120" y="57534"/>
                    </a:cubicBezTo>
                    <a:cubicBezTo>
                      <a:pt x="4191" y="57635"/>
                      <a:pt x="4287" y="57668"/>
                      <a:pt x="4373" y="57668"/>
                    </a:cubicBezTo>
                    <a:cubicBezTo>
                      <a:pt x="4388" y="57668"/>
                      <a:pt x="4403" y="57667"/>
                      <a:pt x="4417" y="57665"/>
                    </a:cubicBezTo>
                    <a:lnTo>
                      <a:pt x="4417" y="57665"/>
                    </a:lnTo>
                    <a:cubicBezTo>
                      <a:pt x="4322" y="57903"/>
                      <a:pt x="4429" y="58248"/>
                      <a:pt x="4774" y="58248"/>
                    </a:cubicBezTo>
                    <a:cubicBezTo>
                      <a:pt x="16324" y="58213"/>
                      <a:pt x="26372" y="48259"/>
                      <a:pt x="31444" y="38674"/>
                    </a:cubicBezTo>
                    <a:cubicBezTo>
                      <a:pt x="37648" y="26983"/>
                      <a:pt x="38195" y="13278"/>
                      <a:pt x="35874" y="467"/>
                    </a:cubicBezTo>
                    <a:cubicBezTo>
                      <a:pt x="35836" y="265"/>
                      <a:pt x="35686" y="176"/>
                      <a:pt x="35526" y="176"/>
                    </a:cubicBezTo>
                    <a:cubicBezTo>
                      <a:pt x="35432" y="176"/>
                      <a:pt x="35334" y="207"/>
                      <a:pt x="35254" y="265"/>
                    </a:cubicBezTo>
                    <a:cubicBezTo>
                      <a:pt x="35205" y="116"/>
                      <a:pt x="35081" y="0"/>
                      <a:pt x="34903" y="0"/>
                    </a:cubicBezTo>
                    <a:close/>
                  </a:path>
                </a:pathLst>
              </a:custGeom>
              <a:solidFill>
                <a:srgbClr val="74D8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7"/>
              <p:cNvSpPr/>
              <p:nvPr/>
            </p:nvSpPr>
            <p:spPr>
              <a:xfrm>
                <a:off x="-1862965" y="1216748"/>
                <a:ext cx="442995" cy="761317"/>
              </a:xfrm>
              <a:custGeom>
                <a:rect b="b" l="l" r="r" t="t"/>
                <a:pathLst>
                  <a:path extrusionOk="0" h="49988" w="29087">
                    <a:moveTo>
                      <a:pt x="21381" y="0"/>
                    </a:moveTo>
                    <a:cubicBezTo>
                      <a:pt x="21179" y="0"/>
                      <a:pt x="20962" y="128"/>
                      <a:pt x="20932" y="384"/>
                    </a:cubicBezTo>
                    <a:cubicBezTo>
                      <a:pt x="20491" y="4468"/>
                      <a:pt x="20277" y="13386"/>
                      <a:pt x="20325" y="13540"/>
                    </a:cubicBezTo>
                    <a:cubicBezTo>
                      <a:pt x="17836" y="17624"/>
                      <a:pt x="15348" y="21696"/>
                      <a:pt x="12871" y="25780"/>
                    </a:cubicBezTo>
                    <a:cubicBezTo>
                      <a:pt x="12657" y="26137"/>
                      <a:pt x="12443" y="26494"/>
                      <a:pt x="12228" y="26852"/>
                    </a:cubicBezTo>
                    <a:cubicBezTo>
                      <a:pt x="10454" y="22565"/>
                      <a:pt x="9609" y="18065"/>
                      <a:pt x="9728" y="13433"/>
                    </a:cubicBezTo>
                    <a:cubicBezTo>
                      <a:pt x="9740" y="13171"/>
                      <a:pt x="9544" y="13040"/>
                      <a:pt x="9343" y="13040"/>
                    </a:cubicBezTo>
                    <a:cubicBezTo>
                      <a:pt x="9142" y="13040"/>
                      <a:pt x="8936" y="13171"/>
                      <a:pt x="8930" y="13433"/>
                    </a:cubicBezTo>
                    <a:cubicBezTo>
                      <a:pt x="8799" y="18196"/>
                      <a:pt x="9669" y="22839"/>
                      <a:pt x="11526" y="27245"/>
                    </a:cubicBezTo>
                    <a:cubicBezTo>
                      <a:pt x="11585" y="27387"/>
                      <a:pt x="11716" y="27471"/>
                      <a:pt x="11847" y="27495"/>
                    </a:cubicBezTo>
                    <a:cubicBezTo>
                      <a:pt x="8859" y="32483"/>
                      <a:pt x="6001" y="37567"/>
                      <a:pt x="3692" y="42889"/>
                    </a:cubicBezTo>
                    <a:cubicBezTo>
                      <a:pt x="1668" y="38996"/>
                      <a:pt x="834" y="34745"/>
                      <a:pt x="1227" y="30364"/>
                    </a:cubicBezTo>
                    <a:cubicBezTo>
                      <a:pt x="1251" y="30108"/>
                      <a:pt x="1063" y="29980"/>
                      <a:pt x="864" y="29980"/>
                    </a:cubicBezTo>
                    <a:cubicBezTo>
                      <a:pt x="664" y="29980"/>
                      <a:pt x="453" y="30108"/>
                      <a:pt x="429" y="30364"/>
                    </a:cubicBezTo>
                    <a:cubicBezTo>
                      <a:pt x="1" y="35019"/>
                      <a:pt x="953" y="39556"/>
                      <a:pt x="3180" y="43675"/>
                    </a:cubicBezTo>
                    <a:cubicBezTo>
                      <a:pt x="3215" y="43723"/>
                      <a:pt x="3251" y="43770"/>
                      <a:pt x="3299" y="43806"/>
                    </a:cubicBezTo>
                    <a:cubicBezTo>
                      <a:pt x="2513" y="45663"/>
                      <a:pt x="1799" y="47557"/>
                      <a:pt x="1167" y="49497"/>
                    </a:cubicBezTo>
                    <a:cubicBezTo>
                      <a:pt x="1074" y="49793"/>
                      <a:pt x="1320" y="49988"/>
                      <a:pt x="1563" y="49988"/>
                    </a:cubicBezTo>
                    <a:cubicBezTo>
                      <a:pt x="1722" y="49988"/>
                      <a:pt x="1880" y="49904"/>
                      <a:pt x="1941" y="49712"/>
                    </a:cubicBezTo>
                    <a:cubicBezTo>
                      <a:pt x="3323" y="45449"/>
                      <a:pt x="5132" y="41389"/>
                      <a:pt x="7168" y="37436"/>
                    </a:cubicBezTo>
                    <a:cubicBezTo>
                      <a:pt x="7216" y="37532"/>
                      <a:pt x="7287" y="37603"/>
                      <a:pt x="7430" y="37627"/>
                    </a:cubicBezTo>
                    <a:cubicBezTo>
                      <a:pt x="8398" y="37795"/>
                      <a:pt x="9366" y="37879"/>
                      <a:pt x="10324" y="37879"/>
                    </a:cubicBezTo>
                    <a:cubicBezTo>
                      <a:pt x="13834" y="37879"/>
                      <a:pt x="17225" y="36758"/>
                      <a:pt x="20087" y="34579"/>
                    </a:cubicBezTo>
                    <a:cubicBezTo>
                      <a:pt x="20431" y="34323"/>
                      <a:pt x="20214" y="33799"/>
                      <a:pt x="19894" y="33799"/>
                    </a:cubicBezTo>
                    <a:cubicBezTo>
                      <a:pt x="19826" y="33799"/>
                      <a:pt x="19754" y="33822"/>
                      <a:pt x="19682" y="33876"/>
                    </a:cubicBezTo>
                    <a:cubicBezTo>
                      <a:pt x="16937" y="35970"/>
                      <a:pt x="13691" y="37085"/>
                      <a:pt x="10318" y="37085"/>
                    </a:cubicBezTo>
                    <a:cubicBezTo>
                      <a:pt x="9433" y="37085"/>
                      <a:pt x="8540" y="37009"/>
                      <a:pt x="7644" y="36853"/>
                    </a:cubicBezTo>
                    <a:cubicBezTo>
                      <a:pt x="7615" y="36847"/>
                      <a:pt x="7585" y="36844"/>
                      <a:pt x="7557" y="36844"/>
                    </a:cubicBezTo>
                    <a:cubicBezTo>
                      <a:pt x="7528" y="36844"/>
                      <a:pt x="7502" y="36847"/>
                      <a:pt x="7478" y="36853"/>
                    </a:cubicBezTo>
                    <a:cubicBezTo>
                      <a:pt x="9478" y="33019"/>
                      <a:pt x="11693" y="29281"/>
                      <a:pt x="13943" y="25578"/>
                    </a:cubicBezTo>
                    <a:cubicBezTo>
                      <a:pt x="14872" y="24042"/>
                      <a:pt x="15812" y="22518"/>
                      <a:pt x="16741" y="20982"/>
                    </a:cubicBezTo>
                    <a:cubicBezTo>
                      <a:pt x="16788" y="21006"/>
                      <a:pt x="16848" y="21018"/>
                      <a:pt x="16919" y="21018"/>
                    </a:cubicBezTo>
                    <a:cubicBezTo>
                      <a:pt x="20956" y="20768"/>
                      <a:pt x="24861" y="19946"/>
                      <a:pt x="28659" y="18553"/>
                    </a:cubicBezTo>
                    <a:cubicBezTo>
                      <a:pt x="29087" y="18393"/>
                      <a:pt x="28967" y="17753"/>
                      <a:pt x="28585" y="17753"/>
                    </a:cubicBezTo>
                    <a:cubicBezTo>
                      <a:pt x="28542" y="17753"/>
                      <a:pt x="28495" y="17761"/>
                      <a:pt x="28445" y="17779"/>
                    </a:cubicBezTo>
                    <a:cubicBezTo>
                      <a:pt x="24813" y="19113"/>
                      <a:pt x="21087" y="19910"/>
                      <a:pt x="17229" y="20184"/>
                    </a:cubicBezTo>
                    <a:cubicBezTo>
                      <a:pt x="21075" y="13874"/>
                      <a:pt x="24944" y="7564"/>
                      <a:pt x="28790" y="1265"/>
                    </a:cubicBezTo>
                    <a:cubicBezTo>
                      <a:pt x="28979" y="953"/>
                      <a:pt x="28702" y="663"/>
                      <a:pt x="28427" y="663"/>
                    </a:cubicBezTo>
                    <a:cubicBezTo>
                      <a:pt x="28303" y="663"/>
                      <a:pt x="28180" y="721"/>
                      <a:pt x="28099" y="860"/>
                    </a:cubicBezTo>
                    <a:cubicBezTo>
                      <a:pt x="25790" y="4635"/>
                      <a:pt x="23468" y="8409"/>
                      <a:pt x="21158" y="12183"/>
                    </a:cubicBezTo>
                    <a:cubicBezTo>
                      <a:pt x="21134" y="8242"/>
                      <a:pt x="21313" y="4313"/>
                      <a:pt x="21741" y="384"/>
                    </a:cubicBezTo>
                    <a:cubicBezTo>
                      <a:pt x="21771" y="128"/>
                      <a:pt x="21584" y="0"/>
                      <a:pt x="21381" y="0"/>
                    </a:cubicBezTo>
                    <a:close/>
                  </a:path>
                </a:pathLst>
              </a:custGeom>
              <a:solidFill>
                <a:srgbClr val="449E8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4" name="Google Shape;174;p17"/>
            <p:cNvSpPr/>
            <p:nvPr/>
          </p:nvSpPr>
          <p:spPr>
            <a:xfrm flipH="1" rot="10800000">
              <a:off x="7676500" y="-6"/>
              <a:ext cx="1430684" cy="365231"/>
            </a:xfrm>
            <a:custGeom>
              <a:rect b="b" l="l" r="r" t="t"/>
              <a:pathLst>
                <a:path extrusionOk="0" h="10991" w="43054">
                  <a:moveTo>
                    <a:pt x="21920" y="1"/>
                  </a:moveTo>
                  <a:cubicBezTo>
                    <a:pt x="19110" y="1"/>
                    <a:pt x="16717" y="2084"/>
                    <a:pt x="15753" y="5025"/>
                  </a:cubicBezTo>
                  <a:cubicBezTo>
                    <a:pt x="14574" y="3882"/>
                    <a:pt x="12967" y="3168"/>
                    <a:pt x="11181" y="3168"/>
                  </a:cubicBezTo>
                  <a:cubicBezTo>
                    <a:pt x="7954" y="3168"/>
                    <a:pt x="5275" y="5502"/>
                    <a:pt x="4739" y="8573"/>
                  </a:cubicBezTo>
                  <a:cubicBezTo>
                    <a:pt x="4299" y="8359"/>
                    <a:pt x="3811" y="8228"/>
                    <a:pt x="3287" y="8228"/>
                  </a:cubicBezTo>
                  <a:cubicBezTo>
                    <a:pt x="1644" y="8228"/>
                    <a:pt x="275" y="9419"/>
                    <a:pt x="1" y="10990"/>
                  </a:cubicBezTo>
                  <a:lnTo>
                    <a:pt x="43054" y="10990"/>
                  </a:lnTo>
                  <a:cubicBezTo>
                    <a:pt x="43054" y="10990"/>
                    <a:pt x="43054" y="10990"/>
                    <a:pt x="43054" y="10978"/>
                  </a:cubicBezTo>
                  <a:cubicBezTo>
                    <a:pt x="43054" y="8407"/>
                    <a:pt x="40970" y="6323"/>
                    <a:pt x="38398" y="6323"/>
                  </a:cubicBezTo>
                  <a:cubicBezTo>
                    <a:pt x="37744" y="6323"/>
                    <a:pt x="37124" y="6454"/>
                    <a:pt x="36565" y="6704"/>
                  </a:cubicBezTo>
                  <a:cubicBezTo>
                    <a:pt x="35815" y="4025"/>
                    <a:pt x="33374" y="2061"/>
                    <a:pt x="30469" y="2061"/>
                  </a:cubicBezTo>
                  <a:cubicBezTo>
                    <a:pt x="29231" y="2061"/>
                    <a:pt x="28088" y="2418"/>
                    <a:pt x="27123" y="3025"/>
                  </a:cubicBezTo>
                  <a:cubicBezTo>
                    <a:pt x="25909" y="1191"/>
                    <a:pt x="24028" y="1"/>
                    <a:pt x="21920" y="1"/>
                  </a:cubicBezTo>
                  <a:close/>
                </a:path>
              </a:pathLst>
            </a:custGeom>
            <a:solidFill>
              <a:srgbClr val="40B4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p:cSld name="CUSTOM_3">
    <p:spTree>
      <p:nvGrpSpPr>
        <p:cNvPr id="175" name="Shape 175"/>
        <p:cNvGrpSpPr/>
        <p:nvPr/>
      </p:nvGrpSpPr>
      <p:grpSpPr>
        <a:xfrm>
          <a:off x="0" y="0"/>
          <a:ext cx="0" cy="0"/>
          <a:chOff x="0" y="0"/>
          <a:chExt cx="0" cy="0"/>
        </a:xfrm>
      </p:grpSpPr>
      <p:grpSp>
        <p:nvGrpSpPr>
          <p:cNvPr id="176" name="Google Shape;176;p18"/>
          <p:cNvGrpSpPr/>
          <p:nvPr/>
        </p:nvGrpSpPr>
        <p:grpSpPr>
          <a:xfrm flipH="1" rot="199848">
            <a:off x="1146238" y="3853117"/>
            <a:ext cx="581719" cy="921601"/>
            <a:chOff x="-1904298" y="1056455"/>
            <a:chExt cx="581725" cy="921611"/>
          </a:xfrm>
        </p:grpSpPr>
        <p:sp>
          <p:nvSpPr>
            <p:cNvPr id="177" name="Google Shape;177;p18"/>
            <p:cNvSpPr/>
            <p:nvPr/>
          </p:nvSpPr>
          <p:spPr>
            <a:xfrm>
              <a:off x="-1904298" y="1056455"/>
              <a:ext cx="581725" cy="887132"/>
            </a:xfrm>
            <a:custGeom>
              <a:rect b="b" l="l" r="r" t="t"/>
              <a:pathLst>
                <a:path extrusionOk="0" h="58249" w="38196">
                  <a:moveTo>
                    <a:pt x="34903" y="0"/>
                  </a:moveTo>
                  <a:cubicBezTo>
                    <a:pt x="34867" y="0"/>
                    <a:pt x="34830" y="5"/>
                    <a:pt x="34790" y="15"/>
                  </a:cubicBezTo>
                  <a:cubicBezTo>
                    <a:pt x="28206" y="1801"/>
                    <a:pt x="22396" y="5385"/>
                    <a:pt x="17002" y="9468"/>
                  </a:cubicBezTo>
                  <a:cubicBezTo>
                    <a:pt x="11918" y="13326"/>
                    <a:pt x="6870" y="17434"/>
                    <a:pt x="3929" y="23232"/>
                  </a:cubicBezTo>
                  <a:cubicBezTo>
                    <a:pt x="1143" y="28733"/>
                    <a:pt x="179" y="34983"/>
                    <a:pt x="83" y="41103"/>
                  </a:cubicBezTo>
                  <a:cubicBezTo>
                    <a:pt x="0" y="46771"/>
                    <a:pt x="310" y="52998"/>
                    <a:pt x="4120" y="57534"/>
                  </a:cubicBezTo>
                  <a:cubicBezTo>
                    <a:pt x="4191" y="57635"/>
                    <a:pt x="4287" y="57668"/>
                    <a:pt x="4373" y="57668"/>
                  </a:cubicBezTo>
                  <a:cubicBezTo>
                    <a:pt x="4388" y="57668"/>
                    <a:pt x="4403" y="57667"/>
                    <a:pt x="4417" y="57665"/>
                  </a:cubicBezTo>
                  <a:lnTo>
                    <a:pt x="4417" y="57665"/>
                  </a:lnTo>
                  <a:cubicBezTo>
                    <a:pt x="4322" y="57903"/>
                    <a:pt x="4429" y="58248"/>
                    <a:pt x="4774" y="58248"/>
                  </a:cubicBezTo>
                  <a:cubicBezTo>
                    <a:pt x="16324" y="58213"/>
                    <a:pt x="26372" y="48259"/>
                    <a:pt x="31444" y="38674"/>
                  </a:cubicBezTo>
                  <a:cubicBezTo>
                    <a:pt x="37648" y="26983"/>
                    <a:pt x="38195" y="13278"/>
                    <a:pt x="35874" y="467"/>
                  </a:cubicBezTo>
                  <a:cubicBezTo>
                    <a:pt x="35836" y="265"/>
                    <a:pt x="35686" y="176"/>
                    <a:pt x="35526" y="176"/>
                  </a:cubicBezTo>
                  <a:cubicBezTo>
                    <a:pt x="35432" y="176"/>
                    <a:pt x="35334" y="207"/>
                    <a:pt x="35254" y="265"/>
                  </a:cubicBezTo>
                  <a:cubicBezTo>
                    <a:pt x="35205" y="116"/>
                    <a:pt x="35081" y="0"/>
                    <a:pt x="34903" y="0"/>
                  </a:cubicBezTo>
                  <a:close/>
                </a:path>
              </a:pathLst>
            </a:custGeom>
            <a:solidFill>
              <a:srgbClr val="5AD1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8"/>
            <p:cNvSpPr/>
            <p:nvPr/>
          </p:nvSpPr>
          <p:spPr>
            <a:xfrm>
              <a:off x="-1862965" y="1216748"/>
              <a:ext cx="442995" cy="761317"/>
            </a:xfrm>
            <a:custGeom>
              <a:rect b="b" l="l" r="r" t="t"/>
              <a:pathLst>
                <a:path extrusionOk="0" h="49988" w="29087">
                  <a:moveTo>
                    <a:pt x="21381" y="0"/>
                  </a:moveTo>
                  <a:cubicBezTo>
                    <a:pt x="21179" y="0"/>
                    <a:pt x="20962" y="128"/>
                    <a:pt x="20932" y="384"/>
                  </a:cubicBezTo>
                  <a:cubicBezTo>
                    <a:pt x="20491" y="4468"/>
                    <a:pt x="20277" y="13386"/>
                    <a:pt x="20325" y="13540"/>
                  </a:cubicBezTo>
                  <a:cubicBezTo>
                    <a:pt x="17836" y="17624"/>
                    <a:pt x="15348" y="21696"/>
                    <a:pt x="12871" y="25780"/>
                  </a:cubicBezTo>
                  <a:cubicBezTo>
                    <a:pt x="12657" y="26137"/>
                    <a:pt x="12443" y="26494"/>
                    <a:pt x="12228" y="26852"/>
                  </a:cubicBezTo>
                  <a:cubicBezTo>
                    <a:pt x="10454" y="22565"/>
                    <a:pt x="9609" y="18065"/>
                    <a:pt x="9728" y="13433"/>
                  </a:cubicBezTo>
                  <a:cubicBezTo>
                    <a:pt x="9740" y="13171"/>
                    <a:pt x="9544" y="13040"/>
                    <a:pt x="9343" y="13040"/>
                  </a:cubicBezTo>
                  <a:cubicBezTo>
                    <a:pt x="9142" y="13040"/>
                    <a:pt x="8936" y="13171"/>
                    <a:pt x="8930" y="13433"/>
                  </a:cubicBezTo>
                  <a:cubicBezTo>
                    <a:pt x="8799" y="18196"/>
                    <a:pt x="9669" y="22839"/>
                    <a:pt x="11526" y="27245"/>
                  </a:cubicBezTo>
                  <a:cubicBezTo>
                    <a:pt x="11585" y="27387"/>
                    <a:pt x="11716" y="27471"/>
                    <a:pt x="11847" y="27495"/>
                  </a:cubicBezTo>
                  <a:cubicBezTo>
                    <a:pt x="8859" y="32483"/>
                    <a:pt x="6001" y="37567"/>
                    <a:pt x="3692" y="42889"/>
                  </a:cubicBezTo>
                  <a:cubicBezTo>
                    <a:pt x="1668" y="38996"/>
                    <a:pt x="834" y="34745"/>
                    <a:pt x="1227" y="30364"/>
                  </a:cubicBezTo>
                  <a:cubicBezTo>
                    <a:pt x="1251" y="30108"/>
                    <a:pt x="1063" y="29980"/>
                    <a:pt x="864" y="29980"/>
                  </a:cubicBezTo>
                  <a:cubicBezTo>
                    <a:pt x="664" y="29980"/>
                    <a:pt x="453" y="30108"/>
                    <a:pt x="429" y="30364"/>
                  </a:cubicBezTo>
                  <a:cubicBezTo>
                    <a:pt x="1" y="35019"/>
                    <a:pt x="953" y="39556"/>
                    <a:pt x="3180" y="43675"/>
                  </a:cubicBezTo>
                  <a:cubicBezTo>
                    <a:pt x="3215" y="43723"/>
                    <a:pt x="3251" y="43770"/>
                    <a:pt x="3299" y="43806"/>
                  </a:cubicBezTo>
                  <a:cubicBezTo>
                    <a:pt x="2513" y="45663"/>
                    <a:pt x="1799" y="47557"/>
                    <a:pt x="1167" y="49497"/>
                  </a:cubicBezTo>
                  <a:cubicBezTo>
                    <a:pt x="1074" y="49793"/>
                    <a:pt x="1320" y="49988"/>
                    <a:pt x="1563" y="49988"/>
                  </a:cubicBezTo>
                  <a:cubicBezTo>
                    <a:pt x="1722" y="49988"/>
                    <a:pt x="1880" y="49904"/>
                    <a:pt x="1941" y="49712"/>
                  </a:cubicBezTo>
                  <a:cubicBezTo>
                    <a:pt x="3323" y="45449"/>
                    <a:pt x="5132" y="41389"/>
                    <a:pt x="7168" y="37436"/>
                  </a:cubicBezTo>
                  <a:cubicBezTo>
                    <a:pt x="7216" y="37532"/>
                    <a:pt x="7287" y="37603"/>
                    <a:pt x="7430" y="37627"/>
                  </a:cubicBezTo>
                  <a:cubicBezTo>
                    <a:pt x="8398" y="37795"/>
                    <a:pt x="9366" y="37879"/>
                    <a:pt x="10324" y="37879"/>
                  </a:cubicBezTo>
                  <a:cubicBezTo>
                    <a:pt x="13834" y="37879"/>
                    <a:pt x="17225" y="36758"/>
                    <a:pt x="20087" y="34579"/>
                  </a:cubicBezTo>
                  <a:cubicBezTo>
                    <a:pt x="20431" y="34323"/>
                    <a:pt x="20214" y="33799"/>
                    <a:pt x="19894" y="33799"/>
                  </a:cubicBezTo>
                  <a:cubicBezTo>
                    <a:pt x="19826" y="33799"/>
                    <a:pt x="19754" y="33822"/>
                    <a:pt x="19682" y="33876"/>
                  </a:cubicBezTo>
                  <a:cubicBezTo>
                    <a:pt x="16937" y="35970"/>
                    <a:pt x="13691" y="37085"/>
                    <a:pt x="10318" y="37085"/>
                  </a:cubicBezTo>
                  <a:cubicBezTo>
                    <a:pt x="9433" y="37085"/>
                    <a:pt x="8540" y="37009"/>
                    <a:pt x="7644" y="36853"/>
                  </a:cubicBezTo>
                  <a:cubicBezTo>
                    <a:pt x="7615" y="36847"/>
                    <a:pt x="7585" y="36844"/>
                    <a:pt x="7557" y="36844"/>
                  </a:cubicBezTo>
                  <a:cubicBezTo>
                    <a:pt x="7528" y="36844"/>
                    <a:pt x="7502" y="36847"/>
                    <a:pt x="7478" y="36853"/>
                  </a:cubicBezTo>
                  <a:cubicBezTo>
                    <a:pt x="9478" y="33019"/>
                    <a:pt x="11693" y="29281"/>
                    <a:pt x="13943" y="25578"/>
                  </a:cubicBezTo>
                  <a:cubicBezTo>
                    <a:pt x="14872" y="24042"/>
                    <a:pt x="15812" y="22518"/>
                    <a:pt x="16741" y="20982"/>
                  </a:cubicBezTo>
                  <a:cubicBezTo>
                    <a:pt x="16788" y="21006"/>
                    <a:pt x="16848" y="21018"/>
                    <a:pt x="16919" y="21018"/>
                  </a:cubicBezTo>
                  <a:cubicBezTo>
                    <a:pt x="20956" y="20768"/>
                    <a:pt x="24861" y="19946"/>
                    <a:pt x="28659" y="18553"/>
                  </a:cubicBezTo>
                  <a:cubicBezTo>
                    <a:pt x="29087" y="18393"/>
                    <a:pt x="28967" y="17753"/>
                    <a:pt x="28585" y="17753"/>
                  </a:cubicBezTo>
                  <a:cubicBezTo>
                    <a:pt x="28542" y="17753"/>
                    <a:pt x="28495" y="17761"/>
                    <a:pt x="28445" y="17779"/>
                  </a:cubicBezTo>
                  <a:cubicBezTo>
                    <a:pt x="24813" y="19113"/>
                    <a:pt x="21087" y="19910"/>
                    <a:pt x="17229" y="20184"/>
                  </a:cubicBezTo>
                  <a:cubicBezTo>
                    <a:pt x="21075" y="13874"/>
                    <a:pt x="24944" y="7564"/>
                    <a:pt x="28790" y="1265"/>
                  </a:cubicBezTo>
                  <a:cubicBezTo>
                    <a:pt x="28979" y="953"/>
                    <a:pt x="28702" y="663"/>
                    <a:pt x="28427" y="663"/>
                  </a:cubicBezTo>
                  <a:cubicBezTo>
                    <a:pt x="28303" y="663"/>
                    <a:pt x="28180" y="721"/>
                    <a:pt x="28099" y="860"/>
                  </a:cubicBezTo>
                  <a:cubicBezTo>
                    <a:pt x="25790" y="4635"/>
                    <a:pt x="23468" y="8409"/>
                    <a:pt x="21158" y="12183"/>
                  </a:cubicBezTo>
                  <a:cubicBezTo>
                    <a:pt x="21134" y="8242"/>
                    <a:pt x="21313" y="4313"/>
                    <a:pt x="21741" y="384"/>
                  </a:cubicBezTo>
                  <a:cubicBezTo>
                    <a:pt x="21771" y="128"/>
                    <a:pt x="21584" y="0"/>
                    <a:pt x="21381" y="0"/>
                  </a:cubicBezTo>
                  <a:close/>
                </a:path>
              </a:pathLst>
            </a:custGeom>
            <a:solidFill>
              <a:srgbClr val="449E8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9" name="Google Shape;179;p18"/>
          <p:cNvGrpSpPr/>
          <p:nvPr/>
        </p:nvGrpSpPr>
        <p:grpSpPr>
          <a:xfrm flipH="1">
            <a:off x="1561015" y="3934149"/>
            <a:ext cx="878448" cy="863379"/>
            <a:chOff x="-5358445" y="839844"/>
            <a:chExt cx="1391711" cy="1367837"/>
          </a:xfrm>
        </p:grpSpPr>
        <p:sp>
          <p:nvSpPr>
            <p:cNvPr id="180" name="Google Shape;180;p18"/>
            <p:cNvSpPr/>
            <p:nvPr/>
          </p:nvSpPr>
          <p:spPr>
            <a:xfrm>
              <a:off x="-5358445" y="839844"/>
              <a:ext cx="1391711" cy="1367419"/>
            </a:xfrm>
            <a:custGeom>
              <a:rect b="b" l="l" r="r" t="t"/>
              <a:pathLst>
                <a:path extrusionOk="0" h="49029" w="49900">
                  <a:moveTo>
                    <a:pt x="1057" y="0"/>
                  </a:moveTo>
                  <a:cubicBezTo>
                    <a:pt x="781" y="0"/>
                    <a:pt x="673" y="296"/>
                    <a:pt x="750" y="529"/>
                  </a:cubicBezTo>
                  <a:cubicBezTo>
                    <a:pt x="560" y="529"/>
                    <a:pt x="369" y="648"/>
                    <a:pt x="357" y="886"/>
                  </a:cubicBezTo>
                  <a:cubicBezTo>
                    <a:pt x="0" y="7708"/>
                    <a:pt x="1596" y="14340"/>
                    <a:pt x="3798" y="20746"/>
                  </a:cubicBezTo>
                  <a:cubicBezTo>
                    <a:pt x="5870" y="26770"/>
                    <a:pt x="8204" y="32854"/>
                    <a:pt x="12788" y="37450"/>
                  </a:cubicBezTo>
                  <a:cubicBezTo>
                    <a:pt x="17157" y="41820"/>
                    <a:pt x="22789" y="44689"/>
                    <a:pt x="28575" y="46678"/>
                  </a:cubicBezTo>
                  <a:cubicBezTo>
                    <a:pt x="32108" y="47894"/>
                    <a:pt x="35925" y="49028"/>
                    <a:pt x="39693" y="49028"/>
                  </a:cubicBezTo>
                  <a:cubicBezTo>
                    <a:pt x="41639" y="49028"/>
                    <a:pt x="43573" y="48726"/>
                    <a:pt x="45446" y="47975"/>
                  </a:cubicBezTo>
                  <a:cubicBezTo>
                    <a:pt x="45589" y="47916"/>
                    <a:pt x="45649" y="47821"/>
                    <a:pt x="45661" y="47725"/>
                  </a:cubicBezTo>
                  <a:cubicBezTo>
                    <a:pt x="45745" y="47795"/>
                    <a:pt x="45857" y="47836"/>
                    <a:pt x="45967" y="47836"/>
                  </a:cubicBezTo>
                  <a:cubicBezTo>
                    <a:pt x="46118" y="47836"/>
                    <a:pt x="46265" y="47757"/>
                    <a:pt x="46327" y="47571"/>
                  </a:cubicBezTo>
                  <a:cubicBezTo>
                    <a:pt x="49899" y="36581"/>
                    <a:pt x="43565" y="23937"/>
                    <a:pt x="36052" y="16126"/>
                  </a:cubicBezTo>
                  <a:cubicBezTo>
                    <a:pt x="26873" y="6589"/>
                    <a:pt x="14014" y="1791"/>
                    <a:pt x="1119" y="5"/>
                  </a:cubicBezTo>
                  <a:cubicBezTo>
                    <a:pt x="1098" y="2"/>
                    <a:pt x="1077" y="0"/>
                    <a:pt x="1057" y="0"/>
                  </a:cubicBezTo>
                  <a:close/>
                </a:path>
              </a:pathLst>
            </a:custGeom>
            <a:solidFill>
              <a:srgbClr val="75D9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8"/>
            <p:cNvSpPr/>
            <p:nvPr/>
          </p:nvSpPr>
          <p:spPr>
            <a:xfrm>
              <a:off x="-5168235" y="1050330"/>
              <a:ext cx="1163208" cy="1157351"/>
            </a:xfrm>
            <a:custGeom>
              <a:rect b="b" l="l" r="r" t="t"/>
              <a:pathLst>
                <a:path extrusionOk="0" h="41497" w="41707">
                  <a:moveTo>
                    <a:pt x="3415" y="0"/>
                  </a:moveTo>
                  <a:cubicBezTo>
                    <a:pt x="3118" y="0"/>
                    <a:pt x="2838" y="377"/>
                    <a:pt x="3098" y="673"/>
                  </a:cubicBezTo>
                  <a:cubicBezTo>
                    <a:pt x="5968" y="4043"/>
                    <a:pt x="8825" y="7424"/>
                    <a:pt x="11694" y="10794"/>
                  </a:cubicBezTo>
                  <a:cubicBezTo>
                    <a:pt x="7944" y="9591"/>
                    <a:pt x="4265" y="8186"/>
                    <a:pt x="669" y="6567"/>
                  </a:cubicBezTo>
                  <a:cubicBezTo>
                    <a:pt x="612" y="6541"/>
                    <a:pt x="557" y="6529"/>
                    <a:pt x="507" y="6529"/>
                  </a:cubicBezTo>
                  <a:cubicBezTo>
                    <a:pt x="143" y="6529"/>
                    <a:pt x="1" y="7141"/>
                    <a:pt x="419" y="7329"/>
                  </a:cubicBezTo>
                  <a:cubicBezTo>
                    <a:pt x="4158" y="9020"/>
                    <a:pt x="12564" y="12008"/>
                    <a:pt x="12730" y="12008"/>
                  </a:cubicBezTo>
                  <a:cubicBezTo>
                    <a:pt x="15826" y="15651"/>
                    <a:pt x="18922" y="19283"/>
                    <a:pt x="22029" y="22914"/>
                  </a:cubicBezTo>
                  <a:cubicBezTo>
                    <a:pt x="22303" y="23224"/>
                    <a:pt x="22577" y="23533"/>
                    <a:pt x="22851" y="23855"/>
                  </a:cubicBezTo>
                  <a:cubicBezTo>
                    <a:pt x="22003" y="23918"/>
                    <a:pt x="21159" y="23950"/>
                    <a:pt x="20319" y="23950"/>
                  </a:cubicBezTo>
                  <a:cubicBezTo>
                    <a:pt x="16565" y="23950"/>
                    <a:pt x="12884" y="23317"/>
                    <a:pt x="9313" y="22033"/>
                  </a:cubicBezTo>
                  <a:cubicBezTo>
                    <a:pt x="9266" y="22017"/>
                    <a:pt x="9220" y="22010"/>
                    <a:pt x="9178" y="22010"/>
                  </a:cubicBezTo>
                  <a:cubicBezTo>
                    <a:pt x="8783" y="22010"/>
                    <a:pt x="8623" y="22646"/>
                    <a:pt x="9063" y="22807"/>
                  </a:cubicBezTo>
                  <a:cubicBezTo>
                    <a:pt x="12688" y="24102"/>
                    <a:pt x="16421" y="24755"/>
                    <a:pt x="20225" y="24755"/>
                  </a:cubicBezTo>
                  <a:cubicBezTo>
                    <a:pt x="21144" y="24755"/>
                    <a:pt x="22067" y="24717"/>
                    <a:pt x="22993" y="24641"/>
                  </a:cubicBezTo>
                  <a:cubicBezTo>
                    <a:pt x="23160" y="24629"/>
                    <a:pt x="23267" y="24534"/>
                    <a:pt x="23339" y="24414"/>
                  </a:cubicBezTo>
                  <a:cubicBezTo>
                    <a:pt x="27149" y="28820"/>
                    <a:pt x="31090" y="33106"/>
                    <a:pt x="35424" y="36964"/>
                  </a:cubicBezTo>
                  <a:cubicBezTo>
                    <a:pt x="34186" y="37165"/>
                    <a:pt x="32949" y="37265"/>
                    <a:pt x="31719" y="37265"/>
                  </a:cubicBezTo>
                  <a:cubicBezTo>
                    <a:pt x="28655" y="37265"/>
                    <a:pt x="25636" y="36641"/>
                    <a:pt x="22755" y="35392"/>
                  </a:cubicBezTo>
                  <a:cubicBezTo>
                    <a:pt x="22701" y="35369"/>
                    <a:pt x="22650" y="35359"/>
                    <a:pt x="22602" y="35359"/>
                  </a:cubicBezTo>
                  <a:cubicBezTo>
                    <a:pt x="22232" y="35359"/>
                    <a:pt x="22083" y="35987"/>
                    <a:pt x="22505" y="36166"/>
                  </a:cubicBezTo>
                  <a:cubicBezTo>
                    <a:pt x="25470" y="37439"/>
                    <a:pt x="28583" y="38077"/>
                    <a:pt x="31737" y="38077"/>
                  </a:cubicBezTo>
                  <a:cubicBezTo>
                    <a:pt x="33155" y="38077"/>
                    <a:pt x="34582" y="37948"/>
                    <a:pt x="36007" y="37690"/>
                  </a:cubicBezTo>
                  <a:cubicBezTo>
                    <a:pt x="36078" y="37678"/>
                    <a:pt x="36126" y="37654"/>
                    <a:pt x="36174" y="37630"/>
                  </a:cubicBezTo>
                  <a:cubicBezTo>
                    <a:pt x="37698" y="38952"/>
                    <a:pt x="39269" y="40226"/>
                    <a:pt x="40912" y="41417"/>
                  </a:cubicBezTo>
                  <a:cubicBezTo>
                    <a:pt x="40988" y="41473"/>
                    <a:pt x="41064" y="41497"/>
                    <a:pt x="41137" y="41497"/>
                  </a:cubicBezTo>
                  <a:cubicBezTo>
                    <a:pt x="41464" y="41497"/>
                    <a:pt x="41706" y="41003"/>
                    <a:pt x="41365" y="40750"/>
                  </a:cubicBezTo>
                  <a:cubicBezTo>
                    <a:pt x="37745" y="38107"/>
                    <a:pt x="34447" y="35130"/>
                    <a:pt x="31328" y="31951"/>
                  </a:cubicBezTo>
                  <a:cubicBezTo>
                    <a:pt x="31423" y="31951"/>
                    <a:pt x="31530" y="31892"/>
                    <a:pt x="31590" y="31773"/>
                  </a:cubicBezTo>
                  <a:cubicBezTo>
                    <a:pt x="33745" y="27724"/>
                    <a:pt x="34150" y="23129"/>
                    <a:pt x="32638" y="18795"/>
                  </a:cubicBezTo>
                  <a:cubicBezTo>
                    <a:pt x="32568" y="18591"/>
                    <a:pt x="32389" y="18501"/>
                    <a:pt x="32216" y="18501"/>
                  </a:cubicBezTo>
                  <a:cubicBezTo>
                    <a:pt x="31975" y="18501"/>
                    <a:pt x="31748" y="18677"/>
                    <a:pt x="31852" y="18961"/>
                  </a:cubicBezTo>
                  <a:cubicBezTo>
                    <a:pt x="33280" y="23081"/>
                    <a:pt x="32971" y="27474"/>
                    <a:pt x="30923" y="31320"/>
                  </a:cubicBezTo>
                  <a:cubicBezTo>
                    <a:pt x="30887" y="31380"/>
                    <a:pt x="30875" y="31439"/>
                    <a:pt x="30875" y="31487"/>
                  </a:cubicBezTo>
                  <a:cubicBezTo>
                    <a:pt x="27851" y="28391"/>
                    <a:pt x="24982" y="25117"/>
                    <a:pt x="22172" y="21831"/>
                  </a:cubicBezTo>
                  <a:cubicBezTo>
                    <a:pt x="21005" y="20462"/>
                    <a:pt x="19838" y="19092"/>
                    <a:pt x="18683" y="17735"/>
                  </a:cubicBezTo>
                  <a:cubicBezTo>
                    <a:pt x="18719" y="17687"/>
                    <a:pt x="18743" y="17640"/>
                    <a:pt x="18767" y="17568"/>
                  </a:cubicBezTo>
                  <a:cubicBezTo>
                    <a:pt x="19779" y="13663"/>
                    <a:pt x="20231" y="9698"/>
                    <a:pt x="20088" y="5662"/>
                  </a:cubicBezTo>
                  <a:cubicBezTo>
                    <a:pt x="20076" y="5390"/>
                    <a:pt x="19854" y="5249"/>
                    <a:pt x="19646" y="5249"/>
                  </a:cubicBezTo>
                  <a:cubicBezTo>
                    <a:pt x="19454" y="5249"/>
                    <a:pt x="19273" y="5369"/>
                    <a:pt x="19279" y="5615"/>
                  </a:cubicBezTo>
                  <a:cubicBezTo>
                    <a:pt x="19422" y="9484"/>
                    <a:pt x="19017" y="13270"/>
                    <a:pt x="18064" y="17021"/>
                  </a:cubicBezTo>
                  <a:cubicBezTo>
                    <a:pt x="13278" y="11401"/>
                    <a:pt x="8492" y="5769"/>
                    <a:pt x="3693" y="138"/>
                  </a:cubicBezTo>
                  <a:cubicBezTo>
                    <a:pt x="3611" y="41"/>
                    <a:pt x="3512" y="0"/>
                    <a:pt x="3415" y="0"/>
                  </a:cubicBezTo>
                  <a:close/>
                </a:path>
              </a:pathLst>
            </a:custGeom>
            <a:solidFill>
              <a:srgbClr val="449E8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2" name="Google Shape;182;p18"/>
          <p:cNvGrpSpPr/>
          <p:nvPr/>
        </p:nvGrpSpPr>
        <p:grpSpPr>
          <a:xfrm flipH="1" rot="1263781">
            <a:off x="538221" y="4030012"/>
            <a:ext cx="890375" cy="822935"/>
            <a:chOff x="-1855532" y="1600966"/>
            <a:chExt cx="890361" cy="822923"/>
          </a:xfrm>
        </p:grpSpPr>
        <p:sp>
          <p:nvSpPr>
            <p:cNvPr id="183" name="Google Shape;183;p18"/>
            <p:cNvSpPr/>
            <p:nvPr/>
          </p:nvSpPr>
          <p:spPr>
            <a:xfrm>
              <a:off x="-1855532" y="1600966"/>
              <a:ext cx="890361" cy="822923"/>
            </a:xfrm>
            <a:custGeom>
              <a:rect b="b" l="l" r="r" t="t"/>
              <a:pathLst>
                <a:path extrusionOk="0" h="54033" w="58461">
                  <a:moveTo>
                    <a:pt x="47321" y="1"/>
                  </a:moveTo>
                  <a:cubicBezTo>
                    <a:pt x="40441" y="1"/>
                    <a:pt x="37679" y="10881"/>
                    <a:pt x="33040" y="10881"/>
                  </a:cubicBezTo>
                  <a:cubicBezTo>
                    <a:pt x="32537" y="10881"/>
                    <a:pt x="32012" y="10754"/>
                    <a:pt x="31457" y="10470"/>
                  </a:cubicBezTo>
                  <a:cubicBezTo>
                    <a:pt x="28833" y="9132"/>
                    <a:pt x="29046" y="767"/>
                    <a:pt x="24301" y="767"/>
                  </a:cubicBezTo>
                  <a:cubicBezTo>
                    <a:pt x="23556" y="767"/>
                    <a:pt x="22689" y="973"/>
                    <a:pt x="21670" y="1445"/>
                  </a:cubicBezTo>
                  <a:cubicBezTo>
                    <a:pt x="14944" y="4554"/>
                    <a:pt x="18014" y="15188"/>
                    <a:pt x="14423" y="15188"/>
                  </a:cubicBezTo>
                  <a:cubicBezTo>
                    <a:pt x="14149" y="15188"/>
                    <a:pt x="13837" y="15126"/>
                    <a:pt x="13479" y="14994"/>
                  </a:cubicBezTo>
                  <a:cubicBezTo>
                    <a:pt x="13466" y="14995"/>
                    <a:pt x="13454" y="14995"/>
                    <a:pt x="13442" y="14995"/>
                  </a:cubicBezTo>
                  <a:cubicBezTo>
                    <a:pt x="13056" y="14995"/>
                    <a:pt x="12597" y="14648"/>
                    <a:pt x="12193" y="14601"/>
                  </a:cubicBezTo>
                  <a:cubicBezTo>
                    <a:pt x="11921" y="14565"/>
                    <a:pt x="11656" y="14547"/>
                    <a:pt x="11398" y="14547"/>
                  </a:cubicBezTo>
                  <a:cubicBezTo>
                    <a:pt x="5868" y="14547"/>
                    <a:pt x="3575" y="22683"/>
                    <a:pt x="2596" y="26960"/>
                  </a:cubicBezTo>
                  <a:cubicBezTo>
                    <a:pt x="1" y="38140"/>
                    <a:pt x="3632" y="48629"/>
                    <a:pt x="3704" y="48677"/>
                  </a:cubicBezTo>
                  <a:cubicBezTo>
                    <a:pt x="8356" y="51599"/>
                    <a:pt x="14802" y="54033"/>
                    <a:pt x="20602" y="54033"/>
                  </a:cubicBezTo>
                  <a:cubicBezTo>
                    <a:pt x="22862" y="54033"/>
                    <a:pt x="25025" y="53663"/>
                    <a:pt x="26945" y="52809"/>
                  </a:cubicBezTo>
                  <a:cubicBezTo>
                    <a:pt x="34374" y="49499"/>
                    <a:pt x="30564" y="43272"/>
                    <a:pt x="30445" y="42355"/>
                  </a:cubicBezTo>
                  <a:cubicBezTo>
                    <a:pt x="30087" y="39653"/>
                    <a:pt x="31775" y="39051"/>
                    <a:pt x="33805" y="39051"/>
                  </a:cubicBezTo>
                  <a:cubicBezTo>
                    <a:pt x="35353" y="39051"/>
                    <a:pt x="37101" y="39402"/>
                    <a:pt x="38291" y="39438"/>
                  </a:cubicBezTo>
                  <a:cubicBezTo>
                    <a:pt x="38426" y="39442"/>
                    <a:pt x="38560" y="39444"/>
                    <a:pt x="38694" y="39444"/>
                  </a:cubicBezTo>
                  <a:cubicBezTo>
                    <a:pt x="43697" y="39444"/>
                    <a:pt x="48722" y="36430"/>
                    <a:pt x="47864" y="30830"/>
                  </a:cubicBezTo>
                  <a:cubicBezTo>
                    <a:pt x="47185" y="26484"/>
                    <a:pt x="43578" y="24353"/>
                    <a:pt x="49531" y="18495"/>
                  </a:cubicBezTo>
                  <a:cubicBezTo>
                    <a:pt x="58461" y="9708"/>
                    <a:pt x="54186" y="695"/>
                    <a:pt x="48043" y="40"/>
                  </a:cubicBezTo>
                  <a:cubicBezTo>
                    <a:pt x="47797" y="14"/>
                    <a:pt x="47556" y="1"/>
                    <a:pt x="47321" y="1"/>
                  </a:cubicBezTo>
                  <a:close/>
                </a:path>
              </a:pathLst>
            </a:custGeom>
            <a:solidFill>
              <a:srgbClr val="75D9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8"/>
            <p:cNvSpPr/>
            <p:nvPr/>
          </p:nvSpPr>
          <p:spPr>
            <a:xfrm>
              <a:off x="-1801299" y="1673750"/>
              <a:ext cx="648448" cy="672557"/>
            </a:xfrm>
            <a:custGeom>
              <a:rect b="b" l="l" r="r" t="t"/>
              <a:pathLst>
                <a:path extrusionOk="0" h="44160" w="42577">
                  <a:moveTo>
                    <a:pt x="20562" y="1"/>
                  </a:moveTo>
                  <a:cubicBezTo>
                    <a:pt x="20402" y="1"/>
                    <a:pt x="20242" y="87"/>
                    <a:pt x="20181" y="286"/>
                  </a:cubicBezTo>
                  <a:cubicBezTo>
                    <a:pt x="19014" y="4024"/>
                    <a:pt x="18645" y="7906"/>
                    <a:pt x="18645" y="11823"/>
                  </a:cubicBezTo>
                  <a:cubicBezTo>
                    <a:pt x="18645" y="16121"/>
                    <a:pt x="19026" y="20431"/>
                    <a:pt x="17776" y="24622"/>
                  </a:cubicBezTo>
                  <a:cubicBezTo>
                    <a:pt x="17752" y="24705"/>
                    <a:pt x="17752" y="24789"/>
                    <a:pt x="17776" y="24848"/>
                  </a:cubicBezTo>
                  <a:cubicBezTo>
                    <a:pt x="12656" y="28956"/>
                    <a:pt x="7822" y="33397"/>
                    <a:pt x="3762" y="38528"/>
                  </a:cubicBezTo>
                  <a:cubicBezTo>
                    <a:pt x="4298" y="35540"/>
                    <a:pt x="3631" y="32516"/>
                    <a:pt x="3465" y="29492"/>
                  </a:cubicBezTo>
                  <a:cubicBezTo>
                    <a:pt x="3262" y="25693"/>
                    <a:pt x="3607" y="21931"/>
                    <a:pt x="5060" y="18395"/>
                  </a:cubicBezTo>
                  <a:cubicBezTo>
                    <a:pt x="5175" y="18100"/>
                    <a:pt x="4939" y="17910"/>
                    <a:pt x="4689" y="17910"/>
                  </a:cubicBezTo>
                  <a:cubicBezTo>
                    <a:pt x="4524" y="17910"/>
                    <a:pt x="4354" y="17992"/>
                    <a:pt x="4274" y="18181"/>
                  </a:cubicBezTo>
                  <a:cubicBezTo>
                    <a:pt x="2988" y="21348"/>
                    <a:pt x="2548" y="24693"/>
                    <a:pt x="2607" y="28098"/>
                  </a:cubicBezTo>
                  <a:cubicBezTo>
                    <a:pt x="2679" y="31885"/>
                    <a:pt x="3822" y="35814"/>
                    <a:pt x="2703" y="39517"/>
                  </a:cubicBezTo>
                  <a:cubicBezTo>
                    <a:pt x="2667" y="39659"/>
                    <a:pt x="2691" y="39767"/>
                    <a:pt x="2762" y="39862"/>
                  </a:cubicBezTo>
                  <a:cubicBezTo>
                    <a:pt x="1869" y="41064"/>
                    <a:pt x="1000" y="42291"/>
                    <a:pt x="190" y="43565"/>
                  </a:cubicBezTo>
                  <a:cubicBezTo>
                    <a:pt x="0" y="43871"/>
                    <a:pt x="281" y="44160"/>
                    <a:pt x="562" y="44160"/>
                  </a:cubicBezTo>
                  <a:cubicBezTo>
                    <a:pt x="686" y="44160"/>
                    <a:pt x="809" y="44104"/>
                    <a:pt x="893" y="43969"/>
                  </a:cubicBezTo>
                  <a:cubicBezTo>
                    <a:pt x="1988" y="42219"/>
                    <a:pt x="3203" y="40540"/>
                    <a:pt x="4477" y="38933"/>
                  </a:cubicBezTo>
                  <a:cubicBezTo>
                    <a:pt x="4665" y="38923"/>
                    <a:pt x="4852" y="38919"/>
                    <a:pt x="5039" y="38919"/>
                  </a:cubicBezTo>
                  <a:cubicBezTo>
                    <a:pt x="8447" y="38919"/>
                    <a:pt x="11650" y="40492"/>
                    <a:pt x="15025" y="40910"/>
                  </a:cubicBezTo>
                  <a:cubicBezTo>
                    <a:pt x="15977" y="41029"/>
                    <a:pt x="16929" y="41086"/>
                    <a:pt x="17878" y="41086"/>
                  </a:cubicBezTo>
                  <a:cubicBezTo>
                    <a:pt x="19862" y="41086"/>
                    <a:pt x="21836" y="40837"/>
                    <a:pt x="23777" y="40386"/>
                  </a:cubicBezTo>
                  <a:cubicBezTo>
                    <a:pt x="24256" y="40274"/>
                    <a:pt x="24099" y="39590"/>
                    <a:pt x="23657" y="39590"/>
                  </a:cubicBezTo>
                  <a:cubicBezTo>
                    <a:pt x="23627" y="39590"/>
                    <a:pt x="23595" y="39593"/>
                    <a:pt x="23562" y="39600"/>
                  </a:cubicBezTo>
                  <a:cubicBezTo>
                    <a:pt x="21684" y="40042"/>
                    <a:pt x="19777" y="40275"/>
                    <a:pt x="17868" y="40275"/>
                  </a:cubicBezTo>
                  <a:cubicBezTo>
                    <a:pt x="16281" y="40275"/>
                    <a:pt x="14694" y="40114"/>
                    <a:pt x="13120" y="39778"/>
                  </a:cubicBezTo>
                  <a:cubicBezTo>
                    <a:pt x="10418" y="39207"/>
                    <a:pt x="7882" y="38147"/>
                    <a:pt x="5119" y="38124"/>
                  </a:cubicBezTo>
                  <a:cubicBezTo>
                    <a:pt x="9632" y="32647"/>
                    <a:pt x="15037" y="27991"/>
                    <a:pt x="20657" y="23622"/>
                  </a:cubicBezTo>
                  <a:cubicBezTo>
                    <a:pt x="20693" y="23634"/>
                    <a:pt x="20717" y="23657"/>
                    <a:pt x="20764" y="23669"/>
                  </a:cubicBezTo>
                  <a:cubicBezTo>
                    <a:pt x="23741" y="24158"/>
                    <a:pt x="26479" y="25479"/>
                    <a:pt x="29503" y="25872"/>
                  </a:cubicBezTo>
                  <a:cubicBezTo>
                    <a:pt x="30510" y="26003"/>
                    <a:pt x="31519" y="26065"/>
                    <a:pt x="32526" y="26065"/>
                  </a:cubicBezTo>
                  <a:cubicBezTo>
                    <a:pt x="34258" y="26065"/>
                    <a:pt x="35986" y="25882"/>
                    <a:pt x="37695" y="25551"/>
                  </a:cubicBezTo>
                  <a:cubicBezTo>
                    <a:pt x="38177" y="25461"/>
                    <a:pt x="38015" y="24769"/>
                    <a:pt x="37566" y="24769"/>
                  </a:cubicBezTo>
                  <a:cubicBezTo>
                    <a:pt x="37539" y="24769"/>
                    <a:pt x="37510" y="24771"/>
                    <a:pt x="37481" y="24777"/>
                  </a:cubicBezTo>
                  <a:cubicBezTo>
                    <a:pt x="35839" y="25091"/>
                    <a:pt x="34184" y="25260"/>
                    <a:pt x="32529" y="25260"/>
                  </a:cubicBezTo>
                  <a:cubicBezTo>
                    <a:pt x="31109" y="25260"/>
                    <a:pt x="29689" y="25136"/>
                    <a:pt x="28277" y="24872"/>
                  </a:cubicBezTo>
                  <a:cubicBezTo>
                    <a:pt x="25955" y="24431"/>
                    <a:pt x="23788" y="23455"/>
                    <a:pt x="21479" y="22991"/>
                  </a:cubicBezTo>
                  <a:cubicBezTo>
                    <a:pt x="21872" y="22693"/>
                    <a:pt x="22253" y="22395"/>
                    <a:pt x="22645" y="22098"/>
                  </a:cubicBezTo>
                  <a:cubicBezTo>
                    <a:pt x="29956" y="16538"/>
                    <a:pt x="37481" y="10965"/>
                    <a:pt x="42386" y="3036"/>
                  </a:cubicBezTo>
                  <a:cubicBezTo>
                    <a:pt x="42576" y="2730"/>
                    <a:pt x="42301" y="2441"/>
                    <a:pt x="42023" y="2441"/>
                  </a:cubicBezTo>
                  <a:cubicBezTo>
                    <a:pt x="41901" y="2441"/>
                    <a:pt x="41779" y="2497"/>
                    <a:pt x="41695" y="2631"/>
                  </a:cubicBezTo>
                  <a:cubicBezTo>
                    <a:pt x="36385" y="11192"/>
                    <a:pt x="27991" y="16954"/>
                    <a:pt x="20145" y="22991"/>
                  </a:cubicBezTo>
                  <a:cubicBezTo>
                    <a:pt x="19681" y="23360"/>
                    <a:pt x="19216" y="23717"/>
                    <a:pt x="18740" y="24086"/>
                  </a:cubicBezTo>
                  <a:cubicBezTo>
                    <a:pt x="19645" y="20538"/>
                    <a:pt x="19514" y="16919"/>
                    <a:pt x="19467" y="13263"/>
                  </a:cubicBezTo>
                  <a:cubicBezTo>
                    <a:pt x="19395" y="8941"/>
                    <a:pt x="19669" y="4655"/>
                    <a:pt x="20955" y="500"/>
                  </a:cubicBezTo>
                  <a:cubicBezTo>
                    <a:pt x="21048" y="199"/>
                    <a:pt x="20804" y="1"/>
                    <a:pt x="20562" y="1"/>
                  </a:cubicBezTo>
                  <a:close/>
                </a:path>
              </a:pathLst>
            </a:custGeom>
            <a:solidFill>
              <a:srgbClr val="449E8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5" name="Google Shape;185;p18"/>
          <p:cNvGrpSpPr/>
          <p:nvPr/>
        </p:nvGrpSpPr>
        <p:grpSpPr>
          <a:xfrm flipH="1">
            <a:off x="1" y="2854047"/>
            <a:ext cx="9144001" cy="2289456"/>
            <a:chOff x="271750" y="2423875"/>
            <a:chExt cx="7077400" cy="1772025"/>
          </a:xfrm>
        </p:grpSpPr>
        <p:sp>
          <p:nvSpPr>
            <p:cNvPr id="186" name="Google Shape;186;p18"/>
            <p:cNvSpPr/>
            <p:nvPr/>
          </p:nvSpPr>
          <p:spPr>
            <a:xfrm>
              <a:off x="277700" y="2423875"/>
              <a:ext cx="7071450" cy="1772025"/>
            </a:xfrm>
            <a:custGeom>
              <a:rect b="b" l="l" r="r" t="t"/>
              <a:pathLst>
                <a:path extrusionOk="0" h="70881" w="282858">
                  <a:moveTo>
                    <a:pt x="57528" y="1"/>
                  </a:moveTo>
                  <a:cubicBezTo>
                    <a:pt x="37107" y="1"/>
                    <a:pt x="17867" y="6326"/>
                    <a:pt x="1" y="16029"/>
                  </a:cubicBezTo>
                  <a:lnTo>
                    <a:pt x="1" y="70881"/>
                  </a:lnTo>
                  <a:lnTo>
                    <a:pt x="282857" y="70881"/>
                  </a:lnTo>
                  <a:lnTo>
                    <a:pt x="282857" y="53831"/>
                  </a:lnTo>
                  <a:cubicBezTo>
                    <a:pt x="276183" y="53941"/>
                    <a:pt x="269511" y="54030"/>
                    <a:pt x="262852" y="54030"/>
                  </a:cubicBezTo>
                  <a:cubicBezTo>
                    <a:pt x="230491" y="54030"/>
                    <a:pt x="198425" y="51930"/>
                    <a:pt x="167736" y="39913"/>
                  </a:cubicBezTo>
                  <a:cubicBezTo>
                    <a:pt x="131005" y="25530"/>
                    <a:pt x="101025" y="967"/>
                    <a:pt x="59794" y="27"/>
                  </a:cubicBezTo>
                  <a:cubicBezTo>
                    <a:pt x="59037" y="10"/>
                    <a:pt x="58282" y="1"/>
                    <a:pt x="57528" y="1"/>
                  </a:cubicBezTo>
                  <a:close/>
                </a:path>
              </a:pathLst>
            </a:custGeom>
            <a:solidFill>
              <a:srgbClr val="A0E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8"/>
            <p:cNvSpPr/>
            <p:nvPr/>
          </p:nvSpPr>
          <p:spPr>
            <a:xfrm>
              <a:off x="271750" y="3380525"/>
              <a:ext cx="1876450" cy="815375"/>
            </a:xfrm>
            <a:custGeom>
              <a:rect b="b" l="l" r="r" t="t"/>
              <a:pathLst>
                <a:path extrusionOk="0" h="32615" w="75058">
                  <a:moveTo>
                    <a:pt x="26971" y="1"/>
                  </a:moveTo>
                  <a:cubicBezTo>
                    <a:pt x="16792" y="1"/>
                    <a:pt x="7040" y="5763"/>
                    <a:pt x="2429" y="15589"/>
                  </a:cubicBezTo>
                  <a:cubicBezTo>
                    <a:pt x="2382" y="15684"/>
                    <a:pt x="2358" y="15779"/>
                    <a:pt x="2310" y="15875"/>
                  </a:cubicBezTo>
                  <a:cubicBezTo>
                    <a:pt x="1453" y="16946"/>
                    <a:pt x="679" y="18065"/>
                    <a:pt x="0" y="19244"/>
                  </a:cubicBezTo>
                  <a:lnTo>
                    <a:pt x="0" y="32615"/>
                  </a:lnTo>
                  <a:lnTo>
                    <a:pt x="75057" y="32615"/>
                  </a:lnTo>
                  <a:cubicBezTo>
                    <a:pt x="73819" y="28007"/>
                    <a:pt x="70640" y="23959"/>
                    <a:pt x="65985" y="21768"/>
                  </a:cubicBezTo>
                  <a:cubicBezTo>
                    <a:pt x="63680" y="20692"/>
                    <a:pt x="61256" y="20183"/>
                    <a:pt x="58871" y="20183"/>
                  </a:cubicBezTo>
                  <a:cubicBezTo>
                    <a:pt x="56981" y="20183"/>
                    <a:pt x="55116" y="20503"/>
                    <a:pt x="53352" y="21113"/>
                  </a:cubicBezTo>
                  <a:cubicBezTo>
                    <a:pt x="51566" y="13255"/>
                    <a:pt x="46328" y="6266"/>
                    <a:pt x="38470" y="2575"/>
                  </a:cubicBezTo>
                  <a:cubicBezTo>
                    <a:pt x="34746" y="828"/>
                    <a:pt x="30828" y="1"/>
                    <a:pt x="26971" y="1"/>
                  </a:cubicBezTo>
                  <a:close/>
                </a:path>
              </a:pathLst>
            </a:custGeom>
            <a:solidFill>
              <a:srgbClr val="5AD1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8"/>
            <p:cNvSpPr/>
            <p:nvPr/>
          </p:nvSpPr>
          <p:spPr>
            <a:xfrm>
              <a:off x="1828200" y="3808500"/>
              <a:ext cx="1499600" cy="387400"/>
            </a:xfrm>
            <a:custGeom>
              <a:rect b="b" l="l" r="r" t="t"/>
              <a:pathLst>
                <a:path extrusionOk="0" h="15496" w="59984">
                  <a:moveTo>
                    <a:pt x="8620" y="0"/>
                  </a:moveTo>
                  <a:cubicBezTo>
                    <a:pt x="6622" y="0"/>
                    <a:pt x="4637" y="834"/>
                    <a:pt x="3227" y="2459"/>
                  </a:cubicBezTo>
                  <a:cubicBezTo>
                    <a:pt x="988" y="5042"/>
                    <a:pt x="941" y="8769"/>
                    <a:pt x="2893" y="11400"/>
                  </a:cubicBezTo>
                  <a:cubicBezTo>
                    <a:pt x="2608" y="11662"/>
                    <a:pt x="2334" y="11948"/>
                    <a:pt x="2072" y="12245"/>
                  </a:cubicBezTo>
                  <a:cubicBezTo>
                    <a:pt x="1203" y="13246"/>
                    <a:pt x="512" y="14341"/>
                    <a:pt x="0" y="15496"/>
                  </a:cubicBezTo>
                  <a:lnTo>
                    <a:pt x="59984" y="15496"/>
                  </a:lnTo>
                  <a:cubicBezTo>
                    <a:pt x="58853" y="11960"/>
                    <a:pt x="56781" y="8685"/>
                    <a:pt x="53769" y="6066"/>
                  </a:cubicBezTo>
                  <a:cubicBezTo>
                    <a:pt x="49777" y="2603"/>
                    <a:pt x="44856" y="905"/>
                    <a:pt x="39958" y="905"/>
                  </a:cubicBezTo>
                  <a:cubicBezTo>
                    <a:pt x="34060" y="905"/>
                    <a:pt x="28196" y="3367"/>
                    <a:pt x="24027" y="8174"/>
                  </a:cubicBezTo>
                  <a:cubicBezTo>
                    <a:pt x="23967" y="8233"/>
                    <a:pt x="23932" y="8304"/>
                    <a:pt x="23872" y="8364"/>
                  </a:cubicBezTo>
                  <a:cubicBezTo>
                    <a:pt x="22789" y="9138"/>
                    <a:pt x="21777" y="9995"/>
                    <a:pt x="20860" y="10960"/>
                  </a:cubicBezTo>
                  <a:cubicBezTo>
                    <a:pt x="20848" y="10948"/>
                    <a:pt x="20836" y="10936"/>
                    <a:pt x="20824" y="10924"/>
                  </a:cubicBezTo>
                  <a:cubicBezTo>
                    <a:pt x="19288" y="9578"/>
                    <a:pt x="17526" y="8674"/>
                    <a:pt x="15681" y="8162"/>
                  </a:cubicBezTo>
                  <a:cubicBezTo>
                    <a:pt x="16014" y="5840"/>
                    <a:pt x="15216" y="3399"/>
                    <a:pt x="13311" y="1756"/>
                  </a:cubicBezTo>
                  <a:cubicBezTo>
                    <a:pt x="11954" y="577"/>
                    <a:pt x="10283" y="0"/>
                    <a:pt x="8620" y="0"/>
                  </a:cubicBezTo>
                  <a:close/>
                </a:path>
              </a:pathLst>
            </a:custGeom>
            <a:solidFill>
              <a:srgbClr val="FFFFFF">
                <a:alpha val="44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9" name="Google Shape;189;p18"/>
          <p:cNvSpPr txBox="1"/>
          <p:nvPr>
            <p:ph type="title"/>
          </p:nvPr>
        </p:nvSpPr>
        <p:spPr>
          <a:xfrm>
            <a:off x="717525" y="552990"/>
            <a:ext cx="77088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2400">
                <a:solidFill>
                  <a:srgbClr val="053B5C"/>
                </a:solidFill>
              </a:defRPr>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90" name="Google Shape;190;p18"/>
          <p:cNvSpPr txBox="1"/>
          <p:nvPr>
            <p:ph idx="2" type="title"/>
          </p:nvPr>
        </p:nvSpPr>
        <p:spPr>
          <a:xfrm>
            <a:off x="1087250" y="1758450"/>
            <a:ext cx="1813800" cy="492600"/>
          </a:xfrm>
          <a:prstGeom prst="rect">
            <a:avLst/>
          </a:prstGeom>
          <a:noFill/>
        </p:spPr>
        <p:txBody>
          <a:bodyPr anchorCtr="0" anchor="b" bIns="91425" lIns="91425" spcFirstLastPara="1" rIns="91425" wrap="square" tIns="91425">
            <a:noAutofit/>
          </a:bodyPr>
          <a:lstStyle>
            <a:lvl1pPr lvl="0" rtl="0">
              <a:spcBef>
                <a:spcPts val="0"/>
              </a:spcBef>
              <a:spcAft>
                <a:spcPts val="0"/>
              </a:spcAft>
              <a:buNone/>
              <a:defRPr sz="2000">
                <a:solidFill>
                  <a:srgbClr val="053B5C"/>
                </a:solidFill>
              </a:defRPr>
            </a:lvl1pPr>
            <a:lvl2pPr lvl="1" rtl="0">
              <a:spcBef>
                <a:spcPts val="0"/>
              </a:spcBef>
              <a:spcAft>
                <a:spcPts val="0"/>
              </a:spcAft>
              <a:buNone/>
              <a:defRPr sz="2000">
                <a:solidFill>
                  <a:srgbClr val="053B5C"/>
                </a:solidFill>
              </a:defRPr>
            </a:lvl2pPr>
            <a:lvl3pPr lvl="2" rtl="0">
              <a:spcBef>
                <a:spcPts val="0"/>
              </a:spcBef>
              <a:spcAft>
                <a:spcPts val="0"/>
              </a:spcAft>
              <a:buNone/>
              <a:defRPr sz="2000">
                <a:solidFill>
                  <a:srgbClr val="053B5C"/>
                </a:solidFill>
              </a:defRPr>
            </a:lvl3pPr>
            <a:lvl4pPr lvl="3" rtl="0">
              <a:spcBef>
                <a:spcPts val="0"/>
              </a:spcBef>
              <a:spcAft>
                <a:spcPts val="0"/>
              </a:spcAft>
              <a:buNone/>
              <a:defRPr sz="2000">
                <a:solidFill>
                  <a:srgbClr val="053B5C"/>
                </a:solidFill>
              </a:defRPr>
            </a:lvl4pPr>
            <a:lvl5pPr lvl="4" rtl="0">
              <a:spcBef>
                <a:spcPts val="0"/>
              </a:spcBef>
              <a:spcAft>
                <a:spcPts val="0"/>
              </a:spcAft>
              <a:buNone/>
              <a:defRPr sz="2000">
                <a:solidFill>
                  <a:srgbClr val="053B5C"/>
                </a:solidFill>
              </a:defRPr>
            </a:lvl5pPr>
            <a:lvl6pPr lvl="5" rtl="0">
              <a:spcBef>
                <a:spcPts val="0"/>
              </a:spcBef>
              <a:spcAft>
                <a:spcPts val="0"/>
              </a:spcAft>
              <a:buNone/>
              <a:defRPr sz="2000">
                <a:solidFill>
                  <a:srgbClr val="053B5C"/>
                </a:solidFill>
              </a:defRPr>
            </a:lvl6pPr>
            <a:lvl7pPr lvl="6" rtl="0">
              <a:spcBef>
                <a:spcPts val="0"/>
              </a:spcBef>
              <a:spcAft>
                <a:spcPts val="0"/>
              </a:spcAft>
              <a:buNone/>
              <a:defRPr sz="2000">
                <a:solidFill>
                  <a:srgbClr val="053B5C"/>
                </a:solidFill>
              </a:defRPr>
            </a:lvl7pPr>
            <a:lvl8pPr lvl="7" rtl="0">
              <a:spcBef>
                <a:spcPts val="0"/>
              </a:spcBef>
              <a:spcAft>
                <a:spcPts val="0"/>
              </a:spcAft>
              <a:buNone/>
              <a:defRPr sz="2000">
                <a:solidFill>
                  <a:srgbClr val="053B5C"/>
                </a:solidFill>
              </a:defRPr>
            </a:lvl8pPr>
            <a:lvl9pPr lvl="8" rtl="0">
              <a:spcBef>
                <a:spcPts val="0"/>
              </a:spcBef>
              <a:spcAft>
                <a:spcPts val="0"/>
              </a:spcAft>
              <a:buNone/>
              <a:defRPr sz="2000">
                <a:solidFill>
                  <a:srgbClr val="053B5C"/>
                </a:solidFill>
              </a:defRPr>
            </a:lvl9pPr>
          </a:lstStyle>
          <a:p/>
        </p:txBody>
      </p:sp>
      <p:sp>
        <p:nvSpPr>
          <p:cNvPr id="191" name="Google Shape;191;p18"/>
          <p:cNvSpPr txBox="1"/>
          <p:nvPr>
            <p:ph idx="1" type="subTitle"/>
          </p:nvPr>
        </p:nvSpPr>
        <p:spPr>
          <a:xfrm>
            <a:off x="1087250" y="2237950"/>
            <a:ext cx="1813800" cy="1663200"/>
          </a:xfrm>
          <a:prstGeom prst="rect">
            <a:avLst/>
          </a:prstGeom>
          <a:noFill/>
        </p:spPr>
        <p:txBody>
          <a:bodyPr anchorCtr="0" anchor="t" bIns="91425" lIns="91425" spcFirstLastPara="1" rIns="91425" wrap="square" tIns="91425">
            <a:noAutofit/>
          </a:bodyPr>
          <a:lstStyle>
            <a:lvl1pPr lvl="0" rtl="0">
              <a:spcBef>
                <a:spcPts val="0"/>
              </a:spcBef>
              <a:spcAft>
                <a:spcPts val="0"/>
              </a:spcAft>
              <a:buNone/>
              <a:defRPr>
                <a:solidFill>
                  <a:srgbClr val="053B5C"/>
                </a:solidFill>
              </a:defRPr>
            </a:lvl1pPr>
            <a:lvl2pPr lvl="1" rtl="0">
              <a:spcBef>
                <a:spcPts val="1600"/>
              </a:spcBef>
              <a:spcAft>
                <a:spcPts val="0"/>
              </a:spcAft>
              <a:buNone/>
              <a:defRPr>
                <a:solidFill>
                  <a:srgbClr val="053B5C"/>
                </a:solidFill>
              </a:defRPr>
            </a:lvl2pPr>
            <a:lvl3pPr lvl="2" rtl="0">
              <a:spcBef>
                <a:spcPts val="1600"/>
              </a:spcBef>
              <a:spcAft>
                <a:spcPts val="0"/>
              </a:spcAft>
              <a:buNone/>
              <a:defRPr>
                <a:solidFill>
                  <a:srgbClr val="053B5C"/>
                </a:solidFill>
              </a:defRPr>
            </a:lvl3pPr>
            <a:lvl4pPr lvl="3" rtl="0">
              <a:spcBef>
                <a:spcPts val="1600"/>
              </a:spcBef>
              <a:spcAft>
                <a:spcPts val="0"/>
              </a:spcAft>
              <a:buNone/>
              <a:defRPr>
                <a:solidFill>
                  <a:srgbClr val="053B5C"/>
                </a:solidFill>
              </a:defRPr>
            </a:lvl4pPr>
            <a:lvl5pPr lvl="4" rtl="0">
              <a:spcBef>
                <a:spcPts val="1600"/>
              </a:spcBef>
              <a:spcAft>
                <a:spcPts val="0"/>
              </a:spcAft>
              <a:buNone/>
              <a:defRPr>
                <a:solidFill>
                  <a:srgbClr val="053B5C"/>
                </a:solidFill>
              </a:defRPr>
            </a:lvl5pPr>
            <a:lvl6pPr lvl="5" rtl="0">
              <a:spcBef>
                <a:spcPts val="1600"/>
              </a:spcBef>
              <a:spcAft>
                <a:spcPts val="0"/>
              </a:spcAft>
              <a:buNone/>
              <a:defRPr>
                <a:solidFill>
                  <a:srgbClr val="053B5C"/>
                </a:solidFill>
              </a:defRPr>
            </a:lvl6pPr>
            <a:lvl7pPr lvl="6" rtl="0">
              <a:spcBef>
                <a:spcPts val="1600"/>
              </a:spcBef>
              <a:spcAft>
                <a:spcPts val="0"/>
              </a:spcAft>
              <a:buNone/>
              <a:defRPr>
                <a:solidFill>
                  <a:srgbClr val="053B5C"/>
                </a:solidFill>
              </a:defRPr>
            </a:lvl7pPr>
            <a:lvl8pPr lvl="7" rtl="0">
              <a:spcBef>
                <a:spcPts val="1600"/>
              </a:spcBef>
              <a:spcAft>
                <a:spcPts val="0"/>
              </a:spcAft>
              <a:buNone/>
              <a:defRPr>
                <a:solidFill>
                  <a:srgbClr val="053B5C"/>
                </a:solidFill>
              </a:defRPr>
            </a:lvl8pPr>
            <a:lvl9pPr lvl="8" rtl="0">
              <a:spcBef>
                <a:spcPts val="1600"/>
              </a:spcBef>
              <a:spcAft>
                <a:spcPts val="1600"/>
              </a:spcAft>
              <a:buNone/>
              <a:defRPr>
                <a:solidFill>
                  <a:srgbClr val="053B5C"/>
                </a:solidFill>
              </a:defRPr>
            </a:lvl9pPr>
          </a:lstStyle>
          <a:p/>
        </p:txBody>
      </p:sp>
      <p:sp>
        <p:nvSpPr>
          <p:cNvPr id="192" name="Google Shape;192;p18"/>
          <p:cNvSpPr txBox="1"/>
          <p:nvPr>
            <p:ph idx="3" type="title"/>
          </p:nvPr>
        </p:nvSpPr>
        <p:spPr>
          <a:xfrm>
            <a:off x="3665025" y="1758450"/>
            <a:ext cx="1813800" cy="492600"/>
          </a:xfrm>
          <a:prstGeom prst="rect">
            <a:avLst/>
          </a:prstGeom>
          <a:noFill/>
        </p:spPr>
        <p:txBody>
          <a:bodyPr anchorCtr="0" anchor="b" bIns="91425" lIns="91425" spcFirstLastPara="1" rIns="91425" wrap="square" tIns="91425">
            <a:noAutofit/>
          </a:bodyPr>
          <a:lstStyle>
            <a:lvl1pPr lvl="0" rtl="0">
              <a:spcBef>
                <a:spcPts val="0"/>
              </a:spcBef>
              <a:spcAft>
                <a:spcPts val="0"/>
              </a:spcAft>
              <a:buNone/>
              <a:defRPr sz="2000">
                <a:solidFill>
                  <a:srgbClr val="053B5C"/>
                </a:solidFill>
              </a:defRPr>
            </a:lvl1pPr>
            <a:lvl2pPr lvl="1" rtl="0">
              <a:spcBef>
                <a:spcPts val="0"/>
              </a:spcBef>
              <a:spcAft>
                <a:spcPts val="0"/>
              </a:spcAft>
              <a:buNone/>
              <a:defRPr sz="2000">
                <a:solidFill>
                  <a:srgbClr val="053B5C"/>
                </a:solidFill>
              </a:defRPr>
            </a:lvl2pPr>
            <a:lvl3pPr lvl="2" rtl="0">
              <a:spcBef>
                <a:spcPts val="0"/>
              </a:spcBef>
              <a:spcAft>
                <a:spcPts val="0"/>
              </a:spcAft>
              <a:buNone/>
              <a:defRPr sz="2000">
                <a:solidFill>
                  <a:srgbClr val="053B5C"/>
                </a:solidFill>
              </a:defRPr>
            </a:lvl3pPr>
            <a:lvl4pPr lvl="3" rtl="0">
              <a:spcBef>
                <a:spcPts val="0"/>
              </a:spcBef>
              <a:spcAft>
                <a:spcPts val="0"/>
              </a:spcAft>
              <a:buNone/>
              <a:defRPr sz="2000">
                <a:solidFill>
                  <a:srgbClr val="053B5C"/>
                </a:solidFill>
              </a:defRPr>
            </a:lvl4pPr>
            <a:lvl5pPr lvl="4" rtl="0">
              <a:spcBef>
                <a:spcPts val="0"/>
              </a:spcBef>
              <a:spcAft>
                <a:spcPts val="0"/>
              </a:spcAft>
              <a:buNone/>
              <a:defRPr sz="2000">
                <a:solidFill>
                  <a:srgbClr val="053B5C"/>
                </a:solidFill>
              </a:defRPr>
            </a:lvl5pPr>
            <a:lvl6pPr lvl="5" rtl="0">
              <a:spcBef>
                <a:spcPts val="0"/>
              </a:spcBef>
              <a:spcAft>
                <a:spcPts val="0"/>
              </a:spcAft>
              <a:buNone/>
              <a:defRPr sz="2000">
                <a:solidFill>
                  <a:srgbClr val="053B5C"/>
                </a:solidFill>
              </a:defRPr>
            </a:lvl6pPr>
            <a:lvl7pPr lvl="6" rtl="0">
              <a:spcBef>
                <a:spcPts val="0"/>
              </a:spcBef>
              <a:spcAft>
                <a:spcPts val="0"/>
              </a:spcAft>
              <a:buNone/>
              <a:defRPr sz="2000">
                <a:solidFill>
                  <a:srgbClr val="053B5C"/>
                </a:solidFill>
              </a:defRPr>
            </a:lvl7pPr>
            <a:lvl8pPr lvl="7" rtl="0">
              <a:spcBef>
                <a:spcPts val="0"/>
              </a:spcBef>
              <a:spcAft>
                <a:spcPts val="0"/>
              </a:spcAft>
              <a:buNone/>
              <a:defRPr sz="2000">
                <a:solidFill>
                  <a:srgbClr val="053B5C"/>
                </a:solidFill>
              </a:defRPr>
            </a:lvl8pPr>
            <a:lvl9pPr lvl="8" rtl="0">
              <a:spcBef>
                <a:spcPts val="0"/>
              </a:spcBef>
              <a:spcAft>
                <a:spcPts val="0"/>
              </a:spcAft>
              <a:buNone/>
              <a:defRPr sz="2000">
                <a:solidFill>
                  <a:srgbClr val="053B5C"/>
                </a:solidFill>
              </a:defRPr>
            </a:lvl9pPr>
          </a:lstStyle>
          <a:p/>
        </p:txBody>
      </p:sp>
      <p:sp>
        <p:nvSpPr>
          <p:cNvPr id="193" name="Google Shape;193;p18"/>
          <p:cNvSpPr txBox="1"/>
          <p:nvPr>
            <p:ph idx="4" type="subTitle"/>
          </p:nvPr>
        </p:nvSpPr>
        <p:spPr>
          <a:xfrm>
            <a:off x="3665100" y="2237950"/>
            <a:ext cx="1813800" cy="1663200"/>
          </a:xfrm>
          <a:prstGeom prst="rect">
            <a:avLst/>
          </a:prstGeom>
          <a:noFill/>
        </p:spPr>
        <p:txBody>
          <a:bodyPr anchorCtr="0" anchor="t" bIns="91425" lIns="91425" spcFirstLastPara="1" rIns="91425" wrap="square" tIns="91425">
            <a:noAutofit/>
          </a:bodyPr>
          <a:lstStyle>
            <a:lvl1pPr lvl="0" rtl="0">
              <a:spcBef>
                <a:spcPts val="0"/>
              </a:spcBef>
              <a:spcAft>
                <a:spcPts val="0"/>
              </a:spcAft>
              <a:buNone/>
              <a:defRPr>
                <a:solidFill>
                  <a:srgbClr val="053B5C"/>
                </a:solidFill>
              </a:defRPr>
            </a:lvl1pPr>
            <a:lvl2pPr lvl="1" rtl="0">
              <a:spcBef>
                <a:spcPts val="1600"/>
              </a:spcBef>
              <a:spcAft>
                <a:spcPts val="0"/>
              </a:spcAft>
              <a:buNone/>
              <a:defRPr>
                <a:solidFill>
                  <a:srgbClr val="053B5C"/>
                </a:solidFill>
              </a:defRPr>
            </a:lvl2pPr>
            <a:lvl3pPr lvl="2" rtl="0">
              <a:spcBef>
                <a:spcPts val="1600"/>
              </a:spcBef>
              <a:spcAft>
                <a:spcPts val="0"/>
              </a:spcAft>
              <a:buNone/>
              <a:defRPr>
                <a:solidFill>
                  <a:srgbClr val="053B5C"/>
                </a:solidFill>
              </a:defRPr>
            </a:lvl3pPr>
            <a:lvl4pPr lvl="3" rtl="0">
              <a:spcBef>
                <a:spcPts val="1600"/>
              </a:spcBef>
              <a:spcAft>
                <a:spcPts val="0"/>
              </a:spcAft>
              <a:buNone/>
              <a:defRPr>
                <a:solidFill>
                  <a:srgbClr val="053B5C"/>
                </a:solidFill>
              </a:defRPr>
            </a:lvl4pPr>
            <a:lvl5pPr lvl="4" rtl="0">
              <a:spcBef>
                <a:spcPts val="1600"/>
              </a:spcBef>
              <a:spcAft>
                <a:spcPts val="0"/>
              </a:spcAft>
              <a:buNone/>
              <a:defRPr>
                <a:solidFill>
                  <a:srgbClr val="053B5C"/>
                </a:solidFill>
              </a:defRPr>
            </a:lvl5pPr>
            <a:lvl6pPr lvl="5" rtl="0">
              <a:spcBef>
                <a:spcPts val="1600"/>
              </a:spcBef>
              <a:spcAft>
                <a:spcPts val="0"/>
              </a:spcAft>
              <a:buNone/>
              <a:defRPr>
                <a:solidFill>
                  <a:srgbClr val="053B5C"/>
                </a:solidFill>
              </a:defRPr>
            </a:lvl6pPr>
            <a:lvl7pPr lvl="6" rtl="0">
              <a:spcBef>
                <a:spcPts val="1600"/>
              </a:spcBef>
              <a:spcAft>
                <a:spcPts val="0"/>
              </a:spcAft>
              <a:buNone/>
              <a:defRPr>
                <a:solidFill>
                  <a:srgbClr val="053B5C"/>
                </a:solidFill>
              </a:defRPr>
            </a:lvl7pPr>
            <a:lvl8pPr lvl="7" rtl="0">
              <a:spcBef>
                <a:spcPts val="1600"/>
              </a:spcBef>
              <a:spcAft>
                <a:spcPts val="0"/>
              </a:spcAft>
              <a:buNone/>
              <a:defRPr>
                <a:solidFill>
                  <a:srgbClr val="053B5C"/>
                </a:solidFill>
              </a:defRPr>
            </a:lvl8pPr>
            <a:lvl9pPr lvl="8" rtl="0">
              <a:spcBef>
                <a:spcPts val="1600"/>
              </a:spcBef>
              <a:spcAft>
                <a:spcPts val="1600"/>
              </a:spcAft>
              <a:buNone/>
              <a:defRPr>
                <a:solidFill>
                  <a:srgbClr val="053B5C"/>
                </a:solidFill>
              </a:defRPr>
            </a:lvl9pPr>
          </a:lstStyle>
          <a:p/>
        </p:txBody>
      </p:sp>
      <p:sp>
        <p:nvSpPr>
          <p:cNvPr id="194" name="Google Shape;194;p18"/>
          <p:cNvSpPr txBox="1"/>
          <p:nvPr>
            <p:ph idx="5" type="title"/>
          </p:nvPr>
        </p:nvSpPr>
        <p:spPr>
          <a:xfrm>
            <a:off x="6242950" y="1758450"/>
            <a:ext cx="1801200" cy="492600"/>
          </a:xfrm>
          <a:prstGeom prst="rect">
            <a:avLst/>
          </a:prstGeom>
          <a:noFill/>
        </p:spPr>
        <p:txBody>
          <a:bodyPr anchorCtr="0" anchor="b" bIns="91425" lIns="91425" spcFirstLastPara="1" rIns="91425" wrap="square" tIns="91425">
            <a:noAutofit/>
          </a:bodyPr>
          <a:lstStyle>
            <a:lvl1pPr lvl="0" rtl="0">
              <a:spcBef>
                <a:spcPts val="0"/>
              </a:spcBef>
              <a:spcAft>
                <a:spcPts val="0"/>
              </a:spcAft>
              <a:buNone/>
              <a:defRPr sz="2000">
                <a:solidFill>
                  <a:srgbClr val="053B5C"/>
                </a:solidFill>
              </a:defRPr>
            </a:lvl1pPr>
            <a:lvl2pPr lvl="1" rtl="0">
              <a:spcBef>
                <a:spcPts val="0"/>
              </a:spcBef>
              <a:spcAft>
                <a:spcPts val="0"/>
              </a:spcAft>
              <a:buNone/>
              <a:defRPr sz="2000">
                <a:solidFill>
                  <a:srgbClr val="053B5C"/>
                </a:solidFill>
              </a:defRPr>
            </a:lvl2pPr>
            <a:lvl3pPr lvl="2" rtl="0">
              <a:spcBef>
                <a:spcPts val="0"/>
              </a:spcBef>
              <a:spcAft>
                <a:spcPts val="0"/>
              </a:spcAft>
              <a:buNone/>
              <a:defRPr sz="2000">
                <a:solidFill>
                  <a:srgbClr val="053B5C"/>
                </a:solidFill>
              </a:defRPr>
            </a:lvl3pPr>
            <a:lvl4pPr lvl="3" rtl="0">
              <a:spcBef>
                <a:spcPts val="0"/>
              </a:spcBef>
              <a:spcAft>
                <a:spcPts val="0"/>
              </a:spcAft>
              <a:buNone/>
              <a:defRPr sz="2000">
                <a:solidFill>
                  <a:srgbClr val="053B5C"/>
                </a:solidFill>
              </a:defRPr>
            </a:lvl4pPr>
            <a:lvl5pPr lvl="4" rtl="0">
              <a:spcBef>
                <a:spcPts val="0"/>
              </a:spcBef>
              <a:spcAft>
                <a:spcPts val="0"/>
              </a:spcAft>
              <a:buNone/>
              <a:defRPr sz="2000">
                <a:solidFill>
                  <a:srgbClr val="053B5C"/>
                </a:solidFill>
              </a:defRPr>
            </a:lvl5pPr>
            <a:lvl6pPr lvl="5" rtl="0">
              <a:spcBef>
                <a:spcPts val="0"/>
              </a:spcBef>
              <a:spcAft>
                <a:spcPts val="0"/>
              </a:spcAft>
              <a:buNone/>
              <a:defRPr sz="2000">
                <a:solidFill>
                  <a:srgbClr val="053B5C"/>
                </a:solidFill>
              </a:defRPr>
            </a:lvl6pPr>
            <a:lvl7pPr lvl="6" rtl="0">
              <a:spcBef>
                <a:spcPts val="0"/>
              </a:spcBef>
              <a:spcAft>
                <a:spcPts val="0"/>
              </a:spcAft>
              <a:buNone/>
              <a:defRPr sz="2000">
                <a:solidFill>
                  <a:srgbClr val="053B5C"/>
                </a:solidFill>
              </a:defRPr>
            </a:lvl7pPr>
            <a:lvl8pPr lvl="7" rtl="0">
              <a:spcBef>
                <a:spcPts val="0"/>
              </a:spcBef>
              <a:spcAft>
                <a:spcPts val="0"/>
              </a:spcAft>
              <a:buNone/>
              <a:defRPr sz="2000">
                <a:solidFill>
                  <a:srgbClr val="053B5C"/>
                </a:solidFill>
              </a:defRPr>
            </a:lvl8pPr>
            <a:lvl9pPr lvl="8" rtl="0">
              <a:spcBef>
                <a:spcPts val="0"/>
              </a:spcBef>
              <a:spcAft>
                <a:spcPts val="0"/>
              </a:spcAft>
              <a:buNone/>
              <a:defRPr sz="2000">
                <a:solidFill>
                  <a:srgbClr val="053B5C"/>
                </a:solidFill>
              </a:defRPr>
            </a:lvl9pPr>
          </a:lstStyle>
          <a:p/>
        </p:txBody>
      </p:sp>
      <p:sp>
        <p:nvSpPr>
          <p:cNvPr id="195" name="Google Shape;195;p18"/>
          <p:cNvSpPr txBox="1"/>
          <p:nvPr>
            <p:ph idx="6" type="subTitle"/>
          </p:nvPr>
        </p:nvSpPr>
        <p:spPr>
          <a:xfrm>
            <a:off x="6242950" y="2237950"/>
            <a:ext cx="1813800" cy="1663200"/>
          </a:xfrm>
          <a:prstGeom prst="rect">
            <a:avLst/>
          </a:prstGeom>
          <a:noFill/>
        </p:spPr>
        <p:txBody>
          <a:bodyPr anchorCtr="0" anchor="t" bIns="91425" lIns="91425" spcFirstLastPara="1" rIns="91425" wrap="square" tIns="91425">
            <a:noAutofit/>
          </a:bodyPr>
          <a:lstStyle>
            <a:lvl1pPr lvl="0" rtl="0">
              <a:spcBef>
                <a:spcPts val="0"/>
              </a:spcBef>
              <a:spcAft>
                <a:spcPts val="0"/>
              </a:spcAft>
              <a:buNone/>
              <a:defRPr>
                <a:solidFill>
                  <a:srgbClr val="053B5C"/>
                </a:solidFill>
              </a:defRPr>
            </a:lvl1pPr>
            <a:lvl2pPr lvl="1" rtl="0">
              <a:spcBef>
                <a:spcPts val="1600"/>
              </a:spcBef>
              <a:spcAft>
                <a:spcPts val="0"/>
              </a:spcAft>
              <a:buNone/>
              <a:defRPr>
                <a:solidFill>
                  <a:srgbClr val="053B5C"/>
                </a:solidFill>
              </a:defRPr>
            </a:lvl2pPr>
            <a:lvl3pPr lvl="2" rtl="0">
              <a:spcBef>
                <a:spcPts val="1600"/>
              </a:spcBef>
              <a:spcAft>
                <a:spcPts val="0"/>
              </a:spcAft>
              <a:buNone/>
              <a:defRPr>
                <a:solidFill>
                  <a:srgbClr val="053B5C"/>
                </a:solidFill>
              </a:defRPr>
            </a:lvl3pPr>
            <a:lvl4pPr lvl="3" rtl="0">
              <a:spcBef>
                <a:spcPts val="1600"/>
              </a:spcBef>
              <a:spcAft>
                <a:spcPts val="0"/>
              </a:spcAft>
              <a:buNone/>
              <a:defRPr>
                <a:solidFill>
                  <a:srgbClr val="053B5C"/>
                </a:solidFill>
              </a:defRPr>
            </a:lvl4pPr>
            <a:lvl5pPr lvl="4" rtl="0">
              <a:spcBef>
                <a:spcPts val="1600"/>
              </a:spcBef>
              <a:spcAft>
                <a:spcPts val="0"/>
              </a:spcAft>
              <a:buNone/>
              <a:defRPr>
                <a:solidFill>
                  <a:srgbClr val="053B5C"/>
                </a:solidFill>
              </a:defRPr>
            </a:lvl5pPr>
            <a:lvl6pPr lvl="5" rtl="0">
              <a:spcBef>
                <a:spcPts val="1600"/>
              </a:spcBef>
              <a:spcAft>
                <a:spcPts val="0"/>
              </a:spcAft>
              <a:buNone/>
              <a:defRPr>
                <a:solidFill>
                  <a:srgbClr val="053B5C"/>
                </a:solidFill>
              </a:defRPr>
            </a:lvl6pPr>
            <a:lvl7pPr lvl="6" rtl="0">
              <a:spcBef>
                <a:spcPts val="1600"/>
              </a:spcBef>
              <a:spcAft>
                <a:spcPts val="0"/>
              </a:spcAft>
              <a:buNone/>
              <a:defRPr>
                <a:solidFill>
                  <a:srgbClr val="053B5C"/>
                </a:solidFill>
              </a:defRPr>
            </a:lvl7pPr>
            <a:lvl8pPr lvl="7" rtl="0">
              <a:spcBef>
                <a:spcPts val="1600"/>
              </a:spcBef>
              <a:spcAft>
                <a:spcPts val="0"/>
              </a:spcAft>
              <a:buNone/>
              <a:defRPr>
                <a:solidFill>
                  <a:srgbClr val="053B5C"/>
                </a:solidFill>
              </a:defRPr>
            </a:lvl8pPr>
            <a:lvl9pPr lvl="8" rtl="0">
              <a:spcBef>
                <a:spcPts val="1600"/>
              </a:spcBef>
              <a:spcAft>
                <a:spcPts val="1600"/>
              </a:spcAft>
              <a:buNone/>
              <a:defRPr>
                <a:solidFill>
                  <a:srgbClr val="053B5C"/>
                </a:solidFill>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1">
  <p:cSld name="CUSTOM_5">
    <p:spTree>
      <p:nvGrpSpPr>
        <p:cNvPr id="196" name="Shape 196"/>
        <p:cNvGrpSpPr/>
        <p:nvPr/>
      </p:nvGrpSpPr>
      <p:grpSpPr>
        <a:xfrm>
          <a:off x="0" y="0"/>
          <a:ext cx="0" cy="0"/>
          <a:chOff x="0" y="0"/>
          <a:chExt cx="0" cy="0"/>
        </a:xfrm>
      </p:grpSpPr>
      <p:sp>
        <p:nvSpPr>
          <p:cNvPr id="197" name="Google Shape;197;p19"/>
          <p:cNvSpPr txBox="1"/>
          <p:nvPr>
            <p:ph type="title"/>
          </p:nvPr>
        </p:nvSpPr>
        <p:spPr>
          <a:xfrm>
            <a:off x="717525" y="552990"/>
            <a:ext cx="77091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2400">
                <a:solidFill>
                  <a:srgbClr val="053B5C"/>
                </a:solidFill>
              </a:defRPr>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98" name="Google Shape;198;p19"/>
          <p:cNvSpPr txBox="1"/>
          <p:nvPr>
            <p:ph idx="2" type="title"/>
          </p:nvPr>
        </p:nvSpPr>
        <p:spPr>
          <a:xfrm>
            <a:off x="5441500" y="937950"/>
            <a:ext cx="2706900" cy="474300"/>
          </a:xfrm>
          <a:prstGeom prst="rect">
            <a:avLst/>
          </a:prstGeom>
        </p:spPr>
        <p:txBody>
          <a:bodyPr anchorCtr="0" anchor="b" bIns="91425" lIns="91425" spcFirstLastPara="1" rIns="91425" wrap="square" tIns="91425">
            <a:noAutofit/>
          </a:bodyPr>
          <a:lstStyle>
            <a:lvl1pPr lvl="0" rtl="0">
              <a:spcBef>
                <a:spcPts val="0"/>
              </a:spcBef>
              <a:spcAft>
                <a:spcPts val="0"/>
              </a:spcAft>
              <a:buNone/>
              <a:defRPr sz="1800">
                <a:solidFill>
                  <a:srgbClr val="053B5C"/>
                </a:solidFill>
              </a:defRPr>
            </a:lvl1pPr>
            <a:lvl2pPr lvl="1" rtl="0">
              <a:spcBef>
                <a:spcPts val="0"/>
              </a:spcBef>
              <a:spcAft>
                <a:spcPts val="0"/>
              </a:spcAft>
              <a:buNone/>
              <a:defRPr sz="1800">
                <a:solidFill>
                  <a:srgbClr val="053B5C"/>
                </a:solidFill>
              </a:defRPr>
            </a:lvl2pPr>
            <a:lvl3pPr lvl="2" rtl="0">
              <a:spcBef>
                <a:spcPts val="0"/>
              </a:spcBef>
              <a:spcAft>
                <a:spcPts val="0"/>
              </a:spcAft>
              <a:buNone/>
              <a:defRPr sz="1800">
                <a:solidFill>
                  <a:srgbClr val="053B5C"/>
                </a:solidFill>
              </a:defRPr>
            </a:lvl3pPr>
            <a:lvl4pPr lvl="3" rtl="0">
              <a:spcBef>
                <a:spcPts val="0"/>
              </a:spcBef>
              <a:spcAft>
                <a:spcPts val="0"/>
              </a:spcAft>
              <a:buNone/>
              <a:defRPr sz="1800">
                <a:solidFill>
                  <a:srgbClr val="053B5C"/>
                </a:solidFill>
              </a:defRPr>
            </a:lvl4pPr>
            <a:lvl5pPr lvl="4" rtl="0">
              <a:spcBef>
                <a:spcPts val="0"/>
              </a:spcBef>
              <a:spcAft>
                <a:spcPts val="0"/>
              </a:spcAft>
              <a:buNone/>
              <a:defRPr sz="1800">
                <a:solidFill>
                  <a:srgbClr val="053B5C"/>
                </a:solidFill>
              </a:defRPr>
            </a:lvl5pPr>
            <a:lvl6pPr lvl="5" rtl="0">
              <a:spcBef>
                <a:spcPts val="0"/>
              </a:spcBef>
              <a:spcAft>
                <a:spcPts val="0"/>
              </a:spcAft>
              <a:buNone/>
              <a:defRPr sz="1800">
                <a:solidFill>
                  <a:srgbClr val="053B5C"/>
                </a:solidFill>
              </a:defRPr>
            </a:lvl6pPr>
            <a:lvl7pPr lvl="6" rtl="0">
              <a:spcBef>
                <a:spcPts val="0"/>
              </a:spcBef>
              <a:spcAft>
                <a:spcPts val="0"/>
              </a:spcAft>
              <a:buNone/>
              <a:defRPr sz="1800">
                <a:solidFill>
                  <a:srgbClr val="053B5C"/>
                </a:solidFill>
              </a:defRPr>
            </a:lvl7pPr>
            <a:lvl8pPr lvl="7" rtl="0">
              <a:spcBef>
                <a:spcPts val="0"/>
              </a:spcBef>
              <a:spcAft>
                <a:spcPts val="0"/>
              </a:spcAft>
              <a:buNone/>
              <a:defRPr sz="1800">
                <a:solidFill>
                  <a:srgbClr val="053B5C"/>
                </a:solidFill>
              </a:defRPr>
            </a:lvl8pPr>
            <a:lvl9pPr lvl="8" rtl="0">
              <a:spcBef>
                <a:spcPts val="0"/>
              </a:spcBef>
              <a:spcAft>
                <a:spcPts val="0"/>
              </a:spcAft>
              <a:buNone/>
              <a:defRPr sz="1800">
                <a:solidFill>
                  <a:srgbClr val="053B5C"/>
                </a:solidFill>
              </a:defRPr>
            </a:lvl9pPr>
          </a:lstStyle>
          <a:p/>
        </p:txBody>
      </p:sp>
      <p:sp>
        <p:nvSpPr>
          <p:cNvPr id="199" name="Google Shape;199;p19"/>
          <p:cNvSpPr txBox="1"/>
          <p:nvPr>
            <p:ph idx="1" type="subTitle"/>
          </p:nvPr>
        </p:nvSpPr>
        <p:spPr>
          <a:xfrm>
            <a:off x="5441500" y="1326294"/>
            <a:ext cx="3084600" cy="628200"/>
          </a:xfrm>
          <a:prstGeom prst="rect">
            <a:avLst/>
          </a:prstGeom>
        </p:spPr>
        <p:txBody>
          <a:bodyPr anchorCtr="0" anchor="t" bIns="91425" lIns="91425" spcFirstLastPara="1" rIns="91425" wrap="square" tIns="91425">
            <a:noAutofit/>
          </a:bodyPr>
          <a:lstStyle>
            <a:lvl1pPr lvl="0" rtl="0">
              <a:spcBef>
                <a:spcPts val="0"/>
              </a:spcBef>
              <a:spcAft>
                <a:spcPts val="0"/>
              </a:spcAft>
              <a:buNone/>
              <a:defRPr>
                <a:solidFill>
                  <a:srgbClr val="053B5C"/>
                </a:solidFill>
              </a:defRPr>
            </a:lvl1pPr>
            <a:lvl2pPr lvl="1" rtl="0">
              <a:spcBef>
                <a:spcPts val="1600"/>
              </a:spcBef>
              <a:spcAft>
                <a:spcPts val="0"/>
              </a:spcAft>
              <a:buNone/>
              <a:defRPr>
                <a:solidFill>
                  <a:srgbClr val="053B5C"/>
                </a:solidFill>
              </a:defRPr>
            </a:lvl2pPr>
            <a:lvl3pPr lvl="2" rtl="0">
              <a:spcBef>
                <a:spcPts val="1600"/>
              </a:spcBef>
              <a:spcAft>
                <a:spcPts val="0"/>
              </a:spcAft>
              <a:buNone/>
              <a:defRPr>
                <a:solidFill>
                  <a:srgbClr val="053B5C"/>
                </a:solidFill>
              </a:defRPr>
            </a:lvl3pPr>
            <a:lvl4pPr lvl="3" rtl="0">
              <a:spcBef>
                <a:spcPts val="1600"/>
              </a:spcBef>
              <a:spcAft>
                <a:spcPts val="0"/>
              </a:spcAft>
              <a:buNone/>
              <a:defRPr>
                <a:solidFill>
                  <a:srgbClr val="053B5C"/>
                </a:solidFill>
              </a:defRPr>
            </a:lvl4pPr>
            <a:lvl5pPr lvl="4" rtl="0">
              <a:spcBef>
                <a:spcPts val="1600"/>
              </a:spcBef>
              <a:spcAft>
                <a:spcPts val="0"/>
              </a:spcAft>
              <a:buNone/>
              <a:defRPr>
                <a:solidFill>
                  <a:srgbClr val="053B5C"/>
                </a:solidFill>
              </a:defRPr>
            </a:lvl5pPr>
            <a:lvl6pPr lvl="5" rtl="0">
              <a:spcBef>
                <a:spcPts val="1600"/>
              </a:spcBef>
              <a:spcAft>
                <a:spcPts val="0"/>
              </a:spcAft>
              <a:buNone/>
              <a:defRPr>
                <a:solidFill>
                  <a:srgbClr val="053B5C"/>
                </a:solidFill>
              </a:defRPr>
            </a:lvl6pPr>
            <a:lvl7pPr lvl="6" rtl="0">
              <a:spcBef>
                <a:spcPts val="1600"/>
              </a:spcBef>
              <a:spcAft>
                <a:spcPts val="0"/>
              </a:spcAft>
              <a:buNone/>
              <a:defRPr>
                <a:solidFill>
                  <a:srgbClr val="053B5C"/>
                </a:solidFill>
              </a:defRPr>
            </a:lvl7pPr>
            <a:lvl8pPr lvl="7" rtl="0">
              <a:spcBef>
                <a:spcPts val="1600"/>
              </a:spcBef>
              <a:spcAft>
                <a:spcPts val="0"/>
              </a:spcAft>
              <a:buNone/>
              <a:defRPr>
                <a:solidFill>
                  <a:srgbClr val="053B5C"/>
                </a:solidFill>
              </a:defRPr>
            </a:lvl8pPr>
            <a:lvl9pPr lvl="8" rtl="0">
              <a:spcBef>
                <a:spcPts val="1600"/>
              </a:spcBef>
              <a:spcAft>
                <a:spcPts val="1600"/>
              </a:spcAft>
              <a:buNone/>
              <a:defRPr>
                <a:solidFill>
                  <a:srgbClr val="053B5C"/>
                </a:solidFill>
              </a:defRPr>
            </a:lvl9pPr>
          </a:lstStyle>
          <a:p/>
        </p:txBody>
      </p:sp>
      <p:sp>
        <p:nvSpPr>
          <p:cNvPr id="200" name="Google Shape;200;p19"/>
          <p:cNvSpPr txBox="1"/>
          <p:nvPr>
            <p:ph idx="3" type="title"/>
          </p:nvPr>
        </p:nvSpPr>
        <p:spPr>
          <a:xfrm>
            <a:off x="4549625" y="2110397"/>
            <a:ext cx="2706900" cy="474300"/>
          </a:xfrm>
          <a:prstGeom prst="rect">
            <a:avLst/>
          </a:prstGeom>
        </p:spPr>
        <p:txBody>
          <a:bodyPr anchorCtr="0" anchor="b" bIns="91425" lIns="91425" spcFirstLastPara="1" rIns="91425" wrap="square" tIns="91425">
            <a:noAutofit/>
          </a:bodyPr>
          <a:lstStyle>
            <a:lvl1pPr lvl="0" rtl="0">
              <a:spcBef>
                <a:spcPts val="0"/>
              </a:spcBef>
              <a:spcAft>
                <a:spcPts val="0"/>
              </a:spcAft>
              <a:buNone/>
              <a:defRPr sz="1800">
                <a:solidFill>
                  <a:srgbClr val="053B5C"/>
                </a:solidFill>
              </a:defRPr>
            </a:lvl1pPr>
            <a:lvl2pPr lvl="1" rtl="0">
              <a:spcBef>
                <a:spcPts val="0"/>
              </a:spcBef>
              <a:spcAft>
                <a:spcPts val="0"/>
              </a:spcAft>
              <a:buNone/>
              <a:defRPr sz="1800">
                <a:solidFill>
                  <a:srgbClr val="053B5C"/>
                </a:solidFill>
              </a:defRPr>
            </a:lvl2pPr>
            <a:lvl3pPr lvl="2" rtl="0">
              <a:spcBef>
                <a:spcPts val="0"/>
              </a:spcBef>
              <a:spcAft>
                <a:spcPts val="0"/>
              </a:spcAft>
              <a:buNone/>
              <a:defRPr sz="1800">
                <a:solidFill>
                  <a:srgbClr val="053B5C"/>
                </a:solidFill>
              </a:defRPr>
            </a:lvl3pPr>
            <a:lvl4pPr lvl="3" rtl="0">
              <a:spcBef>
                <a:spcPts val="0"/>
              </a:spcBef>
              <a:spcAft>
                <a:spcPts val="0"/>
              </a:spcAft>
              <a:buNone/>
              <a:defRPr sz="1800">
                <a:solidFill>
                  <a:srgbClr val="053B5C"/>
                </a:solidFill>
              </a:defRPr>
            </a:lvl4pPr>
            <a:lvl5pPr lvl="4" rtl="0">
              <a:spcBef>
                <a:spcPts val="0"/>
              </a:spcBef>
              <a:spcAft>
                <a:spcPts val="0"/>
              </a:spcAft>
              <a:buNone/>
              <a:defRPr sz="1800">
                <a:solidFill>
                  <a:srgbClr val="053B5C"/>
                </a:solidFill>
              </a:defRPr>
            </a:lvl5pPr>
            <a:lvl6pPr lvl="5" rtl="0">
              <a:spcBef>
                <a:spcPts val="0"/>
              </a:spcBef>
              <a:spcAft>
                <a:spcPts val="0"/>
              </a:spcAft>
              <a:buNone/>
              <a:defRPr sz="1800">
                <a:solidFill>
                  <a:srgbClr val="053B5C"/>
                </a:solidFill>
              </a:defRPr>
            </a:lvl6pPr>
            <a:lvl7pPr lvl="6" rtl="0">
              <a:spcBef>
                <a:spcPts val="0"/>
              </a:spcBef>
              <a:spcAft>
                <a:spcPts val="0"/>
              </a:spcAft>
              <a:buNone/>
              <a:defRPr sz="1800">
                <a:solidFill>
                  <a:srgbClr val="053B5C"/>
                </a:solidFill>
              </a:defRPr>
            </a:lvl7pPr>
            <a:lvl8pPr lvl="7" rtl="0">
              <a:spcBef>
                <a:spcPts val="0"/>
              </a:spcBef>
              <a:spcAft>
                <a:spcPts val="0"/>
              </a:spcAft>
              <a:buNone/>
              <a:defRPr sz="1800">
                <a:solidFill>
                  <a:srgbClr val="053B5C"/>
                </a:solidFill>
              </a:defRPr>
            </a:lvl8pPr>
            <a:lvl9pPr lvl="8" rtl="0">
              <a:spcBef>
                <a:spcPts val="0"/>
              </a:spcBef>
              <a:spcAft>
                <a:spcPts val="0"/>
              </a:spcAft>
              <a:buNone/>
              <a:defRPr sz="1800">
                <a:solidFill>
                  <a:srgbClr val="053B5C"/>
                </a:solidFill>
              </a:defRPr>
            </a:lvl9pPr>
          </a:lstStyle>
          <a:p/>
        </p:txBody>
      </p:sp>
      <p:sp>
        <p:nvSpPr>
          <p:cNvPr id="201" name="Google Shape;201;p19"/>
          <p:cNvSpPr txBox="1"/>
          <p:nvPr>
            <p:ph idx="4" type="subTitle"/>
          </p:nvPr>
        </p:nvSpPr>
        <p:spPr>
          <a:xfrm>
            <a:off x="4549625" y="2498741"/>
            <a:ext cx="3084600" cy="628200"/>
          </a:xfrm>
          <a:prstGeom prst="rect">
            <a:avLst/>
          </a:prstGeom>
        </p:spPr>
        <p:txBody>
          <a:bodyPr anchorCtr="0" anchor="t" bIns="91425" lIns="91425" spcFirstLastPara="1" rIns="91425" wrap="square" tIns="91425">
            <a:noAutofit/>
          </a:bodyPr>
          <a:lstStyle>
            <a:lvl1pPr lvl="0" rtl="0">
              <a:spcBef>
                <a:spcPts val="0"/>
              </a:spcBef>
              <a:spcAft>
                <a:spcPts val="0"/>
              </a:spcAft>
              <a:buNone/>
              <a:defRPr>
                <a:solidFill>
                  <a:srgbClr val="053B5C"/>
                </a:solidFill>
              </a:defRPr>
            </a:lvl1pPr>
            <a:lvl2pPr lvl="1" rtl="0">
              <a:spcBef>
                <a:spcPts val="1600"/>
              </a:spcBef>
              <a:spcAft>
                <a:spcPts val="0"/>
              </a:spcAft>
              <a:buNone/>
              <a:defRPr>
                <a:solidFill>
                  <a:srgbClr val="053B5C"/>
                </a:solidFill>
              </a:defRPr>
            </a:lvl2pPr>
            <a:lvl3pPr lvl="2" rtl="0">
              <a:spcBef>
                <a:spcPts val="1600"/>
              </a:spcBef>
              <a:spcAft>
                <a:spcPts val="0"/>
              </a:spcAft>
              <a:buNone/>
              <a:defRPr>
                <a:solidFill>
                  <a:srgbClr val="053B5C"/>
                </a:solidFill>
              </a:defRPr>
            </a:lvl3pPr>
            <a:lvl4pPr lvl="3" rtl="0">
              <a:spcBef>
                <a:spcPts val="1600"/>
              </a:spcBef>
              <a:spcAft>
                <a:spcPts val="0"/>
              </a:spcAft>
              <a:buNone/>
              <a:defRPr>
                <a:solidFill>
                  <a:srgbClr val="053B5C"/>
                </a:solidFill>
              </a:defRPr>
            </a:lvl4pPr>
            <a:lvl5pPr lvl="4" rtl="0">
              <a:spcBef>
                <a:spcPts val="1600"/>
              </a:spcBef>
              <a:spcAft>
                <a:spcPts val="0"/>
              </a:spcAft>
              <a:buNone/>
              <a:defRPr>
                <a:solidFill>
                  <a:srgbClr val="053B5C"/>
                </a:solidFill>
              </a:defRPr>
            </a:lvl5pPr>
            <a:lvl6pPr lvl="5" rtl="0">
              <a:spcBef>
                <a:spcPts val="1600"/>
              </a:spcBef>
              <a:spcAft>
                <a:spcPts val="0"/>
              </a:spcAft>
              <a:buNone/>
              <a:defRPr>
                <a:solidFill>
                  <a:srgbClr val="053B5C"/>
                </a:solidFill>
              </a:defRPr>
            </a:lvl6pPr>
            <a:lvl7pPr lvl="6" rtl="0">
              <a:spcBef>
                <a:spcPts val="1600"/>
              </a:spcBef>
              <a:spcAft>
                <a:spcPts val="0"/>
              </a:spcAft>
              <a:buNone/>
              <a:defRPr>
                <a:solidFill>
                  <a:srgbClr val="053B5C"/>
                </a:solidFill>
              </a:defRPr>
            </a:lvl7pPr>
            <a:lvl8pPr lvl="7" rtl="0">
              <a:spcBef>
                <a:spcPts val="1600"/>
              </a:spcBef>
              <a:spcAft>
                <a:spcPts val="0"/>
              </a:spcAft>
              <a:buNone/>
              <a:defRPr>
                <a:solidFill>
                  <a:srgbClr val="053B5C"/>
                </a:solidFill>
              </a:defRPr>
            </a:lvl8pPr>
            <a:lvl9pPr lvl="8" rtl="0">
              <a:spcBef>
                <a:spcPts val="1600"/>
              </a:spcBef>
              <a:spcAft>
                <a:spcPts val="1600"/>
              </a:spcAft>
              <a:buNone/>
              <a:defRPr>
                <a:solidFill>
                  <a:srgbClr val="053B5C"/>
                </a:solidFill>
              </a:defRPr>
            </a:lvl9pPr>
          </a:lstStyle>
          <a:p/>
        </p:txBody>
      </p:sp>
      <p:sp>
        <p:nvSpPr>
          <p:cNvPr id="202" name="Google Shape;202;p19"/>
          <p:cNvSpPr txBox="1"/>
          <p:nvPr>
            <p:ph idx="5" type="title"/>
          </p:nvPr>
        </p:nvSpPr>
        <p:spPr>
          <a:xfrm>
            <a:off x="5441500" y="3447503"/>
            <a:ext cx="2706900" cy="474300"/>
          </a:xfrm>
          <a:prstGeom prst="rect">
            <a:avLst/>
          </a:prstGeom>
        </p:spPr>
        <p:txBody>
          <a:bodyPr anchorCtr="0" anchor="b" bIns="91425" lIns="91425" spcFirstLastPara="1" rIns="91425" wrap="square" tIns="91425">
            <a:noAutofit/>
          </a:bodyPr>
          <a:lstStyle>
            <a:lvl1pPr lvl="0" rtl="0">
              <a:spcBef>
                <a:spcPts val="0"/>
              </a:spcBef>
              <a:spcAft>
                <a:spcPts val="0"/>
              </a:spcAft>
              <a:buNone/>
              <a:defRPr sz="1800">
                <a:solidFill>
                  <a:srgbClr val="053B5C"/>
                </a:solidFill>
              </a:defRPr>
            </a:lvl1pPr>
            <a:lvl2pPr lvl="1" rtl="0">
              <a:spcBef>
                <a:spcPts val="0"/>
              </a:spcBef>
              <a:spcAft>
                <a:spcPts val="0"/>
              </a:spcAft>
              <a:buNone/>
              <a:defRPr sz="1800">
                <a:solidFill>
                  <a:srgbClr val="053B5C"/>
                </a:solidFill>
              </a:defRPr>
            </a:lvl2pPr>
            <a:lvl3pPr lvl="2" rtl="0">
              <a:spcBef>
                <a:spcPts val="0"/>
              </a:spcBef>
              <a:spcAft>
                <a:spcPts val="0"/>
              </a:spcAft>
              <a:buNone/>
              <a:defRPr sz="1800">
                <a:solidFill>
                  <a:srgbClr val="053B5C"/>
                </a:solidFill>
              </a:defRPr>
            </a:lvl3pPr>
            <a:lvl4pPr lvl="3" rtl="0">
              <a:spcBef>
                <a:spcPts val="0"/>
              </a:spcBef>
              <a:spcAft>
                <a:spcPts val="0"/>
              </a:spcAft>
              <a:buNone/>
              <a:defRPr sz="1800">
                <a:solidFill>
                  <a:srgbClr val="053B5C"/>
                </a:solidFill>
              </a:defRPr>
            </a:lvl4pPr>
            <a:lvl5pPr lvl="4" rtl="0">
              <a:spcBef>
                <a:spcPts val="0"/>
              </a:spcBef>
              <a:spcAft>
                <a:spcPts val="0"/>
              </a:spcAft>
              <a:buNone/>
              <a:defRPr sz="1800">
                <a:solidFill>
                  <a:srgbClr val="053B5C"/>
                </a:solidFill>
              </a:defRPr>
            </a:lvl5pPr>
            <a:lvl6pPr lvl="5" rtl="0">
              <a:spcBef>
                <a:spcPts val="0"/>
              </a:spcBef>
              <a:spcAft>
                <a:spcPts val="0"/>
              </a:spcAft>
              <a:buNone/>
              <a:defRPr sz="1800">
                <a:solidFill>
                  <a:srgbClr val="053B5C"/>
                </a:solidFill>
              </a:defRPr>
            </a:lvl6pPr>
            <a:lvl7pPr lvl="6" rtl="0">
              <a:spcBef>
                <a:spcPts val="0"/>
              </a:spcBef>
              <a:spcAft>
                <a:spcPts val="0"/>
              </a:spcAft>
              <a:buNone/>
              <a:defRPr sz="1800">
                <a:solidFill>
                  <a:srgbClr val="053B5C"/>
                </a:solidFill>
              </a:defRPr>
            </a:lvl7pPr>
            <a:lvl8pPr lvl="7" rtl="0">
              <a:spcBef>
                <a:spcPts val="0"/>
              </a:spcBef>
              <a:spcAft>
                <a:spcPts val="0"/>
              </a:spcAft>
              <a:buNone/>
              <a:defRPr sz="1800">
                <a:solidFill>
                  <a:srgbClr val="053B5C"/>
                </a:solidFill>
              </a:defRPr>
            </a:lvl8pPr>
            <a:lvl9pPr lvl="8" rtl="0">
              <a:spcBef>
                <a:spcPts val="0"/>
              </a:spcBef>
              <a:spcAft>
                <a:spcPts val="0"/>
              </a:spcAft>
              <a:buNone/>
              <a:defRPr sz="1800">
                <a:solidFill>
                  <a:srgbClr val="053B5C"/>
                </a:solidFill>
              </a:defRPr>
            </a:lvl9pPr>
          </a:lstStyle>
          <a:p/>
        </p:txBody>
      </p:sp>
      <p:sp>
        <p:nvSpPr>
          <p:cNvPr id="203" name="Google Shape;203;p19"/>
          <p:cNvSpPr txBox="1"/>
          <p:nvPr>
            <p:ph idx="6" type="subTitle"/>
          </p:nvPr>
        </p:nvSpPr>
        <p:spPr>
          <a:xfrm>
            <a:off x="5441500" y="3835847"/>
            <a:ext cx="3084600" cy="628200"/>
          </a:xfrm>
          <a:prstGeom prst="rect">
            <a:avLst/>
          </a:prstGeom>
        </p:spPr>
        <p:txBody>
          <a:bodyPr anchorCtr="0" anchor="t" bIns="91425" lIns="91425" spcFirstLastPara="1" rIns="91425" wrap="square" tIns="91425">
            <a:noAutofit/>
          </a:bodyPr>
          <a:lstStyle>
            <a:lvl1pPr lvl="0" rtl="0">
              <a:spcBef>
                <a:spcPts val="0"/>
              </a:spcBef>
              <a:spcAft>
                <a:spcPts val="0"/>
              </a:spcAft>
              <a:buNone/>
              <a:defRPr>
                <a:solidFill>
                  <a:srgbClr val="053B5C"/>
                </a:solidFill>
              </a:defRPr>
            </a:lvl1pPr>
            <a:lvl2pPr lvl="1" rtl="0">
              <a:spcBef>
                <a:spcPts val="1600"/>
              </a:spcBef>
              <a:spcAft>
                <a:spcPts val="0"/>
              </a:spcAft>
              <a:buNone/>
              <a:defRPr>
                <a:solidFill>
                  <a:srgbClr val="053B5C"/>
                </a:solidFill>
              </a:defRPr>
            </a:lvl2pPr>
            <a:lvl3pPr lvl="2" rtl="0">
              <a:spcBef>
                <a:spcPts val="1600"/>
              </a:spcBef>
              <a:spcAft>
                <a:spcPts val="0"/>
              </a:spcAft>
              <a:buNone/>
              <a:defRPr>
                <a:solidFill>
                  <a:srgbClr val="053B5C"/>
                </a:solidFill>
              </a:defRPr>
            </a:lvl3pPr>
            <a:lvl4pPr lvl="3" rtl="0">
              <a:spcBef>
                <a:spcPts val="1600"/>
              </a:spcBef>
              <a:spcAft>
                <a:spcPts val="0"/>
              </a:spcAft>
              <a:buNone/>
              <a:defRPr>
                <a:solidFill>
                  <a:srgbClr val="053B5C"/>
                </a:solidFill>
              </a:defRPr>
            </a:lvl4pPr>
            <a:lvl5pPr lvl="4" rtl="0">
              <a:spcBef>
                <a:spcPts val="1600"/>
              </a:spcBef>
              <a:spcAft>
                <a:spcPts val="0"/>
              </a:spcAft>
              <a:buNone/>
              <a:defRPr>
                <a:solidFill>
                  <a:srgbClr val="053B5C"/>
                </a:solidFill>
              </a:defRPr>
            </a:lvl5pPr>
            <a:lvl6pPr lvl="5" rtl="0">
              <a:spcBef>
                <a:spcPts val="1600"/>
              </a:spcBef>
              <a:spcAft>
                <a:spcPts val="0"/>
              </a:spcAft>
              <a:buNone/>
              <a:defRPr>
                <a:solidFill>
                  <a:srgbClr val="053B5C"/>
                </a:solidFill>
              </a:defRPr>
            </a:lvl6pPr>
            <a:lvl7pPr lvl="6" rtl="0">
              <a:spcBef>
                <a:spcPts val="1600"/>
              </a:spcBef>
              <a:spcAft>
                <a:spcPts val="0"/>
              </a:spcAft>
              <a:buNone/>
              <a:defRPr>
                <a:solidFill>
                  <a:srgbClr val="053B5C"/>
                </a:solidFill>
              </a:defRPr>
            </a:lvl7pPr>
            <a:lvl8pPr lvl="7" rtl="0">
              <a:spcBef>
                <a:spcPts val="1600"/>
              </a:spcBef>
              <a:spcAft>
                <a:spcPts val="0"/>
              </a:spcAft>
              <a:buNone/>
              <a:defRPr>
                <a:solidFill>
                  <a:srgbClr val="053B5C"/>
                </a:solidFill>
              </a:defRPr>
            </a:lvl8pPr>
            <a:lvl9pPr lvl="8" rtl="0">
              <a:spcBef>
                <a:spcPts val="1600"/>
              </a:spcBef>
              <a:spcAft>
                <a:spcPts val="1600"/>
              </a:spcAft>
              <a:buNone/>
              <a:defRPr>
                <a:solidFill>
                  <a:srgbClr val="053B5C"/>
                </a:solidFill>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2">
  <p:cSld name="CUSTOM_6">
    <p:spTree>
      <p:nvGrpSpPr>
        <p:cNvPr id="204" name="Shape 204"/>
        <p:cNvGrpSpPr/>
        <p:nvPr/>
      </p:nvGrpSpPr>
      <p:grpSpPr>
        <a:xfrm>
          <a:off x="0" y="0"/>
          <a:ext cx="0" cy="0"/>
          <a:chOff x="0" y="0"/>
          <a:chExt cx="0" cy="0"/>
        </a:xfrm>
      </p:grpSpPr>
      <p:grpSp>
        <p:nvGrpSpPr>
          <p:cNvPr id="205" name="Google Shape;205;p20"/>
          <p:cNvGrpSpPr/>
          <p:nvPr/>
        </p:nvGrpSpPr>
        <p:grpSpPr>
          <a:xfrm>
            <a:off x="-300" y="3427904"/>
            <a:ext cx="9143704" cy="1715603"/>
            <a:chOff x="377798" y="3469600"/>
            <a:chExt cx="7110743" cy="1334165"/>
          </a:xfrm>
        </p:grpSpPr>
        <p:sp>
          <p:nvSpPr>
            <p:cNvPr id="206" name="Google Shape;206;p20"/>
            <p:cNvSpPr/>
            <p:nvPr/>
          </p:nvSpPr>
          <p:spPr>
            <a:xfrm>
              <a:off x="2934275" y="3745525"/>
              <a:ext cx="1009075" cy="526875"/>
            </a:xfrm>
            <a:custGeom>
              <a:rect b="b" l="l" r="r" t="t"/>
              <a:pathLst>
                <a:path extrusionOk="0" h="21075" w="40363">
                  <a:moveTo>
                    <a:pt x="20277" y="1"/>
                  </a:moveTo>
                  <a:cubicBezTo>
                    <a:pt x="16705" y="1"/>
                    <a:pt x="13574" y="1834"/>
                    <a:pt x="11752" y="4608"/>
                  </a:cubicBezTo>
                  <a:cubicBezTo>
                    <a:pt x="11327" y="5242"/>
                    <a:pt x="10616" y="5583"/>
                    <a:pt x="9876" y="5583"/>
                  </a:cubicBezTo>
                  <a:cubicBezTo>
                    <a:pt x="9684" y="5583"/>
                    <a:pt x="9491" y="5560"/>
                    <a:pt x="9300" y="5513"/>
                  </a:cubicBezTo>
                  <a:cubicBezTo>
                    <a:pt x="8728" y="5382"/>
                    <a:pt x="8133" y="5299"/>
                    <a:pt x="7514" y="5299"/>
                  </a:cubicBezTo>
                  <a:cubicBezTo>
                    <a:pt x="3358" y="5299"/>
                    <a:pt x="1" y="8657"/>
                    <a:pt x="1" y="12812"/>
                  </a:cubicBezTo>
                  <a:cubicBezTo>
                    <a:pt x="1" y="16955"/>
                    <a:pt x="3358" y="20313"/>
                    <a:pt x="7514" y="20313"/>
                  </a:cubicBezTo>
                  <a:cubicBezTo>
                    <a:pt x="9204" y="20313"/>
                    <a:pt x="10764" y="19753"/>
                    <a:pt x="12026" y="18813"/>
                  </a:cubicBezTo>
                  <a:cubicBezTo>
                    <a:pt x="12454" y="18488"/>
                    <a:pt x="12967" y="18320"/>
                    <a:pt x="13478" y="18320"/>
                  </a:cubicBezTo>
                  <a:cubicBezTo>
                    <a:pt x="13905" y="18320"/>
                    <a:pt x="14331" y="18438"/>
                    <a:pt x="14705" y="18682"/>
                  </a:cubicBezTo>
                  <a:cubicBezTo>
                    <a:pt x="16312" y="19729"/>
                    <a:pt x="18217" y="20337"/>
                    <a:pt x="20277" y="20337"/>
                  </a:cubicBezTo>
                  <a:cubicBezTo>
                    <a:pt x="21361" y="20337"/>
                    <a:pt x="22396" y="20170"/>
                    <a:pt x="23373" y="19860"/>
                  </a:cubicBezTo>
                  <a:cubicBezTo>
                    <a:pt x="23615" y="19784"/>
                    <a:pt x="23866" y="19745"/>
                    <a:pt x="24114" y="19745"/>
                  </a:cubicBezTo>
                  <a:cubicBezTo>
                    <a:pt x="24525" y="19745"/>
                    <a:pt x="24929" y="19852"/>
                    <a:pt x="25278" y="20075"/>
                  </a:cubicBezTo>
                  <a:cubicBezTo>
                    <a:pt x="26314" y="20706"/>
                    <a:pt x="27516" y="21075"/>
                    <a:pt x="28814" y="21075"/>
                  </a:cubicBezTo>
                  <a:cubicBezTo>
                    <a:pt x="30409" y="21075"/>
                    <a:pt x="31886" y="20515"/>
                    <a:pt x="33041" y="19575"/>
                  </a:cubicBezTo>
                  <a:cubicBezTo>
                    <a:pt x="33472" y="19231"/>
                    <a:pt x="34006" y="19037"/>
                    <a:pt x="34544" y="19037"/>
                  </a:cubicBezTo>
                  <a:cubicBezTo>
                    <a:pt x="34808" y="19037"/>
                    <a:pt x="35072" y="19084"/>
                    <a:pt x="35327" y="19182"/>
                  </a:cubicBezTo>
                  <a:cubicBezTo>
                    <a:pt x="35743" y="19360"/>
                    <a:pt x="36208" y="19444"/>
                    <a:pt x="36684" y="19444"/>
                  </a:cubicBezTo>
                  <a:cubicBezTo>
                    <a:pt x="38720" y="19444"/>
                    <a:pt x="40363" y="17801"/>
                    <a:pt x="40363" y="15776"/>
                  </a:cubicBezTo>
                  <a:cubicBezTo>
                    <a:pt x="40363" y="13741"/>
                    <a:pt x="38720" y="12097"/>
                    <a:pt x="36684" y="12097"/>
                  </a:cubicBezTo>
                  <a:lnTo>
                    <a:pt x="36672" y="12097"/>
                  </a:lnTo>
                  <a:cubicBezTo>
                    <a:pt x="35827" y="12097"/>
                    <a:pt x="35029" y="11693"/>
                    <a:pt x="34600" y="10966"/>
                  </a:cubicBezTo>
                  <a:cubicBezTo>
                    <a:pt x="33838" y="9680"/>
                    <a:pt x="32660" y="8668"/>
                    <a:pt x="31231" y="8121"/>
                  </a:cubicBezTo>
                  <a:cubicBezTo>
                    <a:pt x="30612" y="7871"/>
                    <a:pt x="30100" y="7394"/>
                    <a:pt x="29874" y="6752"/>
                  </a:cubicBezTo>
                  <a:cubicBezTo>
                    <a:pt x="28469" y="2823"/>
                    <a:pt x="24706" y="1"/>
                    <a:pt x="20277" y="1"/>
                  </a:cubicBezTo>
                  <a:close/>
                </a:path>
              </a:pathLst>
            </a:custGeom>
            <a:solidFill>
              <a:srgbClr val="75D9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20"/>
            <p:cNvSpPr/>
            <p:nvPr/>
          </p:nvSpPr>
          <p:spPr>
            <a:xfrm>
              <a:off x="4838100" y="3469600"/>
              <a:ext cx="2018425" cy="1053725"/>
            </a:xfrm>
            <a:custGeom>
              <a:rect b="b" l="l" r="r" t="t"/>
              <a:pathLst>
                <a:path extrusionOk="0" h="42149" w="80737">
                  <a:moveTo>
                    <a:pt x="40565" y="1"/>
                  </a:moveTo>
                  <a:cubicBezTo>
                    <a:pt x="34671" y="1"/>
                    <a:pt x="29373" y="2489"/>
                    <a:pt x="25658" y="6478"/>
                  </a:cubicBezTo>
                  <a:cubicBezTo>
                    <a:pt x="23157" y="9151"/>
                    <a:pt x="19680" y="10629"/>
                    <a:pt x="16026" y="10629"/>
                  </a:cubicBezTo>
                  <a:cubicBezTo>
                    <a:pt x="15872" y="10629"/>
                    <a:pt x="15717" y="10626"/>
                    <a:pt x="15562" y="10621"/>
                  </a:cubicBezTo>
                  <a:cubicBezTo>
                    <a:pt x="15383" y="10609"/>
                    <a:pt x="15216" y="10609"/>
                    <a:pt x="15038" y="10609"/>
                  </a:cubicBezTo>
                  <a:cubicBezTo>
                    <a:pt x="6727" y="10609"/>
                    <a:pt x="0" y="17324"/>
                    <a:pt x="0" y="25623"/>
                  </a:cubicBezTo>
                  <a:cubicBezTo>
                    <a:pt x="0" y="33910"/>
                    <a:pt x="6727" y="40625"/>
                    <a:pt x="15038" y="40625"/>
                  </a:cubicBezTo>
                  <a:cubicBezTo>
                    <a:pt x="19705" y="40625"/>
                    <a:pt x="23872" y="38505"/>
                    <a:pt x="26623" y="35184"/>
                  </a:cubicBezTo>
                  <a:cubicBezTo>
                    <a:pt x="30278" y="38589"/>
                    <a:pt x="35171" y="40684"/>
                    <a:pt x="40565" y="40684"/>
                  </a:cubicBezTo>
                  <a:cubicBezTo>
                    <a:pt x="43529" y="40684"/>
                    <a:pt x="46351" y="40053"/>
                    <a:pt x="48887" y="38910"/>
                  </a:cubicBezTo>
                  <a:cubicBezTo>
                    <a:pt x="51233" y="40922"/>
                    <a:pt x="54293" y="42149"/>
                    <a:pt x="57638" y="42149"/>
                  </a:cubicBezTo>
                  <a:cubicBezTo>
                    <a:pt x="61984" y="42149"/>
                    <a:pt x="65854" y="40077"/>
                    <a:pt x="68306" y="36874"/>
                  </a:cubicBezTo>
                  <a:cubicBezTo>
                    <a:pt x="69628" y="38124"/>
                    <a:pt x="71414" y="38898"/>
                    <a:pt x="73378" y="38898"/>
                  </a:cubicBezTo>
                  <a:cubicBezTo>
                    <a:pt x="77438" y="38898"/>
                    <a:pt x="80736" y="35600"/>
                    <a:pt x="80736" y="31540"/>
                  </a:cubicBezTo>
                  <a:cubicBezTo>
                    <a:pt x="80736" y="27480"/>
                    <a:pt x="77438" y="24194"/>
                    <a:pt x="73378" y="24194"/>
                  </a:cubicBezTo>
                  <a:lnTo>
                    <a:pt x="73343" y="24194"/>
                  </a:lnTo>
                  <a:cubicBezTo>
                    <a:pt x="73331" y="24194"/>
                    <a:pt x="73318" y="24194"/>
                    <a:pt x="73306" y="24194"/>
                  </a:cubicBezTo>
                  <a:cubicBezTo>
                    <a:pt x="71641" y="24194"/>
                    <a:pt x="70062" y="23386"/>
                    <a:pt x="69211" y="21944"/>
                  </a:cubicBezTo>
                  <a:cubicBezTo>
                    <a:pt x="67925" y="19777"/>
                    <a:pt x="66044" y="17991"/>
                    <a:pt x="63782" y="16824"/>
                  </a:cubicBezTo>
                  <a:cubicBezTo>
                    <a:pt x="61734" y="15764"/>
                    <a:pt x="60091" y="14086"/>
                    <a:pt x="59139" y="11978"/>
                  </a:cubicBezTo>
                  <a:cubicBezTo>
                    <a:pt x="55948" y="4918"/>
                    <a:pt x="48840" y="1"/>
                    <a:pt x="40565" y="1"/>
                  </a:cubicBezTo>
                  <a:close/>
                </a:path>
              </a:pathLst>
            </a:custGeom>
            <a:solidFill>
              <a:srgbClr val="75D9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20"/>
            <p:cNvSpPr/>
            <p:nvPr/>
          </p:nvSpPr>
          <p:spPr>
            <a:xfrm>
              <a:off x="377798" y="4155401"/>
              <a:ext cx="7110743" cy="648364"/>
            </a:xfrm>
            <a:custGeom>
              <a:rect b="b" l="l" r="r" t="t"/>
              <a:pathLst>
                <a:path extrusionOk="0" h="28409" w="285572">
                  <a:moveTo>
                    <a:pt x="1" y="1"/>
                  </a:moveTo>
                  <a:lnTo>
                    <a:pt x="1" y="28409"/>
                  </a:lnTo>
                  <a:lnTo>
                    <a:pt x="285572" y="28409"/>
                  </a:lnTo>
                  <a:lnTo>
                    <a:pt x="285572" y="1"/>
                  </a:lnTo>
                  <a:close/>
                </a:path>
              </a:pathLst>
            </a:custGeom>
            <a:solidFill>
              <a:srgbClr val="A0E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9" name="Google Shape;209;p20"/>
          <p:cNvSpPr txBox="1"/>
          <p:nvPr>
            <p:ph type="title"/>
          </p:nvPr>
        </p:nvSpPr>
        <p:spPr>
          <a:xfrm>
            <a:off x="717525" y="905150"/>
            <a:ext cx="2183400" cy="3727800"/>
          </a:xfrm>
          <a:prstGeom prst="rect">
            <a:avLst/>
          </a:prstGeom>
        </p:spPr>
        <p:txBody>
          <a:bodyPr anchorCtr="0" anchor="t" bIns="91425" lIns="91425" spcFirstLastPara="1" rIns="91425" wrap="square" tIns="91425">
            <a:noAutofit/>
          </a:bodyPr>
          <a:lstStyle>
            <a:lvl1pPr lvl="0" rtl="0" algn="r">
              <a:spcBef>
                <a:spcPts val="0"/>
              </a:spcBef>
              <a:spcAft>
                <a:spcPts val="0"/>
              </a:spcAft>
              <a:buSzPts val="5000"/>
              <a:buNone/>
              <a:defRPr sz="5000"/>
            </a:lvl1pPr>
            <a:lvl2pPr lvl="1" rtl="0" algn="r">
              <a:spcBef>
                <a:spcPts val="0"/>
              </a:spcBef>
              <a:spcAft>
                <a:spcPts val="0"/>
              </a:spcAft>
              <a:buSzPts val="5000"/>
              <a:buNone/>
              <a:defRPr sz="5000"/>
            </a:lvl2pPr>
            <a:lvl3pPr lvl="2" rtl="0" algn="r">
              <a:spcBef>
                <a:spcPts val="0"/>
              </a:spcBef>
              <a:spcAft>
                <a:spcPts val="0"/>
              </a:spcAft>
              <a:buSzPts val="5000"/>
              <a:buNone/>
              <a:defRPr sz="5000"/>
            </a:lvl3pPr>
            <a:lvl4pPr lvl="3" rtl="0" algn="r">
              <a:spcBef>
                <a:spcPts val="0"/>
              </a:spcBef>
              <a:spcAft>
                <a:spcPts val="0"/>
              </a:spcAft>
              <a:buSzPts val="5000"/>
              <a:buNone/>
              <a:defRPr sz="5000"/>
            </a:lvl4pPr>
            <a:lvl5pPr lvl="4" rtl="0" algn="r">
              <a:spcBef>
                <a:spcPts val="0"/>
              </a:spcBef>
              <a:spcAft>
                <a:spcPts val="0"/>
              </a:spcAft>
              <a:buSzPts val="5000"/>
              <a:buNone/>
              <a:defRPr sz="5000"/>
            </a:lvl5pPr>
            <a:lvl6pPr lvl="5" rtl="0" algn="r">
              <a:spcBef>
                <a:spcPts val="0"/>
              </a:spcBef>
              <a:spcAft>
                <a:spcPts val="0"/>
              </a:spcAft>
              <a:buSzPts val="5000"/>
              <a:buNone/>
              <a:defRPr sz="5000"/>
            </a:lvl6pPr>
            <a:lvl7pPr lvl="6" rtl="0" algn="r">
              <a:spcBef>
                <a:spcPts val="0"/>
              </a:spcBef>
              <a:spcAft>
                <a:spcPts val="0"/>
              </a:spcAft>
              <a:buSzPts val="5000"/>
              <a:buNone/>
              <a:defRPr sz="5000"/>
            </a:lvl7pPr>
            <a:lvl8pPr lvl="7" rtl="0" algn="r">
              <a:spcBef>
                <a:spcPts val="0"/>
              </a:spcBef>
              <a:spcAft>
                <a:spcPts val="0"/>
              </a:spcAft>
              <a:buSzPts val="5000"/>
              <a:buNone/>
              <a:defRPr sz="5000"/>
            </a:lvl8pPr>
            <a:lvl9pPr lvl="8" rtl="0" algn="r">
              <a:spcBef>
                <a:spcPts val="0"/>
              </a:spcBef>
              <a:spcAft>
                <a:spcPts val="0"/>
              </a:spcAft>
              <a:buSzPts val="5000"/>
              <a:buNone/>
              <a:defRPr sz="5000"/>
            </a:lvl9pPr>
          </a:lstStyle>
          <a:p/>
        </p:txBody>
      </p:sp>
      <p:sp>
        <p:nvSpPr>
          <p:cNvPr id="210" name="Google Shape;210;p20"/>
          <p:cNvSpPr txBox="1"/>
          <p:nvPr>
            <p:ph idx="1" type="subTitle"/>
          </p:nvPr>
        </p:nvSpPr>
        <p:spPr>
          <a:xfrm>
            <a:off x="3343550" y="1515050"/>
            <a:ext cx="1529100" cy="639900"/>
          </a:xfrm>
          <a:prstGeom prst="rect">
            <a:avLst/>
          </a:prstGeom>
        </p:spPr>
        <p:txBody>
          <a:bodyPr anchorCtr="0" anchor="t" bIns="91425" lIns="91425" spcFirstLastPara="1" rIns="91425" wrap="square" tIns="91425">
            <a:noAutofit/>
          </a:bodyPr>
          <a:lstStyle>
            <a:lvl1pPr lvl="0" rtl="0">
              <a:spcBef>
                <a:spcPts val="0"/>
              </a:spcBef>
              <a:spcAft>
                <a:spcPts val="0"/>
              </a:spcAft>
              <a:buNone/>
              <a:defRPr>
                <a:solidFill>
                  <a:srgbClr val="053B5C"/>
                </a:solidFill>
              </a:defRPr>
            </a:lvl1pPr>
            <a:lvl2pPr lvl="1" rtl="0">
              <a:spcBef>
                <a:spcPts val="1600"/>
              </a:spcBef>
              <a:spcAft>
                <a:spcPts val="0"/>
              </a:spcAft>
              <a:buNone/>
              <a:defRPr>
                <a:solidFill>
                  <a:srgbClr val="053B5C"/>
                </a:solidFill>
              </a:defRPr>
            </a:lvl2pPr>
            <a:lvl3pPr lvl="2" rtl="0">
              <a:spcBef>
                <a:spcPts val="1600"/>
              </a:spcBef>
              <a:spcAft>
                <a:spcPts val="0"/>
              </a:spcAft>
              <a:buNone/>
              <a:defRPr>
                <a:solidFill>
                  <a:srgbClr val="053B5C"/>
                </a:solidFill>
              </a:defRPr>
            </a:lvl3pPr>
            <a:lvl4pPr lvl="3" rtl="0">
              <a:spcBef>
                <a:spcPts val="1600"/>
              </a:spcBef>
              <a:spcAft>
                <a:spcPts val="0"/>
              </a:spcAft>
              <a:buNone/>
              <a:defRPr>
                <a:solidFill>
                  <a:srgbClr val="053B5C"/>
                </a:solidFill>
              </a:defRPr>
            </a:lvl4pPr>
            <a:lvl5pPr lvl="4" rtl="0">
              <a:spcBef>
                <a:spcPts val="1600"/>
              </a:spcBef>
              <a:spcAft>
                <a:spcPts val="0"/>
              </a:spcAft>
              <a:buNone/>
              <a:defRPr>
                <a:solidFill>
                  <a:srgbClr val="053B5C"/>
                </a:solidFill>
              </a:defRPr>
            </a:lvl5pPr>
            <a:lvl6pPr lvl="5" rtl="0">
              <a:spcBef>
                <a:spcPts val="1600"/>
              </a:spcBef>
              <a:spcAft>
                <a:spcPts val="0"/>
              </a:spcAft>
              <a:buNone/>
              <a:defRPr>
                <a:solidFill>
                  <a:srgbClr val="053B5C"/>
                </a:solidFill>
              </a:defRPr>
            </a:lvl6pPr>
            <a:lvl7pPr lvl="6" rtl="0">
              <a:spcBef>
                <a:spcPts val="1600"/>
              </a:spcBef>
              <a:spcAft>
                <a:spcPts val="0"/>
              </a:spcAft>
              <a:buNone/>
              <a:defRPr>
                <a:solidFill>
                  <a:srgbClr val="053B5C"/>
                </a:solidFill>
              </a:defRPr>
            </a:lvl7pPr>
            <a:lvl8pPr lvl="7" rtl="0">
              <a:spcBef>
                <a:spcPts val="1600"/>
              </a:spcBef>
              <a:spcAft>
                <a:spcPts val="0"/>
              </a:spcAft>
              <a:buNone/>
              <a:defRPr>
                <a:solidFill>
                  <a:srgbClr val="053B5C"/>
                </a:solidFill>
              </a:defRPr>
            </a:lvl8pPr>
            <a:lvl9pPr lvl="8" rtl="0">
              <a:spcBef>
                <a:spcPts val="1600"/>
              </a:spcBef>
              <a:spcAft>
                <a:spcPts val="1600"/>
              </a:spcAft>
              <a:buNone/>
              <a:defRPr>
                <a:solidFill>
                  <a:srgbClr val="053B5C"/>
                </a:solidFill>
              </a:defRPr>
            </a:lvl9pPr>
          </a:lstStyle>
          <a:p/>
        </p:txBody>
      </p:sp>
      <p:sp>
        <p:nvSpPr>
          <p:cNvPr id="211" name="Google Shape;211;p20"/>
          <p:cNvSpPr txBox="1"/>
          <p:nvPr>
            <p:ph idx="2" type="title"/>
          </p:nvPr>
        </p:nvSpPr>
        <p:spPr>
          <a:xfrm>
            <a:off x="3343550" y="1130825"/>
            <a:ext cx="1529100" cy="300000"/>
          </a:xfrm>
          <a:prstGeom prst="rect">
            <a:avLst/>
          </a:prstGeom>
        </p:spPr>
        <p:txBody>
          <a:bodyPr anchorCtr="0" anchor="ctr" bIns="91425" lIns="91425" spcFirstLastPara="1" rIns="91425" wrap="square" tIns="91425">
            <a:noAutofit/>
          </a:bodyPr>
          <a:lstStyle>
            <a:lvl1pPr lvl="0" rtl="0">
              <a:spcBef>
                <a:spcPts val="0"/>
              </a:spcBef>
              <a:spcAft>
                <a:spcPts val="0"/>
              </a:spcAft>
              <a:buNone/>
              <a:defRPr sz="1800">
                <a:solidFill>
                  <a:srgbClr val="053B5C"/>
                </a:solidFill>
              </a:defRPr>
            </a:lvl1pPr>
            <a:lvl2pPr lvl="1" rtl="0">
              <a:spcBef>
                <a:spcPts val="0"/>
              </a:spcBef>
              <a:spcAft>
                <a:spcPts val="0"/>
              </a:spcAft>
              <a:buNone/>
              <a:defRPr sz="1800">
                <a:solidFill>
                  <a:srgbClr val="053B5C"/>
                </a:solidFill>
                <a:latin typeface="Open Sans"/>
                <a:ea typeface="Open Sans"/>
                <a:cs typeface="Open Sans"/>
                <a:sym typeface="Open Sans"/>
              </a:defRPr>
            </a:lvl2pPr>
            <a:lvl3pPr lvl="2" rtl="0">
              <a:spcBef>
                <a:spcPts val="0"/>
              </a:spcBef>
              <a:spcAft>
                <a:spcPts val="0"/>
              </a:spcAft>
              <a:buNone/>
              <a:defRPr sz="1800">
                <a:solidFill>
                  <a:srgbClr val="053B5C"/>
                </a:solidFill>
                <a:latin typeface="Open Sans"/>
                <a:ea typeface="Open Sans"/>
                <a:cs typeface="Open Sans"/>
                <a:sym typeface="Open Sans"/>
              </a:defRPr>
            </a:lvl3pPr>
            <a:lvl4pPr lvl="3" rtl="0">
              <a:spcBef>
                <a:spcPts val="0"/>
              </a:spcBef>
              <a:spcAft>
                <a:spcPts val="0"/>
              </a:spcAft>
              <a:buNone/>
              <a:defRPr sz="1800">
                <a:solidFill>
                  <a:srgbClr val="053B5C"/>
                </a:solidFill>
                <a:latin typeface="Open Sans"/>
                <a:ea typeface="Open Sans"/>
                <a:cs typeface="Open Sans"/>
                <a:sym typeface="Open Sans"/>
              </a:defRPr>
            </a:lvl4pPr>
            <a:lvl5pPr lvl="4" rtl="0">
              <a:spcBef>
                <a:spcPts val="0"/>
              </a:spcBef>
              <a:spcAft>
                <a:spcPts val="0"/>
              </a:spcAft>
              <a:buNone/>
              <a:defRPr sz="1800">
                <a:solidFill>
                  <a:srgbClr val="053B5C"/>
                </a:solidFill>
                <a:latin typeface="Open Sans"/>
                <a:ea typeface="Open Sans"/>
                <a:cs typeface="Open Sans"/>
                <a:sym typeface="Open Sans"/>
              </a:defRPr>
            </a:lvl5pPr>
            <a:lvl6pPr lvl="5" rtl="0">
              <a:spcBef>
                <a:spcPts val="0"/>
              </a:spcBef>
              <a:spcAft>
                <a:spcPts val="0"/>
              </a:spcAft>
              <a:buNone/>
              <a:defRPr sz="1800">
                <a:solidFill>
                  <a:srgbClr val="053B5C"/>
                </a:solidFill>
                <a:latin typeface="Open Sans"/>
                <a:ea typeface="Open Sans"/>
                <a:cs typeface="Open Sans"/>
                <a:sym typeface="Open Sans"/>
              </a:defRPr>
            </a:lvl6pPr>
            <a:lvl7pPr lvl="6" rtl="0">
              <a:spcBef>
                <a:spcPts val="0"/>
              </a:spcBef>
              <a:spcAft>
                <a:spcPts val="0"/>
              </a:spcAft>
              <a:buNone/>
              <a:defRPr sz="1800">
                <a:solidFill>
                  <a:srgbClr val="053B5C"/>
                </a:solidFill>
                <a:latin typeface="Open Sans"/>
                <a:ea typeface="Open Sans"/>
                <a:cs typeface="Open Sans"/>
                <a:sym typeface="Open Sans"/>
              </a:defRPr>
            </a:lvl7pPr>
            <a:lvl8pPr lvl="7" rtl="0">
              <a:spcBef>
                <a:spcPts val="0"/>
              </a:spcBef>
              <a:spcAft>
                <a:spcPts val="0"/>
              </a:spcAft>
              <a:buNone/>
              <a:defRPr sz="1800">
                <a:solidFill>
                  <a:srgbClr val="053B5C"/>
                </a:solidFill>
                <a:latin typeface="Open Sans"/>
                <a:ea typeface="Open Sans"/>
                <a:cs typeface="Open Sans"/>
                <a:sym typeface="Open Sans"/>
              </a:defRPr>
            </a:lvl8pPr>
            <a:lvl9pPr lvl="8" rtl="0">
              <a:spcBef>
                <a:spcPts val="0"/>
              </a:spcBef>
              <a:spcAft>
                <a:spcPts val="0"/>
              </a:spcAft>
              <a:buNone/>
              <a:defRPr sz="1800">
                <a:solidFill>
                  <a:srgbClr val="053B5C"/>
                </a:solidFill>
                <a:latin typeface="Open Sans"/>
                <a:ea typeface="Open Sans"/>
                <a:cs typeface="Open Sans"/>
                <a:sym typeface="Open Sans"/>
              </a:defRPr>
            </a:lvl9pPr>
          </a:lstStyle>
          <a:p/>
        </p:txBody>
      </p:sp>
      <p:sp>
        <p:nvSpPr>
          <p:cNvPr id="212" name="Google Shape;212;p20"/>
          <p:cNvSpPr txBox="1"/>
          <p:nvPr>
            <p:ph idx="3" type="subTitle"/>
          </p:nvPr>
        </p:nvSpPr>
        <p:spPr>
          <a:xfrm>
            <a:off x="5120450" y="1515050"/>
            <a:ext cx="1529100" cy="639900"/>
          </a:xfrm>
          <a:prstGeom prst="rect">
            <a:avLst/>
          </a:prstGeom>
        </p:spPr>
        <p:txBody>
          <a:bodyPr anchorCtr="0" anchor="t" bIns="91425" lIns="91425" spcFirstLastPara="1" rIns="91425" wrap="square" tIns="91425">
            <a:noAutofit/>
          </a:bodyPr>
          <a:lstStyle>
            <a:lvl1pPr lvl="0" rtl="0">
              <a:spcBef>
                <a:spcPts val="0"/>
              </a:spcBef>
              <a:spcAft>
                <a:spcPts val="0"/>
              </a:spcAft>
              <a:buNone/>
              <a:defRPr>
                <a:solidFill>
                  <a:srgbClr val="053B5C"/>
                </a:solidFill>
              </a:defRPr>
            </a:lvl1pPr>
            <a:lvl2pPr lvl="1" rtl="0">
              <a:spcBef>
                <a:spcPts val="1600"/>
              </a:spcBef>
              <a:spcAft>
                <a:spcPts val="0"/>
              </a:spcAft>
              <a:buNone/>
              <a:defRPr>
                <a:solidFill>
                  <a:srgbClr val="053B5C"/>
                </a:solidFill>
              </a:defRPr>
            </a:lvl2pPr>
            <a:lvl3pPr lvl="2" rtl="0">
              <a:spcBef>
                <a:spcPts val="1600"/>
              </a:spcBef>
              <a:spcAft>
                <a:spcPts val="0"/>
              </a:spcAft>
              <a:buNone/>
              <a:defRPr>
                <a:solidFill>
                  <a:srgbClr val="053B5C"/>
                </a:solidFill>
              </a:defRPr>
            </a:lvl3pPr>
            <a:lvl4pPr lvl="3" rtl="0">
              <a:spcBef>
                <a:spcPts val="1600"/>
              </a:spcBef>
              <a:spcAft>
                <a:spcPts val="0"/>
              </a:spcAft>
              <a:buNone/>
              <a:defRPr>
                <a:solidFill>
                  <a:srgbClr val="053B5C"/>
                </a:solidFill>
              </a:defRPr>
            </a:lvl4pPr>
            <a:lvl5pPr lvl="4" rtl="0">
              <a:spcBef>
                <a:spcPts val="1600"/>
              </a:spcBef>
              <a:spcAft>
                <a:spcPts val="0"/>
              </a:spcAft>
              <a:buNone/>
              <a:defRPr>
                <a:solidFill>
                  <a:srgbClr val="053B5C"/>
                </a:solidFill>
              </a:defRPr>
            </a:lvl5pPr>
            <a:lvl6pPr lvl="5" rtl="0">
              <a:spcBef>
                <a:spcPts val="1600"/>
              </a:spcBef>
              <a:spcAft>
                <a:spcPts val="0"/>
              </a:spcAft>
              <a:buNone/>
              <a:defRPr>
                <a:solidFill>
                  <a:srgbClr val="053B5C"/>
                </a:solidFill>
              </a:defRPr>
            </a:lvl6pPr>
            <a:lvl7pPr lvl="6" rtl="0">
              <a:spcBef>
                <a:spcPts val="1600"/>
              </a:spcBef>
              <a:spcAft>
                <a:spcPts val="0"/>
              </a:spcAft>
              <a:buNone/>
              <a:defRPr>
                <a:solidFill>
                  <a:srgbClr val="053B5C"/>
                </a:solidFill>
              </a:defRPr>
            </a:lvl7pPr>
            <a:lvl8pPr lvl="7" rtl="0">
              <a:spcBef>
                <a:spcPts val="1600"/>
              </a:spcBef>
              <a:spcAft>
                <a:spcPts val="0"/>
              </a:spcAft>
              <a:buNone/>
              <a:defRPr>
                <a:solidFill>
                  <a:srgbClr val="053B5C"/>
                </a:solidFill>
              </a:defRPr>
            </a:lvl8pPr>
            <a:lvl9pPr lvl="8" rtl="0">
              <a:spcBef>
                <a:spcPts val="1600"/>
              </a:spcBef>
              <a:spcAft>
                <a:spcPts val="1600"/>
              </a:spcAft>
              <a:buNone/>
              <a:defRPr>
                <a:solidFill>
                  <a:srgbClr val="053B5C"/>
                </a:solidFill>
              </a:defRPr>
            </a:lvl9pPr>
          </a:lstStyle>
          <a:p/>
        </p:txBody>
      </p:sp>
      <p:sp>
        <p:nvSpPr>
          <p:cNvPr id="213" name="Google Shape;213;p20"/>
          <p:cNvSpPr txBox="1"/>
          <p:nvPr>
            <p:ph idx="4" type="title"/>
          </p:nvPr>
        </p:nvSpPr>
        <p:spPr>
          <a:xfrm>
            <a:off x="5120463" y="1130825"/>
            <a:ext cx="1529100" cy="300000"/>
          </a:xfrm>
          <a:prstGeom prst="rect">
            <a:avLst/>
          </a:prstGeom>
        </p:spPr>
        <p:txBody>
          <a:bodyPr anchorCtr="0" anchor="ctr" bIns="91425" lIns="91425" spcFirstLastPara="1" rIns="91425" wrap="square" tIns="91425">
            <a:noAutofit/>
          </a:bodyPr>
          <a:lstStyle>
            <a:lvl1pPr lvl="0" rtl="0">
              <a:spcBef>
                <a:spcPts val="0"/>
              </a:spcBef>
              <a:spcAft>
                <a:spcPts val="0"/>
              </a:spcAft>
              <a:buNone/>
              <a:defRPr sz="1800">
                <a:solidFill>
                  <a:srgbClr val="053B5C"/>
                </a:solidFill>
              </a:defRPr>
            </a:lvl1pPr>
            <a:lvl2pPr lvl="1" rtl="0">
              <a:spcBef>
                <a:spcPts val="0"/>
              </a:spcBef>
              <a:spcAft>
                <a:spcPts val="0"/>
              </a:spcAft>
              <a:buNone/>
              <a:defRPr sz="1800">
                <a:solidFill>
                  <a:srgbClr val="053B5C"/>
                </a:solidFill>
                <a:latin typeface="Open Sans"/>
                <a:ea typeface="Open Sans"/>
                <a:cs typeface="Open Sans"/>
                <a:sym typeface="Open Sans"/>
              </a:defRPr>
            </a:lvl2pPr>
            <a:lvl3pPr lvl="2" rtl="0">
              <a:spcBef>
                <a:spcPts val="0"/>
              </a:spcBef>
              <a:spcAft>
                <a:spcPts val="0"/>
              </a:spcAft>
              <a:buNone/>
              <a:defRPr sz="1800">
                <a:solidFill>
                  <a:srgbClr val="053B5C"/>
                </a:solidFill>
                <a:latin typeface="Open Sans"/>
                <a:ea typeface="Open Sans"/>
                <a:cs typeface="Open Sans"/>
                <a:sym typeface="Open Sans"/>
              </a:defRPr>
            </a:lvl3pPr>
            <a:lvl4pPr lvl="3" rtl="0">
              <a:spcBef>
                <a:spcPts val="0"/>
              </a:spcBef>
              <a:spcAft>
                <a:spcPts val="0"/>
              </a:spcAft>
              <a:buNone/>
              <a:defRPr sz="1800">
                <a:solidFill>
                  <a:srgbClr val="053B5C"/>
                </a:solidFill>
                <a:latin typeface="Open Sans"/>
                <a:ea typeface="Open Sans"/>
                <a:cs typeface="Open Sans"/>
                <a:sym typeface="Open Sans"/>
              </a:defRPr>
            </a:lvl4pPr>
            <a:lvl5pPr lvl="4" rtl="0">
              <a:spcBef>
                <a:spcPts val="0"/>
              </a:spcBef>
              <a:spcAft>
                <a:spcPts val="0"/>
              </a:spcAft>
              <a:buNone/>
              <a:defRPr sz="1800">
                <a:solidFill>
                  <a:srgbClr val="053B5C"/>
                </a:solidFill>
                <a:latin typeface="Open Sans"/>
                <a:ea typeface="Open Sans"/>
                <a:cs typeface="Open Sans"/>
                <a:sym typeface="Open Sans"/>
              </a:defRPr>
            </a:lvl5pPr>
            <a:lvl6pPr lvl="5" rtl="0">
              <a:spcBef>
                <a:spcPts val="0"/>
              </a:spcBef>
              <a:spcAft>
                <a:spcPts val="0"/>
              </a:spcAft>
              <a:buNone/>
              <a:defRPr sz="1800">
                <a:solidFill>
                  <a:srgbClr val="053B5C"/>
                </a:solidFill>
                <a:latin typeface="Open Sans"/>
                <a:ea typeface="Open Sans"/>
                <a:cs typeface="Open Sans"/>
                <a:sym typeface="Open Sans"/>
              </a:defRPr>
            </a:lvl6pPr>
            <a:lvl7pPr lvl="6" rtl="0">
              <a:spcBef>
                <a:spcPts val="0"/>
              </a:spcBef>
              <a:spcAft>
                <a:spcPts val="0"/>
              </a:spcAft>
              <a:buNone/>
              <a:defRPr sz="1800">
                <a:solidFill>
                  <a:srgbClr val="053B5C"/>
                </a:solidFill>
                <a:latin typeface="Open Sans"/>
                <a:ea typeface="Open Sans"/>
                <a:cs typeface="Open Sans"/>
                <a:sym typeface="Open Sans"/>
              </a:defRPr>
            </a:lvl7pPr>
            <a:lvl8pPr lvl="7" rtl="0">
              <a:spcBef>
                <a:spcPts val="0"/>
              </a:spcBef>
              <a:spcAft>
                <a:spcPts val="0"/>
              </a:spcAft>
              <a:buNone/>
              <a:defRPr sz="1800">
                <a:solidFill>
                  <a:srgbClr val="053B5C"/>
                </a:solidFill>
                <a:latin typeface="Open Sans"/>
                <a:ea typeface="Open Sans"/>
                <a:cs typeface="Open Sans"/>
                <a:sym typeface="Open Sans"/>
              </a:defRPr>
            </a:lvl8pPr>
            <a:lvl9pPr lvl="8" rtl="0">
              <a:spcBef>
                <a:spcPts val="0"/>
              </a:spcBef>
              <a:spcAft>
                <a:spcPts val="0"/>
              </a:spcAft>
              <a:buNone/>
              <a:defRPr sz="1800">
                <a:solidFill>
                  <a:srgbClr val="053B5C"/>
                </a:solidFill>
                <a:latin typeface="Open Sans"/>
                <a:ea typeface="Open Sans"/>
                <a:cs typeface="Open Sans"/>
                <a:sym typeface="Open Sans"/>
              </a:defRPr>
            </a:lvl9pPr>
          </a:lstStyle>
          <a:p/>
        </p:txBody>
      </p:sp>
      <p:sp>
        <p:nvSpPr>
          <p:cNvPr id="214" name="Google Shape;214;p20"/>
          <p:cNvSpPr txBox="1"/>
          <p:nvPr>
            <p:ph idx="5" type="subTitle"/>
          </p:nvPr>
        </p:nvSpPr>
        <p:spPr>
          <a:xfrm>
            <a:off x="6897375" y="1515050"/>
            <a:ext cx="1529100" cy="639900"/>
          </a:xfrm>
          <a:prstGeom prst="rect">
            <a:avLst/>
          </a:prstGeom>
        </p:spPr>
        <p:txBody>
          <a:bodyPr anchorCtr="0" anchor="t" bIns="91425" lIns="91425" spcFirstLastPara="1" rIns="91425" wrap="square" tIns="91425">
            <a:noAutofit/>
          </a:bodyPr>
          <a:lstStyle>
            <a:lvl1pPr lvl="0" rtl="0">
              <a:spcBef>
                <a:spcPts val="0"/>
              </a:spcBef>
              <a:spcAft>
                <a:spcPts val="0"/>
              </a:spcAft>
              <a:buNone/>
              <a:defRPr>
                <a:solidFill>
                  <a:srgbClr val="053B5C"/>
                </a:solidFill>
              </a:defRPr>
            </a:lvl1pPr>
            <a:lvl2pPr lvl="1" rtl="0">
              <a:spcBef>
                <a:spcPts val="1600"/>
              </a:spcBef>
              <a:spcAft>
                <a:spcPts val="0"/>
              </a:spcAft>
              <a:buNone/>
              <a:defRPr>
                <a:solidFill>
                  <a:srgbClr val="053B5C"/>
                </a:solidFill>
              </a:defRPr>
            </a:lvl2pPr>
            <a:lvl3pPr lvl="2" rtl="0">
              <a:spcBef>
                <a:spcPts val="1600"/>
              </a:spcBef>
              <a:spcAft>
                <a:spcPts val="0"/>
              </a:spcAft>
              <a:buNone/>
              <a:defRPr>
                <a:solidFill>
                  <a:srgbClr val="053B5C"/>
                </a:solidFill>
              </a:defRPr>
            </a:lvl3pPr>
            <a:lvl4pPr lvl="3" rtl="0">
              <a:spcBef>
                <a:spcPts val="1600"/>
              </a:spcBef>
              <a:spcAft>
                <a:spcPts val="0"/>
              </a:spcAft>
              <a:buNone/>
              <a:defRPr>
                <a:solidFill>
                  <a:srgbClr val="053B5C"/>
                </a:solidFill>
              </a:defRPr>
            </a:lvl4pPr>
            <a:lvl5pPr lvl="4" rtl="0">
              <a:spcBef>
                <a:spcPts val="1600"/>
              </a:spcBef>
              <a:spcAft>
                <a:spcPts val="0"/>
              </a:spcAft>
              <a:buNone/>
              <a:defRPr>
                <a:solidFill>
                  <a:srgbClr val="053B5C"/>
                </a:solidFill>
              </a:defRPr>
            </a:lvl5pPr>
            <a:lvl6pPr lvl="5" rtl="0">
              <a:spcBef>
                <a:spcPts val="1600"/>
              </a:spcBef>
              <a:spcAft>
                <a:spcPts val="0"/>
              </a:spcAft>
              <a:buNone/>
              <a:defRPr>
                <a:solidFill>
                  <a:srgbClr val="053B5C"/>
                </a:solidFill>
              </a:defRPr>
            </a:lvl6pPr>
            <a:lvl7pPr lvl="6" rtl="0">
              <a:spcBef>
                <a:spcPts val="1600"/>
              </a:spcBef>
              <a:spcAft>
                <a:spcPts val="0"/>
              </a:spcAft>
              <a:buNone/>
              <a:defRPr>
                <a:solidFill>
                  <a:srgbClr val="053B5C"/>
                </a:solidFill>
              </a:defRPr>
            </a:lvl7pPr>
            <a:lvl8pPr lvl="7" rtl="0">
              <a:spcBef>
                <a:spcPts val="1600"/>
              </a:spcBef>
              <a:spcAft>
                <a:spcPts val="0"/>
              </a:spcAft>
              <a:buNone/>
              <a:defRPr>
                <a:solidFill>
                  <a:srgbClr val="053B5C"/>
                </a:solidFill>
              </a:defRPr>
            </a:lvl8pPr>
            <a:lvl9pPr lvl="8" rtl="0">
              <a:spcBef>
                <a:spcPts val="1600"/>
              </a:spcBef>
              <a:spcAft>
                <a:spcPts val="1600"/>
              </a:spcAft>
              <a:buNone/>
              <a:defRPr>
                <a:solidFill>
                  <a:srgbClr val="053B5C"/>
                </a:solidFill>
              </a:defRPr>
            </a:lvl9pPr>
          </a:lstStyle>
          <a:p/>
        </p:txBody>
      </p:sp>
      <p:sp>
        <p:nvSpPr>
          <p:cNvPr id="215" name="Google Shape;215;p20"/>
          <p:cNvSpPr txBox="1"/>
          <p:nvPr>
            <p:ph idx="6" type="title"/>
          </p:nvPr>
        </p:nvSpPr>
        <p:spPr>
          <a:xfrm>
            <a:off x="6897375" y="1130825"/>
            <a:ext cx="1529100" cy="300000"/>
          </a:xfrm>
          <a:prstGeom prst="rect">
            <a:avLst/>
          </a:prstGeom>
        </p:spPr>
        <p:txBody>
          <a:bodyPr anchorCtr="0" anchor="ctr" bIns="91425" lIns="91425" spcFirstLastPara="1" rIns="91425" wrap="square" tIns="91425">
            <a:noAutofit/>
          </a:bodyPr>
          <a:lstStyle>
            <a:lvl1pPr lvl="0" rtl="0">
              <a:spcBef>
                <a:spcPts val="0"/>
              </a:spcBef>
              <a:spcAft>
                <a:spcPts val="0"/>
              </a:spcAft>
              <a:buNone/>
              <a:defRPr sz="1800">
                <a:solidFill>
                  <a:srgbClr val="053B5C"/>
                </a:solidFill>
              </a:defRPr>
            </a:lvl1pPr>
            <a:lvl2pPr lvl="1" rtl="0">
              <a:spcBef>
                <a:spcPts val="0"/>
              </a:spcBef>
              <a:spcAft>
                <a:spcPts val="0"/>
              </a:spcAft>
              <a:buNone/>
              <a:defRPr sz="1800">
                <a:solidFill>
                  <a:srgbClr val="053B5C"/>
                </a:solidFill>
                <a:latin typeface="Open Sans"/>
                <a:ea typeface="Open Sans"/>
                <a:cs typeface="Open Sans"/>
                <a:sym typeface="Open Sans"/>
              </a:defRPr>
            </a:lvl2pPr>
            <a:lvl3pPr lvl="2" rtl="0">
              <a:spcBef>
                <a:spcPts val="0"/>
              </a:spcBef>
              <a:spcAft>
                <a:spcPts val="0"/>
              </a:spcAft>
              <a:buNone/>
              <a:defRPr sz="1800">
                <a:solidFill>
                  <a:srgbClr val="053B5C"/>
                </a:solidFill>
                <a:latin typeface="Open Sans"/>
                <a:ea typeface="Open Sans"/>
                <a:cs typeface="Open Sans"/>
                <a:sym typeface="Open Sans"/>
              </a:defRPr>
            </a:lvl3pPr>
            <a:lvl4pPr lvl="3" rtl="0">
              <a:spcBef>
                <a:spcPts val="0"/>
              </a:spcBef>
              <a:spcAft>
                <a:spcPts val="0"/>
              </a:spcAft>
              <a:buNone/>
              <a:defRPr sz="1800">
                <a:solidFill>
                  <a:srgbClr val="053B5C"/>
                </a:solidFill>
                <a:latin typeface="Open Sans"/>
                <a:ea typeface="Open Sans"/>
                <a:cs typeface="Open Sans"/>
                <a:sym typeface="Open Sans"/>
              </a:defRPr>
            </a:lvl4pPr>
            <a:lvl5pPr lvl="4" rtl="0">
              <a:spcBef>
                <a:spcPts val="0"/>
              </a:spcBef>
              <a:spcAft>
                <a:spcPts val="0"/>
              </a:spcAft>
              <a:buNone/>
              <a:defRPr sz="1800">
                <a:solidFill>
                  <a:srgbClr val="053B5C"/>
                </a:solidFill>
                <a:latin typeface="Open Sans"/>
                <a:ea typeface="Open Sans"/>
                <a:cs typeface="Open Sans"/>
                <a:sym typeface="Open Sans"/>
              </a:defRPr>
            </a:lvl5pPr>
            <a:lvl6pPr lvl="5" rtl="0">
              <a:spcBef>
                <a:spcPts val="0"/>
              </a:spcBef>
              <a:spcAft>
                <a:spcPts val="0"/>
              </a:spcAft>
              <a:buNone/>
              <a:defRPr sz="1800">
                <a:solidFill>
                  <a:srgbClr val="053B5C"/>
                </a:solidFill>
                <a:latin typeface="Open Sans"/>
                <a:ea typeface="Open Sans"/>
                <a:cs typeface="Open Sans"/>
                <a:sym typeface="Open Sans"/>
              </a:defRPr>
            </a:lvl6pPr>
            <a:lvl7pPr lvl="6" rtl="0">
              <a:spcBef>
                <a:spcPts val="0"/>
              </a:spcBef>
              <a:spcAft>
                <a:spcPts val="0"/>
              </a:spcAft>
              <a:buNone/>
              <a:defRPr sz="1800">
                <a:solidFill>
                  <a:srgbClr val="053B5C"/>
                </a:solidFill>
                <a:latin typeface="Open Sans"/>
                <a:ea typeface="Open Sans"/>
                <a:cs typeface="Open Sans"/>
                <a:sym typeface="Open Sans"/>
              </a:defRPr>
            </a:lvl7pPr>
            <a:lvl8pPr lvl="7" rtl="0">
              <a:spcBef>
                <a:spcPts val="0"/>
              </a:spcBef>
              <a:spcAft>
                <a:spcPts val="0"/>
              </a:spcAft>
              <a:buNone/>
              <a:defRPr sz="1800">
                <a:solidFill>
                  <a:srgbClr val="053B5C"/>
                </a:solidFill>
                <a:latin typeface="Open Sans"/>
                <a:ea typeface="Open Sans"/>
                <a:cs typeface="Open Sans"/>
                <a:sym typeface="Open Sans"/>
              </a:defRPr>
            </a:lvl8pPr>
            <a:lvl9pPr lvl="8" rtl="0">
              <a:spcBef>
                <a:spcPts val="0"/>
              </a:spcBef>
              <a:spcAft>
                <a:spcPts val="0"/>
              </a:spcAft>
              <a:buNone/>
              <a:defRPr sz="1800">
                <a:solidFill>
                  <a:srgbClr val="053B5C"/>
                </a:solidFill>
                <a:latin typeface="Open Sans"/>
                <a:ea typeface="Open Sans"/>
                <a:cs typeface="Open Sans"/>
                <a:sym typeface="Open Sans"/>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2"/>
        </a:solidFill>
      </p:bgPr>
    </p:bg>
    <p:spTree>
      <p:nvGrpSpPr>
        <p:cNvPr id="13" name="Shape 13"/>
        <p:cNvGrpSpPr/>
        <p:nvPr/>
      </p:nvGrpSpPr>
      <p:grpSpPr>
        <a:xfrm>
          <a:off x="0" y="0"/>
          <a:ext cx="0" cy="0"/>
          <a:chOff x="0" y="0"/>
          <a:chExt cx="0" cy="0"/>
        </a:xfrm>
      </p:grpSpPr>
      <p:sp>
        <p:nvSpPr>
          <p:cNvPr id="14" name="Google Shape;14;p3"/>
          <p:cNvSpPr txBox="1"/>
          <p:nvPr>
            <p:ph type="title"/>
          </p:nvPr>
        </p:nvSpPr>
        <p:spPr>
          <a:xfrm>
            <a:off x="1489925" y="2573725"/>
            <a:ext cx="2288400" cy="7794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sz="4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15" name="Google Shape;15;p3"/>
          <p:cNvSpPr txBox="1"/>
          <p:nvPr>
            <p:ph hasCustomPrompt="1" idx="2" type="title"/>
          </p:nvPr>
        </p:nvSpPr>
        <p:spPr>
          <a:xfrm>
            <a:off x="1489925" y="1220113"/>
            <a:ext cx="1132200" cy="1368900"/>
          </a:xfrm>
          <a:prstGeom prst="rect">
            <a:avLst/>
          </a:prstGeom>
        </p:spPr>
        <p:txBody>
          <a:bodyPr anchorCtr="0" anchor="b" bIns="91425" lIns="91425" spcFirstLastPara="1" rIns="91425" wrap="square" tIns="91425">
            <a:noAutofit/>
          </a:bodyPr>
          <a:lstStyle>
            <a:lvl1pPr lvl="0" rtl="0">
              <a:spcBef>
                <a:spcPts val="0"/>
              </a:spcBef>
              <a:spcAft>
                <a:spcPts val="0"/>
              </a:spcAft>
              <a:buSzPts val="8000"/>
              <a:buNone/>
              <a:defRPr sz="8000"/>
            </a:lvl1pPr>
            <a:lvl2pPr lvl="1" rtl="0">
              <a:spcBef>
                <a:spcPts val="0"/>
              </a:spcBef>
              <a:spcAft>
                <a:spcPts val="0"/>
              </a:spcAft>
              <a:buSzPts val="8000"/>
              <a:buNone/>
              <a:defRPr sz="8000"/>
            </a:lvl2pPr>
            <a:lvl3pPr lvl="2" rtl="0">
              <a:spcBef>
                <a:spcPts val="0"/>
              </a:spcBef>
              <a:spcAft>
                <a:spcPts val="0"/>
              </a:spcAft>
              <a:buSzPts val="8000"/>
              <a:buNone/>
              <a:defRPr sz="8000"/>
            </a:lvl3pPr>
            <a:lvl4pPr lvl="3" rtl="0">
              <a:spcBef>
                <a:spcPts val="0"/>
              </a:spcBef>
              <a:spcAft>
                <a:spcPts val="0"/>
              </a:spcAft>
              <a:buSzPts val="8000"/>
              <a:buNone/>
              <a:defRPr sz="8000"/>
            </a:lvl4pPr>
            <a:lvl5pPr lvl="4" rtl="0">
              <a:spcBef>
                <a:spcPts val="0"/>
              </a:spcBef>
              <a:spcAft>
                <a:spcPts val="0"/>
              </a:spcAft>
              <a:buSzPts val="8000"/>
              <a:buNone/>
              <a:defRPr sz="8000"/>
            </a:lvl5pPr>
            <a:lvl6pPr lvl="5" rtl="0">
              <a:spcBef>
                <a:spcPts val="0"/>
              </a:spcBef>
              <a:spcAft>
                <a:spcPts val="0"/>
              </a:spcAft>
              <a:buSzPts val="8000"/>
              <a:buNone/>
              <a:defRPr sz="8000"/>
            </a:lvl6pPr>
            <a:lvl7pPr lvl="6" rtl="0">
              <a:spcBef>
                <a:spcPts val="0"/>
              </a:spcBef>
              <a:spcAft>
                <a:spcPts val="0"/>
              </a:spcAft>
              <a:buSzPts val="8000"/>
              <a:buNone/>
              <a:defRPr sz="8000"/>
            </a:lvl7pPr>
            <a:lvl8pPr lvl="7" rtl="0">
              <a:spcBef>
                <a:spcPts val="0"/>
              </a:spcBef>
              <a:spcAft>
                <a:spcPts val="0"/>
              </a:spcAft>
              <a:buSzPts val="8000"/>
              <a:buNone/>
              <a:defRPr sz="8000"/>
            </a:lvl8pPr>
            <a:lvl9pPr lvl="8" rtl="0">
              <a:spcBef>
                <a:spcPts val="0"/>
              </a:spcBef>
              <a:spcAft>
                <a:spcPts val="0"/>
              </a:spcAft>
              <a:buSzPts val="8000"/>
              <a:buNone/>
              <a:defRPr sz="8000"/>
            </a:lvl9pPr>
          </a:lstStyle>
          <a:p>
            <a:r>
              <a:t>xx%</a:t>
            </a:r>
          </a:p>
        </p:txBody>
      </p:sp>
      <p:sp>
        <p:nvSpPr>
          <p:cNvPr id="16" name="Google Shape;16;p3"/>
          <p:cNvSpPr txBox="1"/>
          <p:nvPr>
            <p:ph idx="1" type="subTitle"/>
          </p:nvPr>
        </p:nvSpPr>
        <p:spPr>
          <a:xfrm>
            <a:off x="1489925" y="3205500"/>
            <a:ext cx="2452200" cy="622800"/>
          </a:xfrm>
          <a:prstGeom prst="rect">
            <a:avLst/>
          </a:prstGeom>
        </p:spPr>
        <p:txBody>
          <a:bodyPr anchorCtr="0" anchor="t" bIns="91425" lIns="91425" spcFirstLastPara="1" rIns="91425" wrap="square" tIns="91425">
            <a:noAutofit/>
          </a:bodyPr>
          <a:lstStyle>
            <a:lvl1pPr lvl="0" rtl="0">
              <a:spcBef>
                <a:spcPts val="0"/>
              </a:spcBef>
              <a:spcAft>
                <a:spcPts val="0"/>
              </a:spcAft>
              <a:buNone/>
              <a:defRPr>
                <a:solidFill>
                  <a:srgbClr val="053B5C"/>
                </a:solidFill>
              </a:defRPr>
            </a:lvl1pPr>
            <a:lvl2pPr lvl="1" rtl="0">
              <a:spcBef>
                <a:spcPts val="1600"/>
              </a:spcBef>
              <a:spcAft>
                <a:spcPts val="0"/>
              </a:spcAft>
              <a:buNone/>
              <a:defRPr>
                <a:solidFill>
                  <a:srgbClr val="053B5C"/>
                </a:solidFill>
              </a:defRPr>
            </a:lvl2pPr>
            <a:lvl3pPr lvl="2" rtl="0">
              <a:spcBef>
                <a:spcPts val="1600"/>
              </a:spcBef>
              <a:spcAft>
                <a:spcPts val="0"/>
              </a:spcAft>
              <a:buNone/>
              <a:defRPr>
                <a:solidFill>
                  <a:srgbClr val="053B5C"/>
                </a:solidFill>
              </a:defRPr>
            </a:lvl3pPr>
            <a:lvl4pPr lvl="3" rtl="0">
              <a:spcBef>
                <a:spcPts val="1600"/>
              </a:spcBef>
              <a:spcAft>
                <a:spcPts val="0"/>
              </a:spcAft>
              <a:buNone/>
              <a:defRPr>
                <a:solidFill>
                  <a:srgbClr val="053B5C"/>
                </a:solidFill>
              </a:defRPr>
            </a:lvl4pPr>
            <a:lvl5pPr lvl="4" rtl="0">
              <a:spcBef>
                <a:spcPts val="1600"/>
              </a:spcBef>
              <a:spcAft>
                <a:spcPts val="0"/>
              </a:spcAft>
              <a:buNone/>
              <a:defRPr>
                <a:solidFill>
                  <a:srgbClr val="053B5C"/>
                </a:solidFill>
              </a:defRPr>
            </a:lvl5pPr>
            <a:lvl6pPr lvl="5" rtl="0">
              <a:spcBef>
                <a:spcPts val="1600"/>
              </a:spcBef>
              <a:spcAft>
                <a:spcPts val="0"/>
              </a:spcAft>
              <a:buNone/>
              <a:defRPr>
                <a:solidFill>
                  <a:srgbClr val="053B5C"/>
                </a:solidFill>
              </a:defRPr>
            </a:lvl6pPr>
            <a:lvl7pPr lvl="6" rtl="0">
              <a:spcBef>
                <a:spcPts val="1600"/>
              </a:spcBef>
              <a:spcAft>
                <a:spcPts val="0"/>
              </a:spcAft>
              <a:buNone/>
              <a:defRPr>
                <a:solidFill>
                  <a:srgbClr val="053B5C"/>
                </a:solidFill>
              </a:defRPr>
            </a:lvl7pPr>
            <a:lvl8pPr lvl="7" rtl="0">
              <a:spcBef>
                <a:spcPts val="1600"/>
              </a:spcBef>
              <a:spcAft>
                <a:spcPts val="0"/>
              </a:spcAft>
              <a:buNone/>
              <a:defRPr>
                <a:solidFill>
                  <a:srgbClr val="053B5C"/>
                </a:solidFill>
              </a:defRPr>
            </a:lvl8pPr>
            <a:lvl9pPr lvl="8" rtl="0">
              <a:spcBef>
                <a:spcPts val="1600"/>
              </a:spcBef>
              <a:spcAft>
                <a:spcPts val="1600"/>
              </a:spcAft>
              <a:buNone/>
              <a:defRPr>
                <a:solidFill>
                  <a:srgbClr val="053B5C"/>
                </a:solidFill>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3">
  <p:cSld name="CUSTOM_13">
    <p:bg>
      <p:bgPr>
        <a:solidFill>
          <a:schemeClr val="dk2"/>
        </a:solidFill>
      </p:bgPr>
    </p:bg>
    <p:spTree>
      <p:nvGrpSpPr>
        <p:cNvPr id="216" name="Shape 216"/>
        <p:cNvGrpSpPr/>
        <p:nvPr/>
      </p:nvGrpSpPr>
      <p:grpSpPr>
        <a:xfrm>
          <a:off x="0" y="0"/>
          <a:ext cx="0" cy="0"/>
          <a:chOff x="0" y="0"/>
          <a:chExt cx="0" cy="0"/>
        </a:xfrm>
      </p:grpSpPr>
      <p:sp>
        <p:nvSpPr>
          <p:cNvPr id="217" name="Google Shape;217;p21"/>
          <p:cNvSpPr/>
          <p:nvPr/>
        </p:nvSpPr>
        <p:spPr>
          <a:xfrm flipH="1">
            <a:off x="3222649" y="1592997"/>
            <a:ext cx="5854826" cy="2933425"/>
          </a:xfrm>
          <a:custGeom>
            <a:rect b="b" l="l" r="r" t="t"/>
            <a:pathLst>
              <a:path extrusionOk="0" h="113205" w="225946">
                <a:moveTo>
                  <a:pt x="62499" y="1"/>
                </a:moveTo>
                <a:cubicBezTo>
                  <a:pt x="59883" y="1"/>
                  <a:pt x="57255" y="334"/>
                  <a:pt x="54710" y="1008"/>
                </a:cubicBezTo>
                <a:cubicBezTo>
                  <a:pt x="48019" y="2794"/>
                  <a:pt x="42649" y="6628"/>
                  <a:pt x="39791" y="11712"/>
                </a:cubicBezTo>
                <a:cubicBezTo>
                  <a:pt x="36672" y="17272"/>
                  <a:pt x="35588" y="24499"/>
                  <a:pt x="28540" y="28059"/>
                </a:cubicBezTo>
                <a:cubicBezTo>
                  <a:pt x="26790" y="28940"/>
                  <a:pt x="24873" y="29250"/>
                  <a:pt x="22908" y="29678"/>
                </a:cubicBezTo>
                <a:cubicBezTo>
                  <a:pt x="21075" y="30083"/>
                  <a:pt x="19539" y="30774"/>
                  <a:pt x="18229" y="31869"/>
                </a:cubicBezTo>
                <a:cubicBezTo>
                  <a:pt x="15634" y="34048"/>
                  <a:pt x="13788" y="36953"/>
                  <a:pt x="12371" y="39691"/>
                </a:cubicBezTo>
                <a:cubicBezTo>
                  <a:pt x="10811" y="42715"/>
                  <a:pt x="9811" y="45906"/>
                  <a:pt x="9407" y="49157"/>
                </a:cubicBezTo>
                <a:cubicBezTo>
                  <a:pt x="8978" y="52514"/>
                  <a:pt x="9526" y="55765"/>
                  <a:pt x="9799" y="59122"/>
                </a:cubicBezTo>
                <a:cubicBezTo>
                  <a:pt x="9942" y="60956"/>
                  <a:pt x="9907" y="62813"/>
                  <a:pt x="9145" y="64563"/>
                </a:cubicBezTo>
                <a:cubicBezTo>
                  <a:pt x="8454" y="66159"/>
                  <a:pt x="7156" y="67528"/>
                  <a:pt x="5858" y="68850"/>
                </a:cubicBezTo>
                <a:cubicBezTo>
                  <a:pt x="3608" y="71124"/>
                  <a:pt x="2644" y="74053"/>
                  <a:pt x="1739" y="76886"/>
                </a:cubicBezTo>
                <a:cubicBezTo>
                  <a:pt x="1" y="82375"/>
                  <a:pt x="822" y="87769"/>
                  <a:pt x="5025" y="92293"/>
                </a:cubicBezTo>
                <a:cubicBezTo>
                  <a:pt x="9359" y="96948"/>
                  <a:pt x="15860" y="100080"/>
                  <a:pt x="22753" y="101830"/>
                </a:cubicBezTo>
                <a:cubicBezTo>
                  <a:pt x="28327" y="103249"/>
                  <a:pt x="34155" y="103754"/>
                  <a:pt x="39991" y="103754"/>
                </a:cubicBezTo>
                <a:cubicBezTo>
                  <a:pt x="42970" y="103754"/>
                  <a:pt x="45950" y="103623"/>
                  <a:pt x="48900" y="103413"/>
                </a:cubicBezTo>
                <a:cubicBezTo>
                  <a:pt x="53579" y="103092"/>
                  <a:pt x="58222" y="102437"/>
                  <a:pt x="62913" y="102175"/>
                </a:cubicBezTo>
                <a:cubicBezTo>
                  <a:pt x="63658" y="102135"/>
                  <a:pt x="64397" y="102114"/>
                  <a:pt x="65129" y="102114"/>
                </a:cubicBezTo>
                <a:cubicBezTo>
                  <a:pt x="68914" y="102114"/>
                  <a:pt x="72542" y="102654"/>
                  <a:pt x="76153" y="103711"/>
                </a:cubicBezTo>
                <a:cubicBezTo>
                  <a:pt x="80213" y="104902"/>
                  <a:pt x="84083" y="106461"/>
                  <a:pt x="88166" y="107592"/>
                </a:cubicBezTo>
                <a:cubicBezTo>
                  <a:pt x="90798" y="108319"/>
                  <a:pt x="93500" y="108890"/>
                  <a:pt x="96227" y="109331"/>
                </a:cubicBezTo>
                <a:cubicBezTo>
                  <a:pt x="101001" y="110283"/>
                  <a:pt x="106085" y="110676"/>
                  <a:pt x="110574" y="111283"/>
                </a:cubicBezTo>
                <a:cubicBezTo>
                  <a:pt x="113741" y="111712"/>
                  <a:pt x="116765" y="112534"/>
                  <a:pt x="119908" y="113022"/>
                </a:cubicBezTo>
                <a:cubicBezTo>
                  <a:pt x="120759" y="113151"/>
                  <a:pt x="121581" y="113204"/>
                  <a:pt x="122390" y="113204"/>
                </a:cubicBezTo>
                <a:cubicBezTo>
                  <a:pt x="124492" y="113204"/>
                  <a:pt x="126501" y="112842"/>
                  <a:pt x="128660" y="112498"/>
                </a:cubicBezTo>
                <a:cubicBezTo>
                  <a:pt x="130320" y="112230"/>
                  <a:pt x="131984" y="112138"/>
                  <a:pt x="133653" y="112138"/>
                </a:cubicBezTo>
                <a:cubicBezTo>
                  <a:pt x="135321" y="112138"/>
                  <a:pt x="136994" y="112230"/>
                  <a:pt x="138673" y="112331"/>
                </a:cubicBezTo>
                <a:cubicBezTo>
                  <a:pt x="141764" y="112515"/>
                  <a:pt x="144846" y="112620"/>
                  <a:pt x="147945" y="112620"/>
                </a:cubicBezTo>
                <a:cubicBezTo>
                  <a:pt x="148259" y="112620"/>
                  <a:pt x="148574" y="112619"/>
                  <a:pt x="148888" y="112617"/>
                </a:cubicBezTo>
                <a:cubicBezTo>
                  <a:pt x="162152" y="112522"/>
                  <a:pt x="175273" y="110831"/>
                  <a:pt x="188488" y="110069"/>
                </a:cubicBezTo>
                <a:cubicBezTo>
                  <a:pt x="199526" y="109438"/>
                  <a:pt x="212682" y="110081"/>
                  <a:pt x="221040" y="103235"/>
                </a:cubicBezTo>
                <a:cubicBezTo>
                  <a:pt x="224219" y="100627"/>
                  <a:pt x="225946" y="97151"/>
                  <a:pt x="225350" y="93531"/>
                </a:cubicBezTo>
                <a:cubicBezTo>
                  <a:pt x="224803" y="90138"/>
                  <a:pt x="222243" y="87197"/>
                  <a:pt x="218087" y="86007"/>
                </a:cubicBezTo>
                <a:cubicBezTo>
                  <a:pt x="212908" y="84518"/>
                  <a:pt x="207181" y="85637"/>
                  <a:pt x="201943" y="84316"/>
                </a:cubicBezTo>
                <a:cubicBezTo>
                  <a:pt x="197144" y="83101"/>
                  <a:pt x="193418" y="80244"/>
                  <a:pt x="189429" y="77958"/>
                </a:cubicBezTo>
                <a:cubicBezTo>
                  <a:pt x="187453" y="76815"/>
                  <a:pt x="185357" y="75779"/>
                  <a:pt x="183047" y="75124"/>
                </a:cubicBezTo>
                <a:cubicBezTo>
                  <a:pt x="181018" y="74552"/>
                  <a:pt x="178881" y="74329"/>
                  <a:pt x="176737" y="74329"/>
                </a:cubicBezTo>
                <a:cubicBezTo>
                  <a:pt x="176026" y="74329"/>
                  <a:pt x="175314" y="74353"/>
                  <a:pt x="174606" y="74398"/>
                </a:cubicBezTo>
                <a:cubicBezTo>
                  <a:pt x="168947" y="74749"/>
                  <a:pt x="163483" y="76316"/>
                  <a:pt x="157786" y="76316"/>
                </a:cubicBezTo>
                <a:cubicBezTo>
                  <a:pt x="157682" y="76316"/>
                  <a:pt x="157577" y="76316"/>
                  <a:pt x="157473" y="76315"/>
                </a:cubicBezTo>
                <a:cubicBezTo>
                  <a:pt x="152663" y="76267"/>
                  <a:pt x="147317" y="75124"/>
                  <a:pt x="144816" y="71600"/>
                </a:cubicBezTo>
                <a:cubicBezTo>
                  <a:pt x="143388" y="69576"/>
                  <a:pt x="143149" y="67207"/>
                  <a:pt x="142661" y="64956"/>
                </a:cubicBezTo>
                <a:cubicBezTo>
                  <a:pt x="142245" y="62968"/>
                  <a:pt x="141518" y="61075"/>
                  <a:pt x="140209" y="59337"/>
                </a:cubicBezTo>
                <a:cubicBezTo>
                  <a:pt x="137863" y="56205"/>
                  <a:pt x="134089" y="53753"/>
                  <a:pt x="129743" y="52514"/>
                </a:cubicBezTo>
                <a:cubicBezTo>
                  <a:pt x="127656" y="51919"/>
                  <a:pt x="125480" y="51649"/>
                  <a:pt x="123261" y="51649"/>
                </a:cubicBezTo>
                <a:cubicBezTo>
                  <a:pt x="123037" y="51649"/>
                  <a:pt x="122812" y="51652"/>
                  <a:pt x="122587" y="51657"/>
                </a:cubicBezTo>
                <a:cubicBezTo>
                  <a:pt x="122123" y="51669"/>
                  <a:pt x="121659" y="51693"/>
                  <a:pt x="121182" y="51728"/>
                </a:cubicBezTo>
                <a:cubicBezTo>
                  <a:pt x="116479" y="50609"/>
                  <a:pt x="111503" y="50002"/>
                  <a:pt x="107121" y="48192"/>
                </a:cubicBezTo>
                <a:cubicBezTo>
                  <a:pt x="99501" y="45049"/>
                  <a:pt x="96298" y="38441"/>
                  <a:pt x="94560" y="32178"/>
                </a:cubicBezTo>
                <a:cubicBezTo>
                  <a:pt x="93584" y="28678"/>
                  <a:pt x="92929" y="25106"/>
                  <a:pt x="91726" y="21641"/>
                </a:cubicBezTo>
                <a:cubicBezTo>
                  <a:pt x="90810" y="19034"/>
                  <a:pt x="89548" y="16486"/>
                  <a:pt x="87952" y="14081"/>
                </a:cubicBezTo>
                <a:cubicBezTo>
                  <a:pt x="84809" y="9330"/>
                  <a:pt x="80237" y="4973"/>
                  <a:pt x="74200" y="2365"/>
                </a:cubicBezTo>
                <a:cubicBezTo>
                  <a:pt x="70558" y="797"/>
                  <a:pt x="66542" y="1"/>
                  <a:pt x="62499" y="1"/>
                </a:cubicBez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21"/>
          <p:cNvSpPr/>
          <p:nvPr/>
        </p:nvSpPr>
        <p:spPr>
          <a:xfrm>
            <a:off x="70" y="850947"/>
            <a:ext cx="8179245" cy="4098021"/>
          </a:xfrm>
          <a:custGeom>
            <a:rect b="b" l="l" r="r" t="t"/>
            <a:pathLst>
              <a:path extrusionOk="0" h="113205" w="225946">
                <a:moveTo>
                  <a:pt x="62499" y="1"/>
                </a:moveTo>
                <a:cubicBezTo>
                  <a:pt x="59883" y="1"/>
                  <a:pt x="57255" y="334"/>
                  <a:pt x="54710" y="1008"/>
                </a:cubicBezTo>
                <a:cubicBezTo>
                  <a:pt x="48019" y="2794"/>
                  <a:pt x="42649" y="6628"/>
                  <a:pt x="39791" y="11712"/>
                </a:cubicBezTo>
                <a:cubicBezTo>
                  <a:pt x="36672" y="17272"/>
                  <a:pt x="35588" y="24499"/>
                  <a:pt x="28540" y="28059"/>
                </a:cubicBezTo>
                <a:cubicBezTo>
                  <a:pt x="26790" y="28940"/>
                  <a:pt x="24873" y="29250"/>
                  <a:pt x="22908" y="29678"/>
                </a:cubicBezTo>
                <a:cubicBezTo>
                  <a:pt x="21075" y="30083"/>
                  <a:pt x="19539" y="30774"/>
                  <a:pt x="18229" y="31869"/>
                </a:cubicBezTo>
                <a:cubicBezTo>
                  <a:pt x="15634" y="34048"/>
                  <a:pt x="13788" y="36953"/>
                  <a:pt x="12371" y="39691"/>
                </a:cubicBezTo>
                <a:cubicBezTo>
                  <a:pt x="10811" y="42715"/>
                  <a:pt x="9811" y="45906"/>
                  <a:pt x="9407" y="49157"/>
                </a:cubicBezTo>
                <a:cubicBezTo>
                  <a:pt x="8978" y="52514"/>
                  <a:pt x="9526" y="55765"/>
                  <a:pt x="9799" y="59122"/>
                </a:cubicBezTo>
                <a:cubicBezTo>
                  <a:pt x="9942" y="60956"/>
                  <a:pt x="9907" y="62813"/>
                  <a:pt x="9145" y="64563"/>
                </a:cubicBezTo>
                <a:cubicBezTo>
                  <a:pt x="8454" y="66159"/>
                  <a:pt x="7156" y="67528"/>
                  <a:pt x="5858" y="68850"/>
                </a:cubicBezTo>
                <a:cubicBezTo>
                  <a:pt x="3608" y="71124"/>
                  <a:pt x="2644" y="74053"/>
                  <a:pt x="1739" y="76886"/>
                </a:cubicBezTo>
                <a:cubicBezTo>
                  <a:pt x="1" y="82375"/>
                  <a:pt x="822" y="87769"/>
                  <a:pt x="5025" y="92293"/>
                </a:cubicBezTo>
                <a:cubicBezTo>
                  <a:pt x="9359" y="96948"/>
                  <a:pt x="15860" y="100080"/>
                  <a:pt x="22753" y="101830"/>
                </a:cubicBezTo>
                <a:cubicBezTo>
                  <a:pt x="28327" y="103249"/>
                  <a:pt x="34155" y="103754"/>
                  <a:pt x="39991" y="103754"/>
                </a:cubicBezTo>
                <a:cubicBezTo>
                  <a:pt x="42970" y="103754"/>
                  <a:pt x="45950" y="103623"/>
                  <a:pt x="48900" y="103413"/>
                </a:cubicBezTo>
                <a:cubicBezTo>
                  <a:pt x="53579" y="103092"/>
                  <a:pt x="58222" y="102437"/>
                  <a:pt x="62913" y="102175"/>
                </a:cubicBezTo>
                <a:cubicBezTo>
                  <a:pt x="63658" y="102135"/>
                  <a:pt x="64397" y="102114"/>
                  <a:pt x="65129" y="102114"/>
                </a:cubicBezTo>
                <a:cubicBezTo>
                  <a:pt x="68914" y="102114"/>
                  <a:pt x="72542" y="102654"/>
                  <a:pt x="76153" y="103711"/>
                </a:cubicBezTo>
                <a:cubicBezTo>
                  <a:pt x="80213" y="104902"/>
                  <a:pt x="84083" y="106461"/>
                  <a:pt x="88166" y="107592"/>
                </a:cubicBezTo>
                <a:cubicBezTo>
                  <a:pt x="90798" y="108319"/>
                  <a:pt x="93500" y="108890"/>
                  <a:pt x="96227" y="109331"/>
                </a:cubicBezTo>
                <a:cubicBezTo>
                  <a:pt x="101001" y="110283"/>
                  <a:pt x="106085" y="110676"/>
                  <a:pt x="110574" y="111283"/>
                </a:cubicBezTo>
                <a:cubicBezTo>
                  <a:pt x="113741" y="111712"/>
                  <a:pt x="116765" y="112534"/>
                  <a:pt x="119908" y="113022"/>
                </a:cubicBezTo>
                <a:cubicBezTo>
                  <a:pt x="120759" y="113151"/>
                  <a:pt x="121581" y="113204"/>
                  <a:pt x="122390" y="113204"/>
                </a:cubicBezTo>
                <a:cubicBezTo>
                  <a:pt x="124492" y="113204"/>
                  <a:pt x="126501" y="112842"/>
                  <a:pt x="128660" y="112498"/>
                </a:cubicBezTo>
                <a:cubicBezTo>
                  <a:pt x="130320" y="112230"/>
                  <a:pt x="131984" y="112138"/>
                  <a:pt x="133653" y="112138"/>
                </a:cubicBezTo>
                <a:cubicBezTo>
                  <a:pt x="135321" y="112138"/>
                  <a:pt x="136994" y="112230"/>
                  <a:pt x="138673" y="112331"/>
                </a:cubicBezTo>
                <a:cubicBezTo>
                  <a:pt x="141764" y="112515"/>
                  <a:pt x="144846" y="112620"/>
                  <a:pt x="147945" y="112620"/>
                </a:cubicBezTo>
                <a:cubicBezTo>
                  <a:pt x="148259" y="112620"/>
                  <a:pt x="148574" y="112619"/>
                  <a:pt x="148888" y="112617"/>
                </a:cubicBezTo>
                <a:cubicBezTo>
                  <a:pt x="162152" y="112522"/>
                  <a:pt x="175273" y="110831"/>
                  <a:pt x="188488" y="110069"/>
                </a:cubicBezTo>
                <a:cubicBezTo>
                  <a:pt x="199526" y="109438"/>
                  <a:pt x="212682" y="110081"/>
                  <a:pt x="221040" y="103235"/>
                </a:cubicBezTo>
                <a:cubicBezTo>
                  <a:pt x="224219" y="100627"/>
                  <a:pt x="225946" y="97151"/>
                  <a:pt x="225350" y="93531"/>
                </a:cubicBezTo>
                <a:cubicBezTo>
                  <a:pt x="224803" y="90138"/>
                  <a:pt x="222243" y="87197"/>
                  <a:pt x="218087" y="86007"/>
                </a:cubicBezTo>
                <a:cubicBezTo>
                  <a:pt x="212908" y="84518"/>
                  <a:pt x="207181" y="85637"/>
                  <a:pt x="201943" y="84316"/>
                </a:cubicBezTo>
                <a:cubicBezTo>
                  <a:pt x="197144" y="83101"/>
                  <a:pt x="193418" y="80244"/>
                  <a:pt x="189429" y="77958"/>
                </a:cubicBezTo>
                <a:cubicBezTo>
                  <a:pt x="187453" y="76815"/>
                  <a:pt x="185357" y="75779"/>
                  <a:pt x="183047" y="75124"/>
                </a:cubicBezTo>
                <a:cubicBezTo>
                  <a:pt x="181018" y="74552"/>
                  <a:pt x="178881" y="74329"/>
                  <a:pt x="176737" y="74329"/>
                </a:cubicBezTo>
                <a:cubicBezTo>
                  <a:pt x="176026" y="74329"/>
                  <a:pt x="175314" y="74353"/>
                  <a:pt x="174606" y="74398"/>
                </a:cubicBezTo>
                <a:cubicBezTo>
                  <a:pt x="168947" y="74749"/>
                  <a:pt x="163483" y="76316"/>
                  <a:pt x="157786" y="76316"/>
                </a:cubicBezTo>
                <a:cubicBezTo>
                  <a:pt x="157682" y="76316"/>
                  <a:pt x="157577" y="76316"/>
                  <a:pt x="157473" y="76315"/>
                </a:cubicBezTo>
                <a:cubicBezTo>
                  <a:pt x="152663" y="76267"/>
                  <a:pt x="147317" y="75124"/>
                  <a:pt x="144816" y="71600"/>
                </a:cubicBezTo>
                <a:cubicBezTo>
                  <a:pt x="143388" y="69576"/>
                  <a:pt x="143149" y="67207"/>
                  <a:pt x="142661" y="64956"/>
                </a:cubicBezTo>
                <a:cubicBezTo>
                  <a:pt x="142245" y="62968"/>
                  <a:pt x="141518" y="61075"/>
                  <a:pt x="140209" y="59337"/>
                </a:cubicBezTo>
                <a:cubicBezTo>
                  <a:pt x="137863" y="56205"/>
                  <a:pt x="134089" y="53753"/>
                  <a:pt x="129743" y="52514"/>
                </a:cubicBezTo>
                <a:cubicBezTo>
                  <a:pt x="127656" y="51919"/>
                  <a:pt x="125480" y="51649"/>
                  <a:pt x="123261" y="51649"/>
                </a:cubicBezTo>
                <a:cubicBezTo>
                  <a:pt x="123037" y="51649"/>
                  <a:pt x="122812" y="51652"/>
                  <a:pt x="122587" y="51657"/>
                </a:cubicBezTo>
                <a:cubicBezTo>
                  <a:pt x="122123" y="51669"/>
                  <a:pt x="121659" y="51693"/>
                  <a:pt x="121182" y="51728"/>
                </a:cubicBezTo>
                <a:cubicBezTo>
                  <a:pt x="116479" y="50609"/>
                  <a:pt x="111503" y="50002"/>
                  <a:pt x="107121" y="48192"/>
                </a:cubicBezTo>
                <a:cubicBezTo>
                  <a:pt x="99501" y="45049"/>
                  <a:pt x="96298" y="38441"/>
                  <a:pt x="94560" y="32178"/>
                </a:cubicBezTo>
                <a:cubicBezTo>
                  <a:pt x="93584" y="28678"/>
                  <a:pt x="92929" y="25106"/>
                  <a:pt x="91726" y="21641"/>
                </a:cubicBezTo>
                <a:cubicBezTo>
                  <a:pt x="90810" y="19034"/>
                  <a:pt x="89548" y="16486"/>
                  <a:pt x="87952" y="14081"/>
                </a:cubicBezTo>
                <a:cubicBezTo>
                  <a:pt x="84809" y="9330"/>
                  <a:pt x="80237" y="4973"/>
                  <a:pt x="74200" y="2365"/>
                </a:cubicBezTo>
                <a:cubicBezTo>
                  <a:pt x="70558" y="797"/>
                  <a:pt x="66542" y="1"/>
                  <a:pt x="62499" y="1"/>
                </a:cubicBezTo>
                <a:close/>
              </a:path>
            </a:pathLst>
          </a:custGeom>
          <a:solidFill>
            <a:srgbClr val="FFFFFF">
              <a:alpha val="44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21"/>
          <p:cNvSpPr/>
          <p:nvPr/>
        </p:nvSpPr>
        <p:spPr>
          <a:xfrm>
            <a:off x="82" y="3040134"/>
            <a:ext cx="9143830" cy="2103365"/>
          </a:xfrm>
          <a:custGeom>
            <a:rect b="b" l="l" r="r" t="t"/>
            <a:pathLst>
              <a:path extrusionOk="0" h="58104" w="252592">
                <a:moveTo>
                  <a:pt x="23957" y="0"/>
                </a:moveTo>
                <a:cubicBezTo>
                  <a:pt x="15373" y="0"/>
                  <a:pt x="7336" y="1024"/>
                  <a:pt x="0" y="3430"/>
                </a:cubicBezTo>
                <a:lnTo>
                  <a:pt x="0" y="17206"/>
                </a:lnTo>
                <a:lnTo>
                  <a:pt x="0" y="40352"/>
                </a:lnTo>
                <a:lnTo>
                  <a:pt x="0" y="58104"/>
                </a:lnTo>
                <a:lnTo>
                  <a:pt x="148650" y="58104"/>
                </a:lnTo>
                <a:cubicBezTo>
                  <a:pt x="147757" y="57997"/>
                  <a:pt x="146769" y="57818"/>
                  <a:pt x="145721" y="57568"/>
                </a:cubicBezTo>
                <a:lnTo>
                  <a:pt x="145721" y="57568"/>
                </a:lnTo>
                <a:lnTo>
                  <a:pt x="148650" y="58104"/>
                </a:lnTo>
                <a:lnTo>
                  <a:pt x="252592" y="58104"/>
                </a:lnTo>
                <a:lnTo>
                  <a:pt x="252592" y="16777"/>
                </a:lnTo>
                <a:cubicBezTo>
                  <a:pt x="236294" y="29080"/>
                  <a:pt x="217132" y="33582"/>
                  <a:pt x="196520" y="33582"/>
                </a:cubicBezTo>
                <a:cubicBezTo>
                  <a:pt x="140227" y="33582"/>
                  <a:pt x="73113" y="0"/>
                  <a:pt x="2395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21"/>
          <p:cNvSpPr txBox="1"/>
          <p:nvPr>
            <p:ph type="title"/>
          </p:nvPr>
        </p:nvSpPr>
        <p:spPr>
          <a:xfrm>
            <a:off x="717525" y="552990"/>
            <a:ext cx="77088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221" name="Google Shape;221;p21"/>
          <p:cNvSpPr txBox="1"/>
          <p:nvPr>
            <p:ph idx="1" type="subTitle"/>
          </p:nvPr>
        </p:nvSpPr>
        <p:spPr>
          <a:xfrm>
            <a:off x="1162550" y="2509075"/>
            <a:ext cx="1984800" cy="11511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solidFill>
                  <a:srgbClr val="053B5C"/>
                </a:solidFill>
              </a:defRPr>
            </a:lvl1pPr>
            <a:lvl2pPr lvl="1" rtl="0" algn="ctr">
              <a:spcBef>
                <a:spcPts val="1600"/>
              </a:spcBef>
              <a:spcAft>
                <a:spcPts val="0"/>
              </a:spcAft>
              <a:buNone/>
              <a:defRPr>
                <a:solidFill>
                  <a:srgbClr val="053B5C"/>
                </a:solidFill>
              </a:defRPr>
            </a:lvl2pPr>
            <a:lvl3pPr lvl="2" rtl="0" algn="ctr">
              <a:spcBef>
                <a:spcPts val="1600"/>
              </a:spcBef>
              <a:spcAft>
                <a:spcPts val="0"/>
              </a:spcAft>
              <a:buNone/>
              <a:defRPr>
                <a:solidFill>
                  <a:srgbClr val="053B5C"/>
                </a:solidFill>
              </a:defRPr>
            </a:lvl3pPr>
            <a:lvl4pPr lvl="3" rtl="0" algn="ctr">
              <a:spcBef>
                <a:spcPts val="1600"/>
              </a:spcBef>
              <a:spcAft>
                <a:spcPts val="0"/>
              </a:spcAft>
              <a:buNone/>
              <a:defRPr>
                <a:solidFill>
                  <a:srgbClr val="053B5C"/>
                </a:solidFill>
              </a:defRPr>
            </a:lvl4pPr>
            <a:lvl5pPr lvl="4" rtl="0" algn="ctr">
              <a:spcBef>
                <a:spcPts val="1600"/>
              </a:spcBef>
              <a:spcAft>
                <a:spcPts val="0"/>
              </a:spcAft>
              <a:buNone/>
              <a:defRPr>
                <a:solidFill>
                  <a:srgbClr val="053B5C"/>
                </a:solidFill>
              </a:defRPr>
            </a:lvl5pPr>
            <a:lvl6pPr lvl="5" rtl="0" algn="ctr">
              <a:spcBef>
                <a:spcPts val="1600"/>
              </a:spcBef>
              <a:spcAft>
                <a:spcPts val="0"/>
              </a:spcAft>
              <a:buNone/>
              <a:defRPr>
                <a:solidFill>
                  <a:srgbClr val="053B5C"/>
                </a:solidFill>
              </a:defRPr>
            </a:lvl6pPr>
            <a:lvl7pPr lvl="6" rtl="0" algn="ctr">
              <a:spcBef>
                <a:spcPts val="1600"/>
              </a:spcBef>
              <a:spcAft>
                <a:spcPts val="0"/>
              </a:spcAft>
              <a:buNone/>
              <a:defRPr>
                <a:solidFill>
                  <a:srgbClr val="053B5C"/>
                </a:solidFill>
              </a:defRPr>
            </a:lvl7pPr>
            <a:lvl8pPr lvl="7" rtl="0" algn="ctr">
              <a:spcBef>
                <a:spcPts val="1600"/>
              </a:spcBef>
              <a:spcAft>
                <a:spcPts val="0"/>
              </a:spcAft>
              <a:buNone/>
              <a:defRPr>
                <a:solidFill>
                  <a:srgbClr val="053B5C"/>
                </a:solidFill>
              </a:defRPr>
            </a:lvl8pPr>
            <a:lvl9pPr lvl="8" rtl="0" algn="ctr">
              <a:spcBef>
                <a:spcPts val="1600"/>
              </a:spcBef>
              <a:spcAft>
                <a:spcPts val="1600"/>
              </a:spcAft>
              <a:buNone/>
              <a:defRPr>
                <a:solidFill>
                  <a:srgbClr val="053B5C"/>
                </a:solidFill>
              </a:defRPr>
            </a:lvl9pPr>
          </a:lstStyle>
          <a:p/>
        </p:txBody>
      </p:sp>
      <p:sp>
        <p:nvSpPr>
          <p:cNvPr id="222" name="Google Shape;222;p21"/>
          <p:cNvSpPr txBox="1"/>
          <p:nvPr>
            <p:ph idx="2" type="title"/>
          </p:nvPr>
        </p:nvSpPr>
        <p:spPr>
          <a:xfrm>
            <a:off x="1162538" y="3737250"/>
            <a:ext cx="1984800" cy="492600"/>
          </a:xfrm>
          <a:prstGeom prst="rect">
            <a:avLst/>
          </a:prstGeom>
        </p:spPr>
        <p:txBody>
          <a:bodyPr anchorCtr="0" anchor="b" bIns="91425" lIns="91425" spcFirstLastPara="1" rIns="91425" wrap="square" tIns="91425">
            <a:noAutofit/>
          </a:bodyPr>
          <a:lstStyle>
            <a:lvl1pPr lvl="0" rtl="0" algn="ctr">
              <a:spcBef>
                <a:spcPts val="0"/>
              </a:spcBef>
              <a:spcAft>
                <a:spcPts val="0"/>
              </a:spcAft>
              <a:buNone/>
              <a:defRPr sz="1800">
                <a:solidFill>
                  <a:srgbClr val="053B5C"/>
                </a:solidFill>
              </a:defRPr>
            </a:lvl1pPr>
            <a:lvl2pPr lvl="1" rtl="0" algn="ctr">
              <a:spcBef>
                <a:spcPts val="0"/>
              </a:spcBef>
              <a:spcAft>
                <a:spcPts val="0"/>
              </a:spcAft>
              <a:buNone/>
              <a:defRPr sz="1800">
                <a:solidFill>
                  <a:srgbClr val="053B5C"/>
                </a:solidFill>
              </a:defRPr>
            </a:lvl2pPr>
            <a:lvl3pPr lvl="2" rtl="0" algn="ctr">
              <a:spcBef>
                <a:spcPts val="0"/>
              </a:spcBef>
              <a:spcAft>
                <a:spcPts val="0"/>
              </a:spcAft>
              <a:buNone/>
              <a:defRPr sz="1800">
                <a:solidFill>
                  <a:srgbClr val="053B5C"/>
                </a:solidFill>
              </a:defRPr>
            </a:lvl3pPr>
            <a:lvl4pPr lvl="3" rtl="0" algn="ctr">
              <a:spcBef>
                <a:spcPts val="0"/>
              </a:spcBef>
              <a:spcAft>
                <a:spcPts val="0"/>
              </a:spcAft>
              <a:buNone/>
              <a:defRPr sz="1800">
                <a:solidFill>
                  <a:srgbClr val="053B5C"/>
                </a:solidFill>
              </a:defRPr>
            </a:lvl4pPr>
            <a:lvl5pPr lvl="4" rtl="0" algn="ctr">
              <a:spcBef>
                <a:spcPts val="0"/>
              </a:spcBef>
              <a:spcAft>
                <a:spcPts val="0"/>
              </a:spcAft>
              <a:buNone/>
              <a:defRPr sz="1800">
                <a:solidFill>
                  <a:srgbClr val="053B5C"/>
                </a:solidFill>
              </a:defRPr>
            </a:lvl5pPr>
            <a:lvl6pPr lvl="5" rtl="0" algn="ctr">
              <a:spcBef>
                <a:spcPts val="0"/>
              </a:spcBef>
              <a:spcAft>
                <a:spcPts val="0"/>
              </a:spcAft>
              <a:buNone/>
              <a:defRPr sz="1800">
                <a:solidFill>
                  <a:srgbClr val="053B5C"/>
                </a:solidFill>
              </a:defRPr>
            </a:lvl6pPr>
            <a:lvl7pPr lvl="6" rtl="0" algn="ctr">
              <a:spcBef>
                <a:spcPts val="0"/>
              </a:spcBef>
              <a:spcAft>
                <a:spcPts val="0"/>
              </a:spcAft>
              <a:buNone/>
              <a:defRPr sz="1800">
                <a:solidFill>
                  <a:srgbClr val="053B5C"/>
                </a:solidFill>
              </a:defRPr>
            </a:lvl7pPr>
            <a:lvl8pPr lvl="7" rtl="0" algn="ctr">
              <a:spcBef>
                <a:spcPts val="0"/>
              </a:spcBef>
              <a:spcAft>
                <a:spcPts val="0"/>
              </a:spcAft>
              <a:buNone/>
              <a:defRPr sz="1800">
                <a:solidFill>
                  <a:srgbClr val="053B5C"/>
                </a:solidFill>
              </a:defRPr>
            </a:lvl8pPr>
            <a:lvl9pPr lvl="8" rtl="0" algn="ctr">
              <a:spcBef>
                <a:spcPts val="0"/>
              </a:spcBef>
              <a:spcAft>
                <a:spcPts val="0"/>
              </a:spcAft>
              <a:buNone/>
              <a:defRPr sz="1800">
                <a:solidFill>
                  <a:srgbClr val="053B5C"/>
                </a:solidFill>
              </a:defRPr>
            </a:lvl9pPr>
          </a:lstStyle>
          <a:p/>
        </p:txBody>
      </p:sp>
      <p:sp>
        <p:nvSpPr>
          <p:cNvPr id="223" name="Google Shape;223;p21"/>
          <p:cNvSpPr txBox="1"/>
          <p:nvPr>
            <p:ph idx="3" type="subTitle"/>
          </p:nvPr>
        </p:nvSpPr>
        <p:spPr>
          <a:xfrm>
            <a:off x="3579600" y="2509075"/>
            <a:ext cx="1984800" cy="11511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solidFill>
                  <a:srgbClr val="053B5C"/>
                </a:solidFill>
              </a:defRPr>
            </a:lvl1pPr>
            <a:lvl2pPr lvl="1" rtl="0" algn="ctr">
              <a:spcBef>
                <a:spcPts val="1600"/>
              </a:spcBef>
              <a:spcAft>
                <a:spcPts val="0"/>
              </a:spcAft>
              <a:buNone/>
              <a:defRPr>
                <a:solidFill>
                  <a:srgbClr val="053B5C"/>
                </a:solidFill>
              </a:defRPr>
            </a:lvl2pPr>
            <a:lvl3pPr lvl="2" rtl="0" algn="ctr">
              <a:spcBef>
                <a:spcPts val="1600"/>
              </a:spcBef>
              <a:spcAft>
                <a:spcPts val="0"/>
              </a:spcAft>
              <a:buNone/>
              <a:defRPr>
                <a:solidFill>
                  <a:srgbClr val="053B5C"/>
                </a:solidFill>
              </a:defRPr>
            </a:lvl3pPr>
            <a:lvl4pPr lvl="3" rtl="0" algn="ctr">
              <a:spcBef>
                <a:spcPts val="1600"/>
              </a:spcBef>
              <a:spcAft>
                <a:spcPts val="0"/>
              </a:spcAft>
              <a:buNone/>
              <a:defRPr>
                <a:solidFill>
                  <a:srgbClr val="053B5C"/>
                </a:solidFill>
              </a:defRPr>
            </a:lvl4pPr>
            <a:lvl5pPr lvl="4" rtl="0" algn="ctr">
              <a:spcBef>
                <a:spcPts val="1600"/>
              </a:spcBef>
              <a:spcAft>
                <a:spcPts val="0"/>
              </a:spcAft>
              <a:buNone/>
              <a:defRPr>
                <a:solidFill>
                  <a:srgbClr val="053B5C"/>
                </a:solidFill>
              </a:defRPr>
            </a:lvl5pPr>
            <a:lvl6pPr lvl="5" rtl="0" algn="ctr">
              <a:spcBef>
                <a:spcPts val="1600"/>
              </a:spcBef>
              <a:spcAft>
                <a:spcPts val="0"/>
              </a:spcAft>
              <a:buNone/>
              <a:defRPr>
                <a:solidFill>
                  <a:srgbClr val="053B5C"/>
                </a:solidFill>
              </a:defRPr>
            </a:lvl6pPr>
            <a:lvl7pPr lvl="6" rtl="0" algn="ctr">
              <a:spcBef>
                <a:spcPts val="1600"/>
              </a:spcBef>
              <a:spcAft>
                <a:spcPts val="0"/>
              </a:spcAft>
              <a:buNone/>
              <a:defRPr>
                <a:solidFill>
                  <a:srgbClr val="053B5C"/>
                </a:solidFill>
              </a:defRPr>
            </a:lvl7pPr>
            <a:lvl8pPr lvl="7" rtl="0" algn="ctr">
              <a:spcBef>
                <a:spcPts val="1600"/>
              </a:spcBef>
              <a:spcAft>
                <a:spcPts val="0"/>
              </a:spcAft>
              <a:buNone/>
              <a:defRPr>
                <a:solidFill>
                  <a:srgbClr val="053B5C"/>
                </a:solidFill>
              </a:defRPr>
            </a:lvl8pPr>
            <a:lvl9pPr lvl="8" rtl="0" algn="ctr">
              <a:spcBef>
                <a:spcPts val="1600"/>
              </a:spcBef>
              <a:spcAft>
                <a:spcPts val="1600"/>
              </a:spcAft>
              <a:buNone/>
              <a:defRPr>
                <a:solidFill>
                  <a:srgbClr val="053B5C"/>
                </a:solidFill>
              </a:defRPr>
            </a:lvl9pPr>
          </a:lstStyle>
          <a:p/>
        </p:txBody>
      </p:sp>
      <p:sp>
        <p:nvSpPr>
          <p:cNvPr id="224" name="Google Shape;224;p21"/>
          <p:cNvSpPr txBox="1"/>
          <p:nvPr>
            <p:ph idx="4" type="title"/>
          </p:nvPr>
        </p:nvSpPr>
        <p:spPr>
          <a:xfrm>
            <a:off x="3579588" y="3737250"/>
            <a:ext cx="1984800" cy="492600"/>
          </a:xfrm>
          <a:prstGeom prst="rect">
            <a:avLst/>
          </a:prstGeom>
        </p:spPr>
        <p:txBody>
          <a:bodyPr anchorCtr="0" anchor="b" bIns="91425" lIns="91425" spcFirstLastPara="1" rIns="91425" wrap="square" tIns="91425">
            <a:noAutofit/>
          </a:bodyPr>
          <a:lstStyle>
            <a:lvl1pPr lvl="0" rtl="0" algn="ctr">
              <a:spcBef>
                <a:spcPts val="0"/>
              </a:spcBef>
              <a:spcAft>
                <a:spcPts val="0"/>
              </a:spcAft>
              <a:buNone/>
              <a:defRPr sz="1800">
                <a:solidFill>
                  <a:srgbClr val="053B5C"/>
                </a:solidFill>
              </a:defRPr>
            </a:lvl1pPr>
            <a:lvl2pPr lvl="1" rtl="0" algn="ctr">
              <a:spcBef>
                <a:spcPts val="0"/>
              </a:spcBef>
              <a:spcAft>
                <a:spcPts val="0"/>
              </a:spcAft>
              <a:buNone/>
              <a:defRPr sz="1800">
                <a:solidFill>
                  <a:srgbClr val="053B5C"/>
                </a:solidFill>
              </a:defRPr>
            </a:lvl2pPr>
            <a:lvl3pPr lvl="2" rtl="0" algn="ctr">
              <a:spcBef>
                <a:spcPts val="0"/>
              </a:spcBef>
              <a:spcAft>
                <a:spcPts val="0"/>
              </a:spcAft>
              <a:buNone/>
              <a:defRPr sz="1800">
                <a:solidFill>
                  <a:srgbClr val="053B5C"/>
                </a:solidFill>
              </a:defRPr>
            </a:lvl3pPr>
            <a:lvl4pPr lvl="3" rtl="0" algn="ctr">
              <a:spcBef>
                <a:spcPts val="0"/>
              </a:spcBef>
              <a:spcAft>
                <a:spcPts val="0"/>
              </a:spcAft>
              <a:buNone/>
              <a:defRPr sz="1800">
                <a:solidFill>
                  <a:srgbClr val="053B5C"/>
                </a:solidFill>
              </a:defRPr>
            </a:lvl4pPr>
            <a:lvl5pPr lvl="4" rtl="0" algn="ctr">
              <a:spcBef>
                <a:spcPts val="0"/>
              </a:spcBef>
              <a:spcAft>
                <a:spcPts val="0"/>
              </a:spcAft>
              <a:buNone/>
              <a:defRPr sz="1800">
                <a:solidFill>
                  <a:srgbClr val="053B5C"/>
                </a:solidFill>
              </a:defRPr>
            </a:lvl5pPr>
            <a:lvl6pPr lvl="5" rtl="0" algn="ctr">
              <a:spcBef>
                <a:spcPts val="0"/>
              </a:spcBef>
              <a:spcAft>
                <a:spcPts val="0"/>
              </a:spcAft>
              <a:buNone/>
              <a:defRPr sz="1800">
                <a:solidFill>
                  <a:srgbClr val="053B5C"/>
                </a:solidFill>
              </a:defRPr>
            </a:lvl6pPr>
            <a:lvl7pPr lvl="6" rtl="0" algn="ctr">
              <a:spcBef>
                <a:spcPts val="0"/>
              </a:spcBef>
              <a:spcAft>
                <a:spcPts val="0"/>
              </a:spcAft>
              <a:buNone/>
              <a:defRPr sz="1800">
                <a:solidFill>
                  <a:srgbClr val="053B5C"/>
                </a:solidFill>
              </a:defRPr>
            </a:lvl7pPr>
            <a:lvl8pPr lvl="7" rtl="0" algn="ctr">
              <a:spcBef>
                <a:spcPts val="0"/>
              </a:spcBef>
              <a:spcAft>
                <a:spcPts val="0"/>
              </a:spcAft>
              <a:buNone/>
              <a:defRPr sz="1800">
                <a:solidFill>
                  <a:srgbClr val="053B5C"/>
                </a:solidFill>
              </a:defRPr>
            </a:lvl8pPr>
            <a:lvl9pPr lvl="8" rtl="0" algn="ctr">
              <a:spcBef>
                <a:spcPts val="0"/>
              </a:spcBef>
              <a:spcAft>
                <a:spcPts val="0"/>
              </a:spcAft>
              <a:buNone/>
              <a:defRPr sz="1800">
                <a:solidFill>
                  <a:srgbClr val="053B5C"/>
                </a:solidFill>
              </a:defRPr>
            </a:lvl9pPr>
          </a:lstStyle>
          <a:p/>
        </p:txBody>
      </p:sp>
      <p:sp>
        <p:nvSpPr>
          <p:cNvPr id="225" name="Google Shape;225;p21"/>
          <p:cNvSpPr txBox="1"/>
          <p:nvPr>
            <p:ph idx="5" type="subTitle"/>
          </p:nvPr>
        </p:nvSpPr>
        <p:spPr>
          <a:xfrm>
            <a:off x="5996650" y="2509075"/>
            <a:ext cx="1984800" cy="11511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solidFill>
                  <a:srgbClr val="053B5C"/>
                </a:solidFill>
              </a:defRPr>
            </a:lvl1pPr>
            <a:lvl2pPr lvl="1" rtl="0" algn="ctr">
              <a:spcBef>
                <a:spcPts val="1600"/>
              </a:spcBef>
              <a:spcAft>
                <a:spcPts val="0"/>
              </a:spcAft>
              <a:buNone/>
              <a:defRPr>
                <a:solidFill>
                  <a:srgbClr val="053B5C"/>
                </a:solidFill>
              </a:defRPr>
            </a:lvl2pPr>
            <a:lvl3pPr lvl="2" rtl="0" algn="ctr">
              <a:spcBef>
                <a:spcPts val="1600"/>
              </a:spcBef>
              <a:spcAft>
                <a:spcPts val="0"/>
              </a:spcAft>
              <a:buNone/>
              <a:defRPr>
                <a:solidFill>
                  <a:srgbClr val="053B5C"/>
                </a:solidFill>
              </a:defRPr>
            </a:lvl3pPr>
            <a:lvl4pPr lvl="3" rtl="0" algn="ctr">
              <a:spcBef>
                <a:spcPts val="1600"/>
              </a:spcBef>
              <a:spcAft>
                <a:spcPts val="0"/>
              </a:spcAft>
              <a:buNone/>
              <a:defRPr>
                <a:solidFill>
                  <a:srgbClr val="053B5C"/>
                </a:solidFill>
              </a:defRPr>
            </a:lvl4pPr>
            <a:lvl5pPr lvl="4" rtl="0" algn="ctr">
              <a:spcBef>
                <a:spcPts val="1600"/>
              </a:spcBef>
              <a:spcAft>
                <a:spcPts val="0"/>
              </a:spcAft>
              <a:buNone/>
              <a:defRPr>
                <a:solidFill>
                  <a:srgbClr val="053B5C"/>
                </a:solidFill>
              </a:defRPr>
            </a:lvl5pPr>
            <a:lvl6pPr lvl="5" rtl="0" algn="ctr">
              <a:spcBef>
                <a:spcPts val="1600"/>
              </a:spcBef>
              <a:spcAft>
                <a:spcPts val="0"/>
              </a:spcAft>
              <a:buNone/>
              <a:defRPr>
                <a:solidFill>
                  <a:srgbClr val="053B5C"/>
                </a:solidFill>
              </a:defRPr>
            </a:lvl6pPr>
            <a:lvl7pPr lvl="6" rtl="0" algn="ctr">
              <a:spcBef>
                <a:spcPts val="1600"/>
              </a:spcBef>
              <a:spcAft>
                <a:spcPts val="0"/>
              </a:spcAft>
              <a:buNone/>
              <a:defRPr>
                <a:solidFill>
                  <a:srgbClr val="053B5C"/>
                </a:solidFill>
              </a:defRPr>
            </a:lvl7pPr>
            <a:lvl8pPr lvl="7" rtl="0" algn="ctr">
              <a:spcBef>
                <a:spcPts val="1600"/>
              </a:spcBef>
              <a:spcAft>
                <a:spcPts val="0"/>
              </a:spcAft>
              <a:buNone/>
              <a:defRPr>
                <a:solidFill>
                  <a:srgbClr val="053B5C"/>
                </a:solidFill>
              </a:defRPr>
            </a:lvl8pPr>
            <a:lvl9pPr lvl="8" rtl="0" algn="ctr">
              <a:spcBef>
                <a:spcPts val="1600"/>
              </a:spcBef>
              <a:spcAft>
                <a:spcPts val="1600"/>
              </a:spcAft>
              <a:buNone/>
              <a:defRPr>
                <a:solidFill>
                  <a:srgbClr val="053B5C"/>
                </a:solidFill>
              </a:defRPr>
            </a:lvl9pPr>
          </a:lstStyle>
          <a:p/>
        </p:txBody>
      </p:sp>
      <p:sp>
        <p:nvSpPr>
          <p:cNvPr id="226" name="Google Shape;226;p21"/>
          <p:cNvSpPr txBox="1"/>
          <p:nvPr>
            <p:ph idx="6" type="title"/>
          </p:nvPr>
        </p:nvSpPr>
        <p:spPr>
          <a:xfrm>
            <a:off x="5996638" y="3737250"/>
            <a:ext cx="1984800" cy="492600"/>
          </a:xfrm>
          <a:prstGeom prst="rect">
            <a:avLst/>
          </a:prstGeom>
        </p:spPr>
        <p:txBody>
          <a:bodyPr anchorCtr="0" anchor="b" bIns="91425" lIns="91425" spcFirstLastPara="1" rIns="91425" wrap="square" tIns="91425">
            <a:noAutofit/>
          </a:bodyPr>
          <a:lstStyle>
            <a:lvl1pPr lvl="0" rtl="0" algn="ctr">
              <a:spcBef>
                <a:spcPts val="0"/>
              </a:spcBef>
              <a:spcAft>
                <a:spcPts val="0"/>
              </a:spcAft>
              <a:buNone/>
              <a:defRPr sz="1800">
                <a:solidFill>
                  <a:srgbClr val="053B5C"/>
                </a:solidFill>
              </a:defRPr>
            </a:lvl1pPr>
            <a:lvl2pPr lvl="1" rtl="0" algn="ctr">
              <a:spcBef>
                <a:spcPts val="0"/>
              </a:spcBef>
              <a:spcAft>
                <a:spcPts val="0"/>
              </a:spcAft>
              <a:buNone/>
              <a:defRPr sz="1800">
                <a:solidFill>
                  <a:srgbClr val="053B5C"/>
                </a:solidFill>
              </a:defRPr>
            </a:lvl2pPr>
            <a:lvl3pPr lvl="2" rtl="0" algn="ctr">
              <a:spcBef>
                <a:spcPts val="0"/>
              </a:spcBef>
              <a:spcAft>
                <a:spcPts val="0"/>
              </a:spcAft>
              <a:buNone/>
              <a:defRPr sz="1800">
                <a:solidFill>
                  <a:srgbClr val="053B5C"/>
                </a:solidFill>
              </a:defRPr>
            </a:lvl3pPr>
            <a:lvl4pPr lvl="3" rtl="0" algn="ctr">
              <a:spcBef>
                <a:spcPts val="0"/>
              </a:spcBef>
              <a:spcAft>
                <a:spcPts val="0"/>
              </a:spcAft>
              <a:buNone/>
              <a:defRPr sz="1800">
                <a:solidFill>
                  <a:srgbClr val="053B5C"/>
                </a:solidFill>
              </a:defRPr>
            </a:lvl4pPr>
            <a:lvl5pPr lvl="4" rtl="0" algn="ctr">
              <a:spcBef>
                <a:spcPts val="0"/>
              </a:spcBef>
              <a:spcAft>
                <a:spcPts val="0"/>
              </a:spcAft>
              <a:buNone/>
              <a:defRPr sz="1800">
                <a:solidFill>
                  <a:srgbClr val="053B5C"/>
                </a:solidFill>
              </a:defRPr>
            </a:lvl5pPr>
            <a:lvl6pPr lvl="5" rtl="0" algn="ctr">
              <a:spcBef>
                <a:spcPts val="0"/>
              </a:spcBef>
              <a:spcAft>
                <a:spcPts val="0"/>
              </a:spcAft>
              <a:buNone/>
              <a:defRPr sz="1800">
                <a:solidFill>
                  <a:srgbClr val="053B5C"/>
                </a:solidFill>
              </a:defRPr>
            </a:lvl6pPr>
            <a:lvl7pPr lvl="6" rtl="0" algn="ctr">
              <a:spcBef>
                <a:spcPts val="0"/>
              </a:spcBef>
              <a:spcAft>
                <a:spcPts val="0"/>
              </a:spcAft>
              <a:buNone/>
              <a:defRPr sz="1800">
                <a:solidFill>
                  <a:srgbClr val="053B5C"/>
                </a:solidFill>
              </a:defRPr>
            </a:lvl7pPr>
            <a:lvl8pPr lvl="7" rtl="0" algn="ctr">
              <a:spcBef>
                <a:spcPts val="0"/>
              </a:spcBef>
              <a:spcAft>
                <a:spcPts val="0"/>
              </a:spcAft>
              <a:buNone/>
              <a:defRPr sz="1800">
                <a:solidFill>
                  <a:srgbClr val="053B5C"/>
                </a:solidFill>
              </a:defRPr>
            </a:lvl8pPr>
            <a:lvl9pPr lvl="8" rtl="0" algn="ctr">
              <a:spcBef>
                <a:spcPts val="0"/>
              </a:spcBef>
              <a:spcAft>
                <a:spcPts val="0"/>
              </a:spcAft>
              <a:buNone/>
              <a:defRPr sz="1800">
                <a:solidFill>
                  <a:srgbClr val="053B5C"/>
                </a:solidFill>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ly Title 1">
  <p:cSld name="CUSTOM_7">
    <p:bg>
      <p:bgPr>
        <a:solidFill>
          <a:schemeClr val="dk2"/>
        </a:solidFill>
      </p:bgPr>
    </p:bg>
    <p:spTree>
      <p:nvGrpSpPr>
        <p:cNvPr id="227" name="Shape 227"/>
        <p:cNvGrpSpPr/>
        <p:nvPr/>
      </p:nvGrpSpPr>
      <p:grpSpPr>
        <a:xfrm>
          <a:off x="0" y="0"/>
          <a:ext cx="0" cy="0"/>
          <a:chOff x="0" y="0"/>
          <a:chExt cx="0" cy="0"/>
        </a:xfrm>
      </p:grpSpPr>
      <p:sp>
        <p:nvSpPr>
          <p:cNvPr id="228" name="Google Shape;228;p22"/>
          <p:cNvSpPr txBox="1"/>
          <p:nvPr>
            <p:ph type="title"/>
          </p:nvPr>
        </p:nvSpPr>
        <p:spPr>
          <a:xfrm>
            <a:off x="717525" y="552990"/>
            <a:ext cx="77088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grpSp>
        <p:nvGrpSpPr>
          <p:cNvPr id="229" name="Google Shape;229;p22"/>
          <p:cNvGrpSpPr/>
          <p:nvPr/>
        </p:nvGrpSpPr>
        <p:grpSpPr>
          <a:xfrm>
            <a:off x="5496559" y="4259725"/>
            <a:ext cx="3647441" cy="883785"/>
            <a:chOff x="5496559" y="4280025"/>
            <a:chExt cx="3647441" cy="883785"/>
          </a:xfrm>
        </p:grpSpPr>
        <p:sp>
          <p:nvSpPr>
            <p:cNvPr id="230" name="Google Shape;230;p22"/>
            <p:cNvSpPr/>
            <p:nvPr/>
          </p:nvSpPr>
          <p:spPr>
            <a:xfrm flipH="1">
              <a:off x="7110116" y="4280025"/>
              <a:ext cx="2033884" cy="883785"/>
            </a:xfrm>
            <a:custGeom>
              <a:rect b="b" l="l" r="r" t="t"/>
              <a:pathLst>
                <a:path extrusionOk="0" h="32615" w="75058">
                  <a:moveTo>
                    <a:pt x="26971" y="1"/>
                  </a:moveTo>
                  <a:cubicBezTo>
                    <a:pt x="16792" y="1"/>
                    <a:pt x="7040" y="5763"/>
                    <a:pt x="2429" y="15589"/>
                  </a:cubicBezTo>
                  <a:cubicBezTo>
                    <a:pt x="2382" y="15684"/>
                    <a:pt x="2358" y="15779"/>
                    <a:pt x="2310" y="15875"/>
                  </a:cubicBezTo>
                  <a:cubicBezTo>
                    <a:pt x="1453" y="16946"/>
                    <a:pt x="679" y="18065"/>
                    <a:pt x="0" y="19244"/>
                  </a:cubicBezTo>
                  <a:lnTo>
                    <a:pt x="0" y="32615"/>
                  </a:lnTo>
                  <a:lnTo>
                    <a:pt x="75057" y="32615"/>
                  </a:lnTo>
                  <a:cubicBezTo>
                    <a:pt x="73819" y="28007"/>
                    <a:pt x="70640" y="23959"/>
                    <a:pt x="65985" y="21768"/>
                  </a:cubicBezTo>
                  <a:cubicBezTo>
                    <a:pt x="63680" y="20692"/>
                    <a:pt x="61256" y="20183"/>
                    <a:pt x="58871" y="20183"/>
                  </a:cubicBezTo>
                  <a:cubicBezTo>
                    <a:pt x="56981" y="20183"/>
                    <a:pt x="55116" y="20503"/>
                    <a:pt x="53352" y="21113"/>
                  </a:cubicBezTo>
                  <a:cubicBezTo>
                    <a:pt x="51566" y="13255"/>
                    <a:pt x="46328" y="6266"/>
                    <a:pt x="38470" y="2575"/>
                  </a:cubicBezTo>
                  <a:cubicBezTo>
                    <a:pt x="34746" y="828"/>
                    <a:pt x="30828" y="1"/>
                    <a:pt x="26971" y="1"/>
                  </a:cubicBezTo>
                  <a:close/>
                </a:path>
              </a:pathLst>
            </a:custGeom>
            <a:solidFill>
              <a:srgbClr val="FFFFFF">
                <a:alpha val="44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22"/>
            <p:cNvSpPr/>
            <p:nvPr/>
          </p:nvSpPr>
          <p:spPr>
            <a:xfrm>
              <a:off x="5496559" y="4663290"/>
              <a:ext cx="1937483" cy="500521"/>
            </a:xfrm>
            <a:custGeom>
              <a:rect b="b" l="l" r="r" t="t"/>
              <a:pathLst>
                <a:path extrusionOk="0" h="15496" w="59984">
                  <a:moveTo>
                    <a:pt x="8620" y="0"/>
                  </a:moveTo>
                  <a:cubicBezTo>
                    <a:pt x="6622" y="0"/>
                    <a:pt x="4637" y="834"/>
                    <a:pt x="3227" y="2459"/>
                  </a:cubicBezTo>
                  <a:cubicBezTo>
                    <a:pt x="988" y="5042"/>
                    <a:pt x="941" y="8769"/>
                    <a:pt x="2893" y="11400"/>
                  </a:cubicBezTo>
                  <a:cubicBezTo>
                    <a:pt x="2608" y="11662"/>
                    <a:pt x="2334" y="11948"/>
                    <a:pt x="2072" y="12245"/>
                  </a:cubicBezTo>
                  <a:cubicBezTo>
                    <a:pt x="1203" y="13246"/>
                    <a:pt x="512" y="14341"/>
                    <a:pt x="0" y="15496"/>
                  </a:cubicBezTo>
                  <a:lnTo>
                    <a:pt x="59984" y="15496"/>
                  </a:lnTo>
                  <a:cubicBezTo>
                    <a:pt x="58853" y="11960"/>
                    <a:pt x="56781" y="8685"/>
                    <a:pt x="53769" y="6066"/>
                  </a:cubicBezTo>
                  <a:cubicBezTo>
                    <a:pt x="49777" y="2603"/>
                    <a:pt x="44856" y="905"/>
                    <a:pt x="39958" y="905"/>
                  </a:cubicBezTo>
                  <a:cubicBezTo>
                    <a:pt x="34060" y="905"/>
                    <a:pt x="28196" y="3367"/>
                    <a:pt x="24027" y="8174"/>
                  </a:cubicBezTo>
                  <a:cubicBezTo>
                    <a:pt x="23967" y="8233"/>
                    <a:pt x="23932" y="8304"/>
                    <a:pt x="23872" y="8364"/>
                  </a:cubicBezTo>
                  <a:cubicBezTo>
                    <a:pt x="22789" y="9138"/>
                    <a:pt x="21777" y="9995"/>
                    <a:pt x="20860" y="10960"/>
                  </a:cubicBezTo>
                  <a:cubicBezTo>
                    <a:pt x="20848" y="10948"/>
                    <a:pt x="20836" y="10936"/>
                    <a:pt x="20824" y="10924"/>
                  </a:cubicBezTo>
                  <a:cubicBezTo>
                    <a:pt x="19288" y="9578"/>
                    <a:pt x="17526" y="8674"/>
                    <a:pt x="15681" y="8162"/>
                  </a:cubicBezTo>
                  <a:cubicBezTo>
                    <a:pt x="16014" y="5840"/>
                    <a:pt x="15216" y="3399"/>
                    <a:pt x="13311" y="1756"/>
                  </a:cubicBezTo>
                  <a:cubicBezTo>
                    <a:pt x="11954" y="577"/>
                    <a:pt x="10283" y="0"/>
                    <a:pt x="8620" y="0"/>
                  </a:cubicBezTo>
                  <a:close/>
                </a:path>
              </a:pathLst>
            </a:custGeom>
            <a:solidFill>
              <a:srgbClr val="FFFFFF">
                <a:alpha val="44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lumns 1">
  <p:cSld name="CUSTOM_4">
    <p:spTree>
      <p:nvGrpSpPr>
        <p:cNvPr id="232" name="Shape 232"/>
        <p:cNvGrpSpPr/>
        <p:nvPr/>
      </p:nvGrpSpPr>
      <p:grpSpPr>
        <a:xfrm>
          <a:off x="0" y="0"/>
          <a:ext cx="0" cy="0"/>
          <a:chOff x="0" y="0"/>
          <a:chExt cx="0" cy="0"/>
        </a:xfrm>
      </p:grpSpPr>
      <p:grpSp>
        <p:nvGrpSpPr>
          <p:cNvPr id="233" name="Google Shape;233;p23"/>
          <p:cNvGrpSpPr/>
          <p:nvPr/>
        </p:nvGrpSpPr>
        <p:grpSpPr>
          <a:xfrm rot="-199848">
            <a:off x="7416046" y="3853117"/>
            <a:ext cx="581719" cy="921601"/>
            <a:chOff x="-1904298" y="1056455"/>
            <a:chExt cx="581725" cy="921611"/>
          </a:xfrm>
        </p:grpSpPr>
        <p:sp>
          <p:nvSpPr>
            <p:cNvPr id="234" name="Google Shape;234;p23"/>
            <p:cNvSpPr/>
            <p:nvPr/>
          </p:nvSpPr>
          <p:spPr>
            <a:xfrm>
              <a:off x="-1904298" y="1056455"/>
              <a:ext cx="581725" cy="887132"/>
            </a:xfrm>
            <a:custGeom>
              <a:rect b="b" l="l" r="r" t="t"/>
              <a:pathLst>
                <a:path extrusionOk="0" h="58249" w="38196">
                  <a:moveTo>
                    <a:pt x="34903" y="0"/>
                  </a:moveTo>
                  <a:cubicBezTo>
                    <a:pt x="34867" y="0"/>
                    <a:pt x="34830" y="5"/>
                    <a:pt x="34790" y="15"/>
                  </a:cubicBezTo>
                  <a:cubicBezTo>
                    <a:pt x="28206" y="1801"/>
                    <a:pt x="22396" y="5385"/>
                    <a:pt x="17002" y="9468"/>
                  </a:cubicBezTo>
                  <a:cubicBezTo>
                    <a:pt x="11918" y="13326"/>
                    <a:pt x="6870" y="17434"/>
                    <a:pt x="3929" y="23232"/>
                  </a:cubicBezTo>
                  <a:cubicBezTo>
                    <a:pt x="1143" y="28733"/>
                    <a:pt x="179" y="34983"/>
                    <a:pt x="83" y="41103"/>
                  </a:cubicBezTo>
                  <a:cubicBezTo>
                    <a:pt x="0" y="46771"/>
                    <a:pt x="310" y="52998"/>
                    <a:pt x="4120" y="57534"/>
                  </a:cubicBezTo>
                  <a:cubicBezTo>
                    <a:pt x="4191" y="57635"/>
                    <a:pt x="4287" y="57668"/>
                    <a:pt x="4373" y="57668"/>
                  </a:cubicBezTo>
                  <a:cubicBezTo>
                    <a:pt x="4388" y="57668"/>
                    <a:pt x="4403" y="57667"/>
                    <a:pt x="4417" y="57665"/>
                  </a:cubicBezTo>
                  <a:lnTo>
                    <a:pt x="4417" y="57665"/>
                  </a:lnTo>
                  <a:cubicBezTo>
                    <a:pt x="4322" y="57903"/>
                    <a:pt x="4429" y="58248"/>
                    <a:pt x="4774" y="58248"/>
                  </a:cubicBezTo>
                  <a:cubicBezTo>
                    <a:pt x="16324" y="58213"/>
                    <a:pt x="26372" y="48259"/>
                    <a:pt x="31444" y="38674"/>
                  </a:cubicBezTo>
                  <a:cubicBezTo>
                    <a:pt x="37648" y="26983"/>
                    <a:pt x="38195" y="13278"/>
                    <a:pt x="35874" y="467"/>
                  </a:cubicBezTo>
                  <a:cubicBezTo>
                    <a:pt x="35836" y="265"/>
                    <a:pt x="35686" y="176"/>
                    <a:pt x="35526" y="176"/>
                  </a:cubicBezTo>
                  <a:cubicBezTo>
                    <a:pt x="35432" y="176"/>
                    <a:pt x="35334" y="207"/>
                    <a:pt x="35254" y="265"/>
                  </a:cubicBezTo>
                  <a:cubicBezTo>
                    <a:pt x="35205" y="116"/>
                    <a:pt x="35081" y="0"/>
                    <a:pt x="34903" y="0"/>
                  </a:cubicBezTo>
                  <a:close/>
                </a:path>
              </a:pathLst>
            </a:custGeom>
            <a:solidFill>
              <a:srgbClr val="5AD1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23"/>
            <p:cNvSpPr/>
            <p:nvPr/>
          </p:nvSpPr>
          <p:spPr>
            <a:xfrm>
              <a:off x="-1862965" y="1216748"/>
              <a:ext cx="442995" cy="761317"/>
            </a:xfrm>
            <a:custGeom>
              <a:rect b="b" l="l" r="r" t="t"/>
              <a:pathLst>
                <a:path extrusionOk="0" h="49988" w="29087">
                  <a:moveTo>
                    <a:pt x="21381" y="0"/>
                  </a:moveTo>
                  <a:cubicBezTo>
                    <a:pt x="21179" y="0"/>
                    <a:pt x="20962" y="128"/>
                    <a:pt x="20932" y="384"/>
                  </a:cubicBezTo>
                  <a:cubicBezTo>
                    <a:pt x="20491" y="4468"/>
                    <a:pt x="20277" y="13386"/>
                    <a:pt x="20325" y="13540"/>
                  </a:cubicBezTo>
                  <a:cubicBezTo>
                    <a:pt x="17836" y="17624"/>
                    <a:pt x="15348" y="21696"/>
                    <a:pt x="12871" y="25780"/>
                  </a:cubicBezTo>
                  <a:cubicBezTo>
                    <a:pt x="12657" y="26137"/>
                    <a:pt x="12443" y="26494"/>
                    <a:pt x="12228" y="26852"/>
                  </a:cubicBezTo>
                  <a:cubicBezTo>
                    <a:pt x="10454" y="22565"/>
                    <a:pt x="9609" y="18065"/>
                    <a:pt x="9728" y="13433"/>
                  </a:cubicBezTo>
                  <a:cubicBezTo>
                    <a:pt x="9740" y="13171"/>
                    <a:pt x="9544" y="13040"/>
                    <a:pt x="9343" y="13040"/>
                  </a:cubicBezTo>
                  <a:cubicBezTo>
                    <a:pt x="9142" y="13040"/>
                    <a:pt x="8936" y="13171"/>
                    <a:pt x="8930" y="13433"/>
                  </a:cubicBezTo>
                  <a:cubicBezTo>
                    <a:pt x="8799" y="18196"/>
                    <a:pt x="9669" y="22839"/>
                    <a:pt x="11526" y="27245"/>
                  </a:cubicBezTo>
                  <a:cubicBezTo>
                    <a:pt x="11585" y="27387"/>
                    <a:pt x="11716" y="27471"/>
                    <a:pt x="11847" y="27495"/>
                  </a:cubicBezTo>
                  <a:cubicBezTo>
                    <a:pt x="8859" y="32483"/>
                    <a:pt x="6001" y="37567"/>
                    <a:pt x="3692" y="42889"/>
                  </a:cubicBezTo>
                  <a:cubicBezTo>
                    <a:pt x="1668" y="38996"/>
                    <a:pt x="834" y="34745"/>
                    <a:pt x="1227" y="30364"/>
                  </a:cubicBezTo>
                  <a:cubicBezTo>
                    <a:pt x="1251" y="30108"/>
                    <a:pt x="1063" y="29980"/>
                    <a:pt x="864" y="29980"/>
                  </a:cubicBezTo>
                  <a:cubicBezTo>
                    <a:pt x="664" y="29980"/>
                    <a:pt x="453" y="30108"/>
                    <a:pt x="429" y="30364"/>
                  </a:cubicBezTo>
                  <a:cubicBezTo>
                    <a:pt x="1" y="35019"/>
                    <a:pt x="953" y="39556"/>
                    <a:pt x="3180" y="43675"/>
                  </a:cubicBezTo>
                  <a:cubicBezTo>
                    <a:pt x="3215" y="43723"/>
                    <a:pt x="3251" y="43770"/>
                    <a:pt x="3299" y="43806"/>
                  </a:cubicBezTo>
                  <a:cubicBezTo>
                    <a:pt x="2513" y="45663"/>
                    <a:pt x="1799" y="47557"/>
                    <a:pt x="1167" y="49497"/>
                  </a:cubicBezTo>
                  <a:cubicBezTo>
                    <a:pt x="1074" y="49793"/>
                    <a:pt x="1320" y="49988"/>
                    <a:pt x="1563" y="49988"/>
                  </a:cubicBezTo>
                  <a:cubicBezTo>
                    <a:pt x="1722" y="49988"/>
                    <a:pt x="1880" y="49904"/>
                    <a:pt x="1941" y="49712"/>
                  </a:cubicBezTo>
                  <a:cubicBezTo>
                    <a:pt x="3323" y="45449"/>
                    <a:pt x="5132" y="41389"/>
                    <a:pt x="7168" y="37436"/>
                  </a:cubicBezTo>
                  <a:cubicBezTo>
                    <a:pt x="7216" y="37532"/>
                    <a:pt x="7287" y="37603"/>
                    <a:pt x="7430" y="37627"/>
                  </a:cubicBezTo>
                  <a:cubicBezTo>
                    <a:pt x="8398" y="37795"/>
                    <a:pt x="9366" y="37879"/>
                    <a:pt x="10324" y="37879"/>
                  </a:cubicBezTo>
                  <a:cubicBezTo>
                    <a:pt x="13834" y="37879"/>
                    <a:pt x="17225" y="36758"/>
                    <a:pt x="20087" y="34579"/>
                  </a:cubicBezTo>
                  <a:cubicBezTo>
                    <a:pt x="20431" y="34323"/>
                    <a:pt x="20214" y="33799"/>
                    <a:pt x="19894" y="33799"/>
                  </a:cubicBezTo>
                  <a:cubicBezTo>
                    <a:pt x="19826" y="33799"/>
                    <a:pt x="19754" y="33822"/>
                    <a:pt x="19682" y="33876"/>
                  </a:cubicBezTo>
                  <a:cubicBezTo>
                    <a:pt x="16937" y="35970"/>
                    <a:pt x="13691" y="37085"/>
                    <a:pt x="10318" y="37085"/>
                  </a:cubicBezTo>
                  <a:cubicBezTo>
                    <a:pt x="9433" y="37085"/>
                    <a:pt x="8540" y="37009"/>
                    <a:pt x="7644" y="36853"/>
                  </a:cubicBezTo>
                  <a:cubicBezTo>
                    <a:pt x="7615" y="36847"/>
                    <a:pt x="7585" y="36844"/>
                    <a:pt x="7557" y="36844"/>
                  </a:cubicBezTo>
                  <a:cubicBezTo>
                    <a:pt x="7528" y="36844"/>
                    <a:pt x="7502" y="36847"/>
                    <a:pt x="7478" y="36853"/>
                  </a:cubicBezTo>
                  <a:cubicBezTo>
                    <a:pt x="9478" y="33019"/>
                    <a:pt x="11693" y="29281"/>
                    <a:pt x="13943" y="25578"/>
                  </a:cubicBezTo>
                  <a:cubicBezTo>
                    <a:pt x="14872" y="24042"/>
                    <a:pt x="15812" y="22518"/>
                    <a:pt x="16741" y="20982"/>
                  </a:cubicBezTo>
                  <a:cubicBezTo>
                    <a:pt x="16788" y="21006"/>
                    <a:pt x="16848" y="21018"/>
                    <a:pt x="16919" y="21018"/>
                  </a:cubicBezTo>
                  <a:cubicBezTo>
                    <a:pt x="20956" y="20768"/>
                    <a:pt x="24861" y="19946"/>
                    <a:pt x="28659" y="18553"/>
                  </a:cubicBezTo>
                  <a:cubicBezTo>
                    <a:pt x="29087" y="18393"/>
                    <a:pt x="28967" y="17753"/>
                    <a:pt x="28585" y="17753"/>
                  </a:cubicBezTo>
                  <a:cubicBezTo>
                    <a:pt x="28542" y="17753"/>
                    <a:pt x="28495" y="17761"/>
                    <a:pt x="28445" y="17779"/>
                  </a:cubicBezTo>
                  <a:cubicBezTo>
                    <a:pt x="24813" y="19113"/>
                    <a:pt x="21087" y="19910"/>
                    <a:pt x="17229" y="20184"/>
                  </a:cubicBezTo>
                  <a:cubicBezTo>
                    <a:pt x="21075" y="13874"/>
                    <a:pt x="24944" y="7564"/>
                    <a:pt x="28790" y="1265"/>
                  </a:cubicBezTo>
                  <a:cubicBezTo>
                    <a:pt x="28979" y="953"/>
                    <a:pt x="28702" y="663"/>
                    <a:pt x="28427" y="663"/>
                  </a:cubicBezTo>
                  <a:cubicBezTo>
                    <a:pt x="28303" y="663"/>
                    <a:pt x="28180" y="721"/>
                    <a:pt x="28099" y="860"/>
                  </a:cubicBezTo>
                  <a:cubicBezTo>
                    <a:pt x="25790" y="4635"/>
                    <a:pt x="23468" y="8409"/>
                    <a:pt x="21158" y="12183"/>
                  </a:cubicBezTo>
                  <a:cubicBezTo>
                    <a:pt x="21134" y="8242"/>
                    <a:pt x="21313" y="4313"/>
                    <a:pt x="21741" y="384"/>
                  </a:cubicBezTo>
                  <a:cubicBezTo>
                    <a:pt x="21771" y="128"/>
                    <a:pt x="21584" y="0"/>
                    <a:pt x="21381" y="0"/>
                  </a:cubicBezTo>
                  <a:close/>
                </a:path>
              </a:pathLst>
            </a:custGeom>
            <a:solidFill>
              <a:srgbClr val="449E8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6" name="Google Shape;236;p23"/>
          <p:cNvGrpSpPr/>
          <p:nvPr/>
        </p:nvGrpSpPr>
        <p:grpSpPr>
          <a:xfrm>
            <a:off x="6704539" y="3934149"/>
            <a:ext cx="878448" cy="863379"/>
            <a:chOff x="-5358445" y="839844"/>
            <a:chExt cx="1391711" cy="1367837"/>
          </a:xfrm>
        </p:grpSpPr>
        <p:sp>
          <p:nvSpPr>
            <p:cNvPr id="237" name="Google Shape;237;p23"/>
            <p:cNvSpPr/>
            <p:nvPr/>
          </p:nvSpPr>
          <p:spPr>
            <a:xfrm>
              <a:off x="-5358445" y="839844"/>
              <a:ext cx="1391711" cy="1367419"/>
            </a:xfrm>
            <a:custGeom>
              <a:rect b="b" l="l" r="r" t="t"/>
              <a:pathLst>
                <a:path extrusionOk="0" h="49029" w="49900">
                  <a:moveTo>
                    <a:pt x="1057" y="0"/>
                  </a:moveTo>
                  <a:cubicBezTo>
                    <a:pt x="781" y="0"/>
                    <a:pt x="673" y="296"/>
                    <a:pt x="750" y="529"/>
                  </a:cubicBezTo>
                  <a:cubicBezTo>
                    <a:pt x="560" y="529"/>
                    <a:pt x="369" y="648"/>
                    <a:pt x="357" y="886"/>
                  </a:cubicBezTo>
                  <a:cubicBezTo>
                    <a:pt x="0" y="7708"/>
                    <a:pt x="1596" y="14340"/>
                    <a:pt x="3798" y="20746"/>
                  </a:cubicBezTo>
                  <a:cubicBezTo>
                    <a:pt x="5870" y="26770"/>
                    <a:pt x="8204" y="32854"/>
                    <a:pt x="12788" y="37450"/>
                  </a:cubicBezTo>
                  <a:cubicBezTo>
                    <a:pt x="17157" y="41820"/>
                    <a:pt x="22789" y="44689"/>
                    <a:pt x="28575" y="46678"/>
                  </a:cubicBezTo>
                  <a:cubicBezTo>
                    <a:pt x="32108" y="47894"/>
                    <a:pt x="35925" y="49028"/>
                    <a:pt x="39693" y="49028"/>
                  </a:cubicBezTo>
                  <a:cubicBezTo>
                    <a:pt x="41639" y="49028"/>
                    <a:pt x="43573" y="48726"/>
                    <a:pt x="45446" y="47975"/>
                  </a:cubicBezTo>
                  <a:cubicBezTo>
                    <a:pt x="45589" y="47916"/>
                    <a:pt x="45649" y="47821"/>
                    <a:pt x="45661" y="47725"/>
                  </a:cubicBezTo>
                  <a:cubicBezTo>
                    <a:pt x="45745" y="47795"/>
                    <a:pt x="45857" y="47836"/>
                    <a:pt x="45967" y="47836"/>
                  </a:cubicBezTo>
                  <a:cubicBezTo>
                    <a:pt x="46118" y="47836"/>
                    <a:pt x="46265" y="47757"/>
                    <a:pt x="46327" y="47571"/>
                  </a:cubicBezTo>
                  <a:cubicBezTo>
                    <a:pt x="49899" y="36581"/>
                    <a:pt x="43565" y="23937"/>
                    <a:pt x="36052" y="16126"/>
                  </a:cubicBezTo>
                  <a:cubicBezTo>
                    <a:pt x="26873" y="6589"/>
                    <a:pt x="14014" y="1791"/>
                    <a:pt x="1119" y="5"/>
                  </a:cubicBezTo>
                  <a:cubicBezTo>
                    <a:pt x="1098" y="2"/>
                    <a:pt x="1077" y="0"/>
                    <a:pt x="1057" y="0"/>
                  </a:cubicBezTo>
                  <a:close/>
                </a:path>
              </a:pathLst>
            </a:custGeom>
            <a:solidFill>
              <a:srgbClr val="75D9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23"/>
            <p:cNvSpPr/>
            <p:nvPr/>
          </p:nvSpPr>
          <p:spPr>
            <a:xfrm>
              <a:off x="-5168235" y="1050330"/>
              <a:ext cx="1163208" cy="1157351"/>
            </a:xfrm>
            <a:custGeom>
              <a:rect b="b" l="l" r="r" t="t"/>
              <a:pathLst>
                <a:path extrusionOk="0" h="41497" w="41707">
                  <a:moveTo>
                    <a:pt x="3415" y="0"/>
                  </a:moveTo>
                  <a:cubicBezTo>
                    <a:pt x="3118" y="0"/>
                    <a:pt x="2838" y="377"/>
                    <a:pt x="3098" y="673"/>
                  </a:cubicBezTo>
                  <a:cubicBezTo>
                    <a:pt x="5968" y="4043"/>
                    <a:pt x="8825" y="7424"/>
                    <a:pt x="11694" y="10794"/>
                  </a:cubicBezTo>
                  <a:cubicBezTo>
                    <a:pt x="7944" y="9591"/>
                    <a:pt x="4265" y="8186"/>
                    <a:pt x="669" y="6567"/>
                  </a:cubicBezTo>
                  <a:cubicBezTo>
                    <a:pt x="612" y="6541"/>
                    <a:pt x="557" y="6529"/>
                    <a:pt x="507" y="6529"/>
                  </a:cubicBezTo>
                  <a:cubicBezTo>
                    <a:pt x="143" y="6529"/>
                    <a:pt x="1" y="7141"/>
                    <a:pt x="419" y="7329"/>
                  </a:cubicBezTo>
                  <a:cubicBezTo>
                    <a:pt x="4158" y="9020"/>
                    <a:pt x="12564" y="12008"/>
                    <a:pt x="12730" y="12008"/>
                  </a:cubicBezTo>
                  <a:cubicBezTo>
                    <a:pt x="15826" y="15651"/>
                    <a:pt x="18922" y="19283"/>
                    <a:pt x="22029" y="22914"/>
                  </a:cubicBezTo>
                  <a:cubicBezTo>
                    <a:pt x="22303" y="23224"/>
                    <a:pt x="22577" y="23533"/>
                    <a:pt x="22851" y="23855"/>
                  </a:cubicBezTo>
                  <a:cubicBezTo>
                    <a:pt x="22003" y="23918"/>
                    <a:pt x="21159" y="23950"/>
                    <a:pt x="20319" y="23950"/>
                  </a:cubicBezTo>
                  <a:cubicBezTo>
                    <a:pt x="16565" y="23950"/>
                    <a:pt x="12884" y="23317"/>
                    <a:pt x="9313" y="22033"/>
                  </a:cubicBezTo>
                  <a:cubicBezTo>
                    <a:pt x="9266" y="22017"/>
                    <a:pt x="9220" y="22010"/>
                    <a:pt x="9178" y="22010"/>
                  </a:cubicBezTo>
                  <a:cubicBezTo>
                    <a:pt x="8783" y="22010"/>
                    <a:pt x="8623" y="22646"/>
                    <a:pt x="9063" y="22807"/>
                  </a:cubicBezTo>
                  <a:cubicBezTo>
                    <a:pt x="12688" y="24102"/>
                    <a:pt x="16421" y="24755"/>
                    <a:pt x="20225" y="24755"/>
                  </a:cubicBezTo>
                  <a:cubicBezTo>
                    <a:pt x="21144" y="24755"/>
                    <a:pt x="22067" y="24717"/>
                    <a:pt x="22993" y="24641"/>
                  </a:cubicBezTo>
                  <a:cubicBezTo>
                    <a:pt x="23160" y="24629"/>
                    <a:pt x="23267" y="24534"/>
                    <a:pt x="23339" y="24414"/>
                  </a:cubicBezTo>
                  <a:cubicBezTo>
                    <a:pt x="27149" y="28820"/>
                    <a:pt x="31090" y="33106"/>
                    <a:pt x="35424" y="36964"/>
                  </a:cubicBezTo>
                  <a:cubicBezTo>
                    <a:pt x="34186" y="37165"/>
                    <a:pt x="32949" y="37265"/>
                    <a:pt x="31719" y="37265"/>
                  </a:cubicBezTo>
                  <a:cubicBezTo>
                    <a:pt x="28655" y="37265"/>
                    <a:pt x="25636" y="36641"/>
                    <a:pt x="22755" y="35392"/>
                  </a:cubicBezTo>
                  <a:cubicBezTo>
                    <a:pt x="22701" y="35369"/>
                    <a:pt x="22650" y="35359"/>
                    <a:pt x="22602" y="35359"/>
                  </a:cubicBezTo>
                  <a:cubicBezTo>
                    <a:pt x="22232" y="35359"/>
                    <a:pt x="22083" y="35987"/>
                    <a:pt x="22505" y="36166"/>
                  </a:cubicBezTo>
                  <a:cubicBezTo>
                    <a:pt x="25470" y="37439"/>
                    <a:pt x="28583" y="38077"/>
                    <a:pt x="31737" y="38077"/>
                  </a:cubicBezTo>
                  <a:cubicBezTo>
                    <a:pt x="33155" y="38077"/>
                    <a:pt x="34582" y="37948"/>
                    <a:pt x="36007" y="37690"/>
                  </a:cubicBezTo>
                  <a:cubicBezTo>
                    <a:pt x="36078" y="37678"/>
                    <a:pt x="36126" y="37654"/>
                    <a:pt x="36174" y="37630"/>
                  </a:cubicBezTo>
                  <a:cubicBezTo>
                    <a:pt x="37698" y="38952"/>
                    <a:pt x="39269" y="40226"/>
                    <a:pt x="40912" y="41417"/>
                  </a:cubicBezTo>
                  <a:cubicBezTo>
                    <a:pt x="40988" y="41473"/>
                    <a:pt x="41064" y="41497"/>
                    <a:pt x="41137" y="41497"/>
                  </a:cubicBezTo>
                  <a:cubicBezTo>
                    <a:pt x="41464" y="41497"/>
                    <a:pt x="41706" y="41003"/>
                    <a:pt x="41365" y="40750"/>
                  </a:cubicBezTo>
                  <a:cubicBezTo>
                    <a:pt x="37745" y="38107"/>
                    <a:pt x="34447" y="35130"/>
                    <a:pt x="31328" y="31951"/>
                  </a:cubicBezTo>
                  <a:cubicBezTo>
                    <a:pt x="31423" y="31951"/>
                    <a:pt x="31530" y="31892"/>
                    <a:pt x="31590" y="31773"/>
                  </a:cubicBezTo>
                  <a:cubicBezTo>
                    <a:pt x="33745" y="27724"/>
                    <a:pt x="34150" y="23129"/>
                    <a:pt x="32638" y="18795"/>
                  </a:cubicBezTo>
                  <a:cubicBezTo>
                    <a:pt x="32568" y="18591"/>
                    <a:pt x="32389" y="18501"/>
                    <a:pt x="32216" y="18501"/>
                  </a:cubicBezTo>
                  <a:cubicBezTo>
                    <a:pt x="31975" y="18501"/>
                    <a:pt x="31748" y="18677"/>
                    <a:pt x="31852" y="18961"/>
                  </a:cubicBezTo>
                  <a:cubicBezTo>
                    <a:pt x="33280" y="23081"/>
                    <a:pt x="32971" y="27474"/>
                    <a:pt x="30923" y="31320"/>
                  </a:cubicBezTo>
                  <a:cubicBezTo>
                    <a:pt x="30887" y="31380"/>
                    <a:pt x="30875" y="31439"/>
                    <a:pt x="30875" y="31487"/>
                  </a:cubicBezTo>
                  <a:cubicBezTo>
                    <a:pt x="27851" y="28391"/>
                    <a:pt x="24982" y="25117"/>
                    <a:pt x="22172" y="21831"/>
                  </a:cubicBezTo>
                  <a:cubicBezTo>
                    <a:pt x="21005" y="20462"/>
                    <a:pt x="19838" y="19092"/>
                    <a:pt x="18683" y="17735"/>
                  </a:cubicBezTo>
                  <a:cubicBezTo>
                    <a:pt x="18719" y="17687"/>
                    <a:pt x="18743" y="17640"/>
                    <a:pt x="18767" y="17568"/>
                  </a:cubicBezTo>
                  <a:cubicBezTo>
                    <a:pt x="19779" y="13663"/>
                    <a:pt x="20231" y="9698"/>
                    <a:pt x="20088" y="5662"/>
                  </a:cubicBezTo>
                  <a:cubicBezTo>
                    <a:pt x="20076" y="5390"/>
                    <a:pt x="19854" y="5249"/>
                    <a:pt x="19646" y="5249"/>
                  </a:cubicBezTo>
                  <a:cubicBezTo>
                    <a:pt x="19454" y="5249"/>
                    <a:pt x="19273" y="5369"/>
                    <a:pt x="19279" y="5615"/>
                  </a:cubicBezTo>
                  <a:cubicBezTo>
                    <a:pt x="19422" y="9484"/>
                    <a:pt x="19017" y="13270"/>
                    <a:pt x="18064" y="17021"/>
                  </a:cubicBezTo>
                  <a:cubicBezTo>
                    <a:pt x="13278" y="11401"/>
                    <a:pt x="8492" y="5769"/>
                    <a:pt x="3693" y="138"/>
                  </a:cubicBezTo>
                  <a:cubicBezTo>
                    <a:pt x="3611" y="41"/>
                    <a:pt x="3512" y="0"/>
                    <a:pt x="3415" y="0"/>
                  </a:cubicBezTo>
                  <a:close/>
                </a:path>
              </a:pathLst>
            </a:custGeom>
            <a:solidFill>
              <a:srgbClr val="449E8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23"/>
          <p:cNvGrpSpPr/>
          <p:nvPr/>
        </p:nvGrpSpPr>
        <p:grpSpPr>
          <a:xfrm rot="-1263781">
            <a:off x="7715407" y="4030012"/>
            <a:ext cx="890375" cy="822935"/>
            <a:chOff x="-1855532" y="1600966"/>
            <a:chExt cx="890361" cy="822923"/>
          </a:xfrm>
        </p:grpSpPr>
        <p:sp>
          <p:nvSpPr>
            <p:cNvPr id="240" name="Google Shape;240;p23"/>
            <p:cNvSpPr/>
            <p:nvPr/>
          </p:nvSpPr>
          <p:spPr>
            <a:xfrm>
              <a:off x="-1855532" y="1600966"/>
              <a:ext cx="890361" cy="822923"/>
            </a:xfrm>
            <a:custGeom>
              <a:rect b="b" l="l" r="r" t="t"/>
              <a:pathLst>
                <a:path extrusionOk="0" h="54033" w="58461">
                  <a:moveTo>
                    <a:pt x="47321" y="1"/>
                  </a:moveTo>
                  <a:cubicBezTo>
                    <a:pt x="40441" y="1"/>
                    <a:pt x="37679" y="10881"/>
                    <a:pt x="33040" y="10881"/>
                  </a:cubicBezTo>
                  <a:cubicBezTo>
                    <a:pt x="32537" y="10881"/>
                    <a:pt x="32012" y="10754"/>
                    <a:pt x="31457" y="10470"/>
                  </a:cubicBezTo>
                  <a:cubicBezTo>
                    <a:pt x="28833" y="9132"/>
                    <a:pt x="29046" y="767"/>
                    <a:pt x="24301" y="767"/>
                  </a:cubicBezTo>
                  <a:cubicBezTo>
                    <a:pt x="23556" y="767"/>
                    <a:pt x="22689" y="973"/>
                    <a:pt x="21670" y="1445"/>
                  </a:cubicBezTo>
                  <a:cubicBezTo>
                    <a:pt x="14944" y="4554"/>
                    <a:pt x="18014" y="15188"/>
                    <a:pt x="14423" y="15188"/>
                  </a:cubicBezTo>
                  <a:cubicBezTo>
                    <a:pt x="14149" y="15188"/>
                    <a:pt x="13837" y="15126"/>
                    <a:pt x="13479" y="14994"/>
                  </a:cubicBezTo>
                  <a:cubicBezTo>
                    <a:pt x="13466" y="14995"/>
                    <a:pt x="13454" y="14995"/>
                    <a:pt x="13442" y="14995"/>
                  </a:cubicBezTo>
                  <a:cubicBezTo>
                    <a:pt x="13056" y="14995"/>
                    <a:pt x="12597" y="14648"/>
                    <a:pt x="12193" y="14601"/>
                  </a:cubicBezTo>
                  <a:cubicBezTo>
                    <a:pt x="11921" y="14565"/>
                    <a:pt x="11656" y="14547"/>
                    <a:pt x="11398" y="14547"/>
                  </a:cubicBezTo>
                  <a:cubicBezTo>
                    <a:pt x="5868" y="14547"/>
                    <a:pt x="3575" y="22683"/>
                    <a:pt x="2596" y="26960"/>
                  </a:cubicBezTo>
                  <a:cubicBezTo>
                    <a:pt x="1" y="38140"/>
                    <a:pt x="3632" y="48629"/>
                    <a:pt x="3704" y="48677"/>
                  </a:cubicBezTo>
                  <a:cubicBezTo>
                    <a:pt x="8356" y="51599"/>
                    <a:pt x="14802" y="54033"/>
                    <a:pt x="20602" y="54033"/>
                  </a:cubicBezTo>
                  <a:cubicBezTo>
                    <a:pt x="22862" y="54033"/>
                    <a:pt x="25025" y="53663"/>
                    <a:pt x="26945" y="52809"/>
                  </a:cubicBezTo>
                  <a:cubicBezTo>
                    <a:pt x="34374" y="49499"/>
                    <a:pt x="30564" y="43272"/>
                    <a:pt x="30445" y="42355"/>
                  </a:cubicBezTo>
                  <a:cubicBezTo>
                    <a:pt x="30087" y="39653"/>
                    <a:pt x="31775" y="39051"/>
                    <a:pt x="33805" y="39051"/>
                  </a:cubicBezTo>
                  <a:cubicBezTo>
                    <a:pt x="35353" y="39051"/>
                    <a:pt x="37101" y="39402"/>
                    <a:pt x="38291" y="39438"/>
                  </a:cubicBezTo>
                  <a:cubicBezTo>
                    <a:pt x="38426" y="39442"/>
                    <a:pt x="38560" y="39444"/>
                    <a:pt x="38694" y="39444"/>
                  </a:cubicBezTo>
                  <a:cubicBezTo>
                    <a:pt x="43697" y="39444"/>
                    <a:pt x="48722" y="36430"/>
                    <a:pt x="47864" y="30830"/>
                  </a:cubicBezTo>
                  <a:cubicBezTo>
                    <a:pt x="47185" y="26484"/>
                    <a:pt x="43578" y="24353"/>
                    <a:pt x="49531" y="18495"/>
                  </a:cubicBezTo>
                  <a:cubicBezTo>
                    <a:pt x="58461" y="9708"/>
                    <a:pt x="54186" y="695"/>
                    <a:pt x="48043" y="40"/>
                  </a:cubicBezTo>
                  <a:cubicBezTo>
                    <a:pt x="47797" y="14"/>
                    <a:pt x="47556" y="1"/>
                    <a:pt x="47321" y="1"/>
                  </a:cubicBezTo>
                  <a:close/>
                </a:path>
              </a:pathLst>
            </a:custGeom>
            <a:solidFill>
              <a:srgbClr val="75D9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23"/>
            <p:cNvSpPr/>
            <p:nvPr/>
          </p:nvSpPr>
          <p:spPr>
            <a:xfrm>
              <a:off x="-1801299" y="1673750"/>
              <a:ext cx="648448" cy="672557"/>
            </a:xfrm>
            <a:custGeom>
              <a:rect b="b" l="l" r="r" t="t"/>
              <a:pathLst>
                <a:path extrusionOk="0" h="44160" w="42577">
                  <a:moveTo>
                    <a:pt x="20562" y="1"/>
                  </a:moveTo>
                  <a:cubicBezTo>
                    <a:pt x="20402" y="1"/>
                    <a:pt x="20242" y="87"/>
                    <a:pt x="20181" y="286"/>
                  </a:cubicBezTo>
                  <a:cubicBezTo>
                    <a:pt x="19014" y="4024"/>
                    <a:pt x="18645" y="7906"/>
                    <a:pt x="18645" y="11823"/>
                  </a:cubicBezTo>
                  <a:cubicBezTo>
                    <a:pt x="18645" y="16121"/>
                    <a:pt x="19026" y="20431"/>
                    <a:pt x="17776" y="24622"/>
                  </a:cubicBezTo>
                  <a:cubicBezTo>
                    <a:pt x="17752" y="24705"/>
                    <a:pt x="17752" y="24789"/>
                    <a:pt x="17776" y="24848"/>
                  </a:cubicBezTo>
                  <a:cubicBezTo>
                    <a:pt x="12656" y="28956"/>
                    <a:pt x="7822" y="33397"/>
                    <a:pt x="3762" y="38528"/>
                  </a:cubicBezTo>
                  <a:cubicBezTo>
                    <a:pt x="4298" y="35540"/>
                    <a:pt x="3631" y="32516"/>
                    <a:pt x="3465" y="29492"/>
                  </a:cubicBezTo>
                  <a:cubicBezTo>
                    <a:pt x="3262" y="25693"/>
                    <a:pt x="3607" y="21931"/>
                    <a:pt x="5060" y="18395"/>
                  </a:cubicBezTo>
                  <a:cubicBezTo>
                    <a:pt x="5175" y="18100"/>
                    <a:pt x="4939" y="17910"/>
                    <a:pt x="4689" y="17910"/>
                  </a:cubicBezTo>
                  <a:cubicBezTo>
                    <a:pt x="4524" y="17910"/>
                    <a:pt x="4354" y="17992"/>
                    <a:pt x="4274" y="18181"/>
                  </a:cubicBezTo>
                  <a:cubicBezTo>
                    <a:pt x="2988" y="21348"/>
                    <a:pt x="2548" y="24693"/>
                    <a:pt x="2607" y="28098"/>
                  </a:cubicBezTo>
                  <a:cubicBezTo>
                    <a:pt x="2679" y="31885"/>
                    <a:pt x="3822" y="35814"/>
                    <a:pt x="2703" y="39517"/>
                  </a:cubicBezTo>
                  <a:cubicBezTo>
                    <a:pt x="2667" y="39659"/>
                    <a:pt x="2691" y="39767"/>
                    <a:pt x="2762" y="39862"/>
                  </a:cubicBezTo>
                  <a:cubicBezTo>
                    <a:pt x="1869" y="41064"/>
                    <a:pt x="1000" y="42291"/>
                    <a:pt x="190" y="43565"/>
                  </a:cubicBezTo>
                  <a:cubicBezTo>
                    <a:pt x="0" y="43871"/>
                    <a:pt x="281" y="44160"/>
                    <a:pt x="562" y="44160"/>
                  </a:cubicBezTo>
                  <a:cubicBezTo>
                    <a:pt x="686" y="44160"/>
                    <a:pt x="809" y="44104"/>
                    <a:pt x="893" y="43969"/>
                  </a:cubicBezTo>
                  <a:cubicBezTo>
                    <a:pt x="1988" y="42219"/>
                    <a:pt x="3203" y="40540"/>
                    <a:pt x="4477" y="38933"/>
                  </a:cubicBezTo>
                  <a:cubicBezTo>
                    <a:pt x="4665" y="38923"/>
                    <a:pt x="4852" y="38919"/>
                    <a:pt x="5039" y="38919"/>
                  </a:cubicBezTo>
                  <a:cubicBezTo>
                    <a:pt x="8447" y="38919"/>
                    <a:pt x="11650" y="40492"/>
                    <a:pt x="15025" y="40910"/>
                  </a:cubicBezTo>
                  <a:cubicBezTo>
                    <a:pt x="15977" y="41029"/>
                    <a:pt x="16929" y="41086"/>
                    <a:pt x="17878" y="41086"/>
                  </a:cubicBezTo>
                  <a:cubicBezTo>
                    <a:pt x="19862" y="41086"/>
                    <a:pt x="21836" y="40837"/>
                    <a:pt x="23777" y="40386"/>
                  </a:cubicBezTo>
                  <a:cubicBezTo>
                    <a:pt x="24256" y="40274"/>
                    <a:pt x="24099" y="39590"/>
                    <a:pt x="23657" y="39590"/>
                  </a:cubicBezTo>
                  <a:cubicBezTo>
                    <a:pt x="23627" y="39590"/>
                    <a:pt x="23595" y="39593"/>
                    <a:pt x="23562" y="39600"/>
                  </a:cubicBezTo>
                  <a:cubicBezTo>
                    <a:pt x="21684" y="40042"/>
                    <a:pt x="19777" y="40275"/>
                    <a:pt x="17868" y="40275"/>
                  </a:cubicBezTo>
                  <a:cubicBezTo>
                    <a:pt x="16281" y="40275"/>
                    <a:pt x="14694" y="40114"/>
                    <a:pt x="13120" y="39778"/>
                  </a:cubicBezTo>
                  <a:cubicBezTo>
                    <a:pt x="10418" y="39207"/>
                    <a:pt x="7882" y="38147"/>
                    <a:pt x="5119" y="38124"/>
                  </a:cubicBezTo>
                  <a:cubicBezTo>
                    <a:pt x="9632" y="32647"/>
                    <a:pt x="15037" y="27991"/>
                    <a:pt x="20657" y="23622"/>
                  </a:cubicBezTo>
                  <a:cubicBezTo>
                    <a:pt x="20693" y="23634"/>
                    <a:pt x="20717" y="23657"/>
                    <a:pt x="20764" y="23669"/>
                  </a:cubicBezTo>
                  <a:cubicBezTo>
                    <a:pt x="23741" y="24158"/>
                    <a:pt x="26479" y="25479"/>
                    <a:pt x="29503" y="25872"/>
                  </a:cubicBezTo>
                  <a:cubicBezTo>
                    <a:pt x="30510" y="26003"/>
                    <a:pt x="31519" y="26065"/>
                    <a:pt x="32526" y="26065"/>
                  </a:cubicBezTo>
                  <a:cubicBezTo>
                    <a:pt x="34258" y="26065"/>
                    <a:pt x="35986" y="25882"/>
                    <a:pt x="37695" y="25551"/>
                  </a:cubicBezTo>
                  <a:cubicBezTo>
                    <a:pt x="38177" y="25461"/>
                    <a:pt x="38015" y="24769"/>
                    <a:pt x="37566" y="24769"/>
                  </a:cubicBezTo>
                  <a:cubicBezTo>
                    <a:pt x="37539" y="24769"/>
                    <a:pt x="37510" y="24771"/>
                    <a:pt x="37481" y="24777"/>
                  </a:cubicBezTo>
                  <a:cubicBezTo>
                    <a:pt x="35839" y="25091"/>
                    <a:pt x="34184" y="25260"/>
                    <a:pt x="32529" y="25260"/>
                  </a:cubicBezTo>
                  <a:cubicBezTo>
                    <a:pt x="31109" y="25260"/>
                    <a:pt x="29689" y="25136"/>
                    <a:pt x="28277" y="24872"/>
                  </a:cubicBezTo>
                  <a:cubicBezTo>
                    <a:pt x="25955" y="24431"/>
                    <a:pt x="23788" y="23455"/>
                    <a:pt x="21479" y="22991"/>
                  </a:cubicBezTo>
                  <a:cubicBezTo>
                    <a:pt x="21872" y="22693"/>
                    <a:pt x="22253" y="22395"/>
                    <a:pt x="22645" y="22098"/>
                  </a:cubicBezTo>
                  <a:cubicBezTo>
                    <a:pt x="29956" y="16538"/>
                    <a:pt x="37481" y="10965"/>
                    <a:pt x="42386" y="3036"/>
                  </a:cubicBezTo>
                  <a:cubicBezTo>
                    <a:pt x="42576" y="2730"/>
                    <a:pt x="42301" y="2441"/>
                    <a:pt x="42023" y="2441"/>
                  </a:cubicBezTo>
                  <a:cubicBezTo>
                    <a:pt x="41901" y="2441"/>
                    <a:pt x="41779" y="2497"/>
                    <a:pt x="41695" y="2631"/>
                  </a:cubicBezTo>
                  <a:cubicBezTo>
                    <a:pt x="36385" y="11192"/>
                    <a:pt x="27991" y="16954"/>
                    <a:pt x="20145" y="22991"/>
                  </a:cubicBezTo>
                  <a:cubicBezTo>
                    <a:pt x="19681" y="23360"/>
                    <a:pt x="19216" y="23717"/>
                    <a:pt x="18740" y="24086"/>
                  </a:cubicBezTo>
                  <a:cubicBezTo>
                    <a:pt x="19645" y="20538"/>
                    <a:pt x="19514" y="16919"/>
                    <a:pt x="19467" y="13263"/>
                  </a:cubicBezTo>
                  <a:cubicBezTo>
                    <a:pt x="19395" y="8941"/>
                    <a:pt x="19669" y="4655"/>
                    <a:pt x="20955" y="500"/>
                  </a:cubicBezTo>
                  <a:cubicBezTo>
                    <a:pt x="21048" y="199"/>
                    <a:pt x="20804" y="1"/>
                    <a:pt x="20562" y="1"/>
                  </a:cubicBezTo>
                  <a:close/>
                </a:path>
              </a:pathLst>
            </a:custGeom>
            <a:solidFill>
              <a:srgbClr val="449E8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2" name="Google Shape;242;p23"/>
          <p:cNvGrpSpPr/>
          <p:nvPr/>
        </p:nvGrpSpPr>
        <p:grpSpPr>
          <a:xfrm>
            <a:off x="1" y="2854047"/>
            <a:ext cx="9144001" cy="2289456"/>
            <a:chOff x="271750" y="2423875"/>
            <a:chExt cx="7077400" cy="1772025"/>
          </a:xfrm>
        </p:grpSpPr>
        <p:sp>
          <p:nvSpPr>
            <p:cNvPr id="243" name="Google Shape;243;p23"/>
            <p:cNvSpPr/>
            <p:nvPr/>
          </p:nvSpPr>
          <p:spPr>
            <a:xfrm>
              <a:off x="277700" y="2423875"/>
              <a:ext cx="7071450" cy="1772025"/>
            </a:xfrm>
            <a:custGeom>
              <a:rect b="b" l="l" r="r" t="t"/>
              <a:pathLst>
                <a:path extrusionOk="0" h="70881" w="282858">
                  <a:moveTo>
                    <a:pt x="57528" y="1"/>
                  </a:moveTo>
                  <a:cubicBezTo>
                    <a:pt x="37107" y="1"/>
                    <a:pt x="17867" y="6326"/>
                    <a:pt x="1" y="16029"/>
                  </a:cubicBezTo>
                  <a:lnTo>
                    <a:pt x="1" y="70881"/>
                  </a:lnTo>
                  <a:lnTo>
                    <a:pt x="282857" y="70881"/>
                  </a:lnTo>
                  <a:lnTo>
                    <a:pt x="282857" y="53831"/>
                  </a:lnTo>
                  <a:cubicBezTo>
                    <a:pt x="276183" y="53941"/>
                    <a:pt x="269511" y="54030"/>
                    <a:pt x="262852" y="54030"/>
                  </a:cubicBezTo>
                  <a:cubicBezTo>
                    <a:pt x="230491" y="54030"/>
                    <a:pt x="198425" y="51930"/>
                    <a:pt x="167736" y="39913"/>
                  </a:cubicBezTo>
                  <a:cubicBezTo>
                    <a:pt x="131005" y="25530"/>
                    <a:pt x="101025" y="967"/>
                    <a:pt x="59794" y="27"/>
                  </a:cubicBezTo>
                  <a:cubicBezTo>
                    <a:pt x="59037" y="10"/>
                    <a:pt x="58282" y="1"/>
                    <a:pt x="57528" y="1"/>
                  </a:cubicBezTo>
                  <a:close/>
                </a:path>
              </a:pathLst>
            </a:custGeom>
            <a:solidFill>
              <a:srgbClr val="A0E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23"/>
            <p:cNvSpPr/>
            <p:nvPr/>
          </p:nvSpPr>
          <p:spPr>
            <a:xfrm>
              <a:off x="271750" y="3380525"/>
              <a:ext cx="1876450" cy="815375"/>
            </a:xfrm>
            <a:custGeom>
              <a:rect b="b" l="l" r="r" t="t"/>
              <a:pathLst>
                <a:path extrusionOk="0" h="32615" w="75058">
                  <a:moveTo>
                    <a:pt x="26971" y="1"/>
                  </a:moveTo>
                  <a:cubicBezTo>
                    <a:pt x="16792" y="1"/>
                    <a:pt x="7040" y="5763"/>
                    <a:pt x="2429" y="15589"/>
                  </a:cubicBezTo>
                  <a:cubicBezTo>
                    <a:pt x="2382" y="15684"/>
                    <a:pt x="2358" y="15779"/>
                    <a:pt x="2310" y="15875"/>
                  </a:cubicBezTo>
                  <a:cubicBezTo>
                    <a:pt x="1453" y="16946"/>
                    <a:pt x="679" y="18065"/>
                    <a:pt x="0" y="19244"/>
                  </a:cubicBezTo>
                  <a:lnTo>
                    <a:pt x="0" y="32615"/>
                  </a:lnTo>
                  <a:lnTo>
                    <a:pt x="75057" y="32615"/>
                  </a:lnTo>
                  <a:cubicBezTo>
                    <a:pt x="73819" y="28007"/>
                    <a:pt x="70640" y="23959"/>
                    <a:pt x="65985" y="21768"/>
                  </a:cubicBezTo>
                  <a:cubicBezTo>
                    <a:pt x="63680" y="20692"/>
                    <a:pt x="61256" y="20183"/>
                    <a:pt x="58871" y="20183"/>
                  </a:cubicBezTo>
                  <a:cubicBezTo>
                    <a:pt x="56981" y="20183"/>
                    <a:pt x="55116" y="20503"/>
                    <a:pt x="53352" y="21113"/>
                  </a:cubicBezTo>
                  <a:cubicBezTo>
                    <a:pt x="51566" y="13255"/>
                    <a:pt x="46328" y="6266"/>
                    <a:pt x="38470" y="2575"/>
                  </a:cubicBezTo>
                  <a:cubicBezTo>
                    <a:pt x="34746" y="828"/>
                    <a:pt x="30828" y="1"/>
                    <a:pt x="26971" y="1"/>
                  </a:cubicBezTo>
                  <a:close/>
                </a:path>
              </a:pathLst>
            </a:custGeom>
            <a:solidFill>
              <a:srgbClr val="5AD1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23"/>
            <p:cNvSpPr/>
            <p:nvPr/>
          </p:nvSpPr>
          <p:spPr>
            <a:xfrm>
              <a:off x="1828200" y="3808500"/>
              <a:ext cx="1499600" cy="387400"/>
            </a:xfrm>
            <a:custGeom>
              <a:rect b="b" l="l" r="r" t="t"/>
              <a:pathLst>
                <a:path extrusionOk="0" h="15496" w="59984">
                  <a:moveTo>
                    <a:pt x="8620" y="0"/>
                  </a:moveTo>
                  <a:cubicBezTo>
                    <a:pt x="6622" y="0"/>
                    <a:pt x="4637" y="834"/>
                    <a:pt x="3227" y="2459"/>
                  </a:cubicBezTo>
                  <a:cubicBezTo>
                    <a:pt x="988" y="5042"/>
                    <a:pt x="941" y="8769"/>
                    <a:pt x="2893" y="11400"/>
                  </a:cubicBezTo>
                  <a:cubicBezTo>
                    <a:pt x="2608" y="11662"/>
                    <a:pt x="2334" y="11948"/>
                    <a:pt x="2072" y="12245"/>
                  </a:cubicBezTo>
                  <a:cubicBezTo>
                    <a:pt x="1203" y="13246"/>
                    <a:pt x="512" y="14341"/>
                    <a:pt x="0" y="15496"/>
                  </a:cubicBezTo>
                  <a:lnTo>
                    <a:pt x="59984" y="15496"/>
                  </a:lnTo>
                  <a:cubicBezTo>
                    <a:pt x="58853" y="11960"/>
                    <a:pt x="56781" y="8685"/>
                    <a:pt x="53769" y="6066"/>
                  </a:cubicBezTo>
                  <a:cubicBezTo>
                    <a:pt x="49777" y="2603"/>
                    <a:pt x="44856" y="905"/>
                    <a:pt x="39958" y="905"/>
                  </a:cubicBezTo>
                  <a:cubicBezTo>
                    <a:pt x="34060" y="905"/>
                    <a:pt x="28196" y="3367"/>
                    <a:pt x="24027" y="8174"/>
                  </a:cubicBezTo>
                  <a:cubicBezTo>
                    <a:pt x="23967" y="8233"/>
                    <a:pt x="23932" y="8304"/>
                    <a:pt x="23872" y="8364"/>
                  </a:cubicBezTo>
                  <a:cubicBezTo>
                    <a:pt x="22789" y="9138"/>
                    <a:pt x="21777" y="9995"/>
                    <a:pt x="20860" y="10960"/>
                  </a:cubicBezTo>
                  <a:cubicBezTo>
                    <a:pt x="20848" y="10948"/>
                    <a:pt x="20836" y="10936"/>
                    <a:pt x="20824" y="10924"/>
                  </a:cubicBezTo>
                  <a:cubicBezTo>
                    <a:pt x="19288" y="9578"/>
                    <a:pt x="17526" y="8674"/>
                    <a:pt x="15681" y="8162"/>
                  </a:cubicBezTo>
                  <a:cubicBezTo>
                    <a:pt x="16014" y="5840"/>
                    <a:pt x="15216" y="3399"/>
                    <a:pt x="13311" y="1756"/>
                  </a:cubicBezTo>
                  <a:cubicBezTo>
                    <a:pt x="11954" y="577"/>
                    <a:pt x="10283" y="0"/>
                    <a:pt x="8620" y="0"/>
                  </a:cubicBezTo>
                  <a:close/>
                </a:path>
              </a:pathLst>
            </a:custGeom>
            <a:solidFill>
              <a:srgbClr val="FFFFFF">
                <a:alpha val="44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6" name="Google Shape;246;p23"/>
          <p:cNvSpPr txBox="1"/>
          <p:nvPr>
            <p:ph type="title"/>
          </p:nvPr>
        </p:nvSpPr>
        <p:spPr>
          <a:xfrm>
            <a:off x="717525" y="552990"/>
            <a:ext cx="7708800" cy="572700"/>
          </a:xfrm>
          <a:prstGeom prst="rect">
            <a:avLst/>
          </a:prstGeom>
        </p:spPr>
        <p:txBody>
          <a:bodyPr anchorCtr="0" anchor="t" bIns="91425" lIns="91425" spcFirstLastPara="1" rIns="91425" wrap="square" tIns="91425">
            <a:noAutofit/>
          </a:bodyPr>
          <a:lstStyle>
            <a:lvl1pPr lvl="0" rtl="0" algn="r">
              <a:spcBef>
                <a:spcPts val="0"/>
              </a:spcBef>
              <a:spcAft>
                <a:spcPts val="0"/>
              </a:spcAft>
              <a:buSzPts val="2400"/>
              <a:buNone/>
              <a:defRPr sz="2400">
                <a:solidFill>
                  <a:srgbClr val="053B5C"/>
                </a:solidFill>
              </a:defRPr>
            </a:lvl1pPr>
            <a:lvl2pPr lvl="1" rtl="0" algn="r">
              <a:spcBef>
                <a:spcPts val="0"/>
              </a:spcBef>
              <a:spcAft>
                <a:spcPts val="0"/>
              </a:spcAft>
              <a:buSzPts val="2400"/>
              <a:buNone/>
              <a:defRPr sz="2400"/>
            </a:lvl2pPr>
            <a:lvl3pPr lvl="2" rtl="0" algn="r">
              <a:spcBef>
                <a:spcPts val="0"/>
              </a:spcBef>
              <a:spcAft>
                <a:spcPts val="0"/>
              </a:spcAft>
              <a:buSzPts val="2400"/>
              <a:buNone/>
              <a:defRPr sz="2400"/>
            </a:lvl3pPr>
            <a:lvl4pPr lvl="3" rtl="0" algn="r">
              <a:spcBef>
                <a:spcPts val="0"/>
              </a:spcBef>
              <a:spcAft>
                <a:spcPts val="0"/>
              </a:spcAft>
              <a:buSzPts val="2400"/>
              <a:buNone/>
              <a:defRPr sz="2400"/>
            </a:lvl4pPr>
            <a:lvl5pPr lvl="4" rtl="0" algn="r">
              <a:spcBef>
                <a:spcPts val="0"/>
              </a:spcBef>
              <a:spcAft>
                <a:spcPts val="0"/>
              </a:spcAft>
              <a:buSzPts val="2400"/>
              <a:buNone/>
              <a:defRPr sz="2400"/>
            </a:lvl5pPr>
            <a:lvl6pPr lvl="5" rtl="0" algn="r">
              <a:spcBef>
                <a:spcPts val="0"/>
              </a:spcBef>
              <a:spcAft>
                <a:spcPts val="0"/>
              </a:spcAft>
              <a:buSzPts val="2400"/>
              <a:buNone/>
              <a:defRPr sz="2400"/>
            </a:lvl6pPr>
            <a:lvl7pPr lvl="6" rtl="0" algn="r">
              <a:spcBef>
                <a:spcPts val="0"/>
              </a:spcBef>
              <a:spcAft>
                <a:spcPts val="0"/>
              </a:spcAft>
              <a:buSzPts val="2400"/>
              <a:buNone/>
              <a:defRPr sz="2400"/>
            </a:lvl7pPr>
            <a:lvl8pPr lvl="7" rtl="0" algn="r">
              <a:spcBef>
                <a:spcPts val="0"/>
              </a:spcBef>
              <a:spcAft>
                <a:spcPts val="0"/>
              </a:spcAft>
              <a:buSzPts val="2400"/>
              <a:buNone/>
              <a:defRPr sz="2400"/>
            </a:lvl8pPr>
            <a:lvl9pPr lvl="8" rtl="0" algn="r">
              <a:spcBef>
                <a:spcPts val="0"/>
              </a:spcBef>
              <a:spcAft>
                <a:spcPts val="0"/>
              </a:spcAft>
              <a:buSzPts val="2400"/>
              <a:buNone/>
              <a:defRPr sz="2400"/>
            </a:lvl9pPr>
          </a:lstStyle>
          <a:p/>
        </p:txBody>
      </p:sp>
      <p:sp>
        <p:nvSpPr>
          <p:cNvPr id="247" name="Google Shape;247;p23"/>
          <p:cNvSpPr txBox="1"/>
          <p:nvPr>
            <p:ph idx="2" type="title"/>
          </p:nvPr>
        </p:nvSpPr>
        <p:spPr>
          <a:xfrm>
            <a:off x="3673625" y="1682250"/>
            <a:ext cx="1813800" cy="492600"/>
          </a:xfrm>
          <a:prstGeom prst="rect">
            <a:avLst/>
          </a:prstGeom>
          <a:noFill/>
        </p:spPr>
        <p:txBody>
          <a:bodyPr anchorCtr="0" anchor="b" bIns="91425" lIns="91425" spcFirstLastPara="1" rIns="91425" wrap="square" tIns="91425">
            <a:noAutofit/>
          </a:bodyPr>
          <a:lstStyle>
            <a:lvl1pPr lvl="0" rtl="0" algn="r">
              <a:spcBef>
                <a:spcPts val="0"/>
              </a:spcBef>
              <a:spcAft>
                <a:spcPts val="0"/>
              </a:spcAft>
              <a:buNone/>
              <a:defRPr sz="2000"/>
            </a:lvl1pPr>
            <a:lvl2pPr lvl="1" rtl="0" algn="r">
              <a:spcBef>
                <a:spcPts val="0"/>
              </a:spcBef>
              <a:spcAft>
                <a:spcPts val="0"/>
              </a:spcAft>
              <a:buNone/>
              <a:defRPr sz="2000"/>
            </a:lvl2pPr>
            <a:lvl3pPr lvl="2" rtl="0" algn="r">
              <a:spcBef>
                <a:spcPts val="0"/>
              </a:spcBef>
              <a:spcAft>
                <a:spcPts val="0"/>
              </a:spcAft>
              <a:buNone/>
              <a:defRPr sz="2000"/>
            </a:lvl3pPr>
            <a:lvl4pPr lvl="3" rtl="0" algn="r">
              <a:spcBef>
                <a:spcPts val="0"/>
              </a:spcBef>
              <a:spcAft>
                <a:spcPts val="0"/>
              </a:spcAft>
              <a:buNone/>
              <a:defRPr sz="2000"/>
            </a:lvl4pPr>
            <a:lvl5pPr lvl="4" rtl="0" algn="r">
              <a:spcBef>
                <a:spcPts val="0"/>
              </a:spcBef>
              <a:spcAft>
                <a:spcPts val="0"/>
              </a:spcAft>
              <a:buNone/>
              <a:defRPr sz="2000"/>
            </a:lvl5pPr>
            <a:lvl6pPr lvl="5" rtl="0" algn="r">
              <a:spcBef>
                <a:spcPts val="0"/>
              </a:spcBef>
              <a:spcAft>
                <a:spcPts val="0"/>
              </a:spcAft>
              <a:buNone/>
              <a:defRPr sz="2000"/>
            </a:lvl6pPr>
            <a:lvl7pPr lvl="6" rtl="0" algn="r">
              <a:spcBef>
                <a:spcPts val="0"/>
              </a:spcBef>
              <a:spcAft>
                <a:spcPts val="0"/>
              </a:spcAft>
              <a:buNone/>
              <a:defRPr sz="2000"/>
            </a:lvl7pPr>
            <a:lvl8pPr lvl="7" rtl="0" algn="r">
              <a:spcBef>
                <a:spcPts val="0"/>
              </a:spcBef>
              <a:spcAft>
                <a:spcPts val="0"/>
              </a:spcAft>
              <a:buNone/>
              <a:defRPr sz="2000"/>
            </a:lvl8pPr>
            <a:lvl9pPr lvl="8" rtl="0" algn="r">
              <a:spcBef>
                <a:spcPts val="0"/>
              </a:spcBef>
              <a:spcAft>
                <a:spcPts val="0"/>
              </a:spcAft>
              <a:buNone/>
              <a:defRPr sz="2000"/>
            </a:lvl9pPr>
          </a:lstStyle>
          <a:p/>
        </p:txBody>
      </p:sp>
      <p:sp>
        <p:nvSpPr>
          <p:cNvPr id="248" name="Google Shape;248;p23"/>
          <p:cNvSpPr txBox="1"/>
          <p:nvPr>
            <p:ph idx="1" type="subTitle"/>
          </p:nvPr>
        </p:nvSpPr>
        <p:spPr>
          <a:xfrm>
            <a:off x="3576125" y="2161750"/>
            <a:ext cx="1911300" cy="1461000"/>
          </a:xfrm>
          <a:prstGeom prst="rect">
            <a:avLst/>
          </a:prstGeom>
          <a:noFill/>
        </p:spPr>
        <p:txBody>
          <a:bodyPr anchorCtr="0" anchor="t" bIns="91425" lIns="91425" spcFirstLastPara="1" rIns="91425" wrap="square" tIns="91425">
            <a:noAutofit/>
          </a:bodyPr>
          <a:lstStyle>
            <a:lvl1pPr lvl="0" rtl="0" algn="r">
              <a:spcBef>
                <a:spcPts val="0"/>
              </a:spcBef>
              <a:spcAft>
                <a:spcPts val="0"/>
              </a:spcAft>
              <a:buNone/>
              <a:defRPr>
                <a:solidFill>
                  <a:srgbClr val="053B5C"/>
                </a:solidFill>
              </a:defRPr>
            </a:lvl1pPr>
            <a:lvl2pPr lvl="1" rtl="0" algn="r">
              <a:spcBef>
                <a:spcPts val="1600"/>
              </a:spcBef>
              <a:spcAft>
                <a:spcPts val="0"/>
              </a:spcAft>
              <a:buNone/>
              <a:defRPr>
                <a:solidFill>
                  <a:srgbClr val="053B5C"/>
                </a:solidFill>
              </a:defRPr>
            </a:lvl2pPr>
            <a:lvl3pPr lvl="2" rtl="0" algn="r">
              <a:spcBef>
                <a:spcPts val="1600"/>
              </a:spcBef>
              <a:spcAft>
                <a:spcPts val="0"/>
              </a:spcAft>
              <a:buNone/>
              <a:defRPr>
                <a:solidFill>
                  <a:srgbClr val="053B5C"/>
                </a:solidFill>
              </a:defRPr>
            </a:lvl3pPr>
            <a:lvl4pPr lvl="3" rtl="0" algn="r">
              <a:spcBef>
                <a:spcPts val="1600"/>
              </a:spcBef>
              <a:spcAft>
                <a:spcPts val="0"/>
              </a:spcAft>
              <a:buNone/>
              <a:defRPr>
                <a:solidFill>
                  <a:srgbClr val="053B5C"/>
                </a:solidFill>
              </a:defRPr>
            </a:lvl4pPr>
            <a:lvl5pPr lvl="4" rtl="0" algn="r">
              <a:spcBef>
                <a:spcPts val="1600"/>
              </a:spcBef>
              <a:spcAft>
                <a:spcPts val="0"/>
              </a:spcAft>
              <a:buNone/>
              <a:defRPr>
                <a:solidFill>
                  <a:srgbClr val="053B5C"/>
                </a:solidFill>
              </a:defRPr>
            </a:lvl5pPr>
            <a:lvl6pPr lvl="5" rtl="0" algn="r">
              <a:spcBef>
                <a:spcPts val="1600"/>
              </a:spcBef>
              <a:spcAft>
                <a:spcPts val="0"/>
              </a:spcAft>
              <a:buNone/>
              <a:defRPr>
                <a:solidFill>
                  <a:srgbClr val="053B5C"/>
                </a:solidFill>
              </a:defRPr>
            </a:lvl6pPr>
            <a:lvl7pPr lvl="6" rtl="0" algn="r">
              <a:spcBef>
                <a:spcPts val="1600"/>
              </a:spcBef>
              <a:spcAft>
                <a:spcPts val="0"/>
              </a:spcAft>
              <a:buNone/>
              <a:defRPr>
                <a:solidFill>
                  <a:srgbClr val="053B5C"/>
                </a:solidFill>
              </a:defRPr>
            </a:lvl7pPr>
            <a:lvl8pPr lvl="7" rtl="0" algn="r">
              <a:spcBef>
                <a:spcPts val="1600"/>
              </a:spcBef>
              <a:spcAft>
                <a:spcPts val="0"/>
              </a:spcAft>
              <a:buNone/>
              <a:defRPr>
                <a:solidFill>
                  <a:srgbClr val="053B5C"/>
                </a:solidFill>
              </a:defRPr>
            </a:lvl8pPr>
            <a:lvl9pPr lvl="8" rtl="0" algn="r">
              <a:spcBef>
                <a:spcPts val="1600"/>
              </a:spcBef>
              <a:spcAft>
                <a:spcPts val="1600"/>
              </a:spcAft>
              <a:buNone/>
              <a:defRPr>
                <a:solidFill>
                  <a:srgbClr val="053B5C"/>
                </a:solidFill>
              </a:defRPr>
            </a:lvl9pPr>
          </a:lstStyle>
          <a:p/>
        </p:txBody>
      </p:sp>
      <p:sp>
        <p:nvSpPr>
          <p:cNvPr id="249" name="Google Shape;249;p23"/>
          <p:cNvSpPr txBox="1"/>
          <p:nvPr>
            <p:ph idx="3" type="title"/>
          </p:nvPr>
        </p:nvSpPr>
        <p:spPr>
          <a:xfrm>
            <a:off x="6251400" y="1682250"/>
            <a:ext cx="1813800" cy="492600"/>
          </a:xfrm>
          <a:prstGeom prst="rect">
            <a:avLst/>
          </a:prstGeom>
          <a:noFill/>
        </p:spPr>
        <p:txBody>
          <a:bodyPr anchorCtr="0" anchor="b" bIns="91425" lIns="91425" spcFirstLastPara="1" rIns="91425" wrap="square" tIns="91425">
            <a:noAutofit/>
          </a:bodyPr>
          <a:lstStyle>
            <a:lvl1pPr lvl="0" rtl="0" algn="r">
              <a:spcBef>
                <a:spcPts val="0"/>
              </a:spcBef>
              <a:spcAft>
                <a:spcPts val="0"/>
              </a:spcAft>
              <a:buNone/>
              <a:defRPr sz="2000"/>
            </a:lvl1pPr>
            <a:lvl2pPr lvl="1" rtl="0" algn="r">
              <a:spcBef>
                <a:spcPts val="0"/>
              </a:spcBef>
              <a:spcAft>
                <a:spcPts val="0"/>
              </a:spcAft>
              <a:buNone/>
              <a:defRPr sz="2000"/>
            </a:lvl2pPr>
            <a:lvl3pPr lvl="2" rtl="0" algn="r">
              <a:spcBef>
                <a:spcPts val="0"/>
              </a:spcBef>
              <a:spcAft>
                <a:spcPts val="0"/>
              </a:spcAft>
              <a:buNone/>
              <a:defRPr sz="2000"/>
            </a:lvl3pPr>
            <a:lvl4pPr lvl="3" rtl="0" algn="r">
              <a:spcBef>
                <a:spcPts val="0"/>
              </a:spcBef>
              <a:spcAft>
                <a:spcPts val="0"/>
              </a:spcAft>
              <a:buNone/>
              <a:defRPr sz="2000"/>
            </a:lvl4pPr>
            <a:lvl5pPr lvl="4" rtl="0" algn="r">
              <a:spcBef>
                <a:spcPts val="0"/>
              </a:spcBef>
              <a:spcAft>
                <a:spcPts val="0"/>
              </a:spcAft>
              <a:buNone/>
              <a:defRPr sz="2000"/>
            </a:lvl5pPr>
            <a:lvl6pPr lvl="5" rtl="0" algn="r">
              <a:spcBef>
                <a:spcPts val="0"/>
              </a:spcBef>
              <a:spcAft>
                <a:spcPts val="0"/>
              </a:spcAft>
              <a:buNone/>
              <a:defRPr sz="2000"/>
            </a:lvl6pPr>
            <a:lvl7pPr lvl="6" rtl="0" algn="r">
              <a:spcBef>
                <a:spcPts val="0"/>
              </a:spcBef>
              <a:spcAft>
                <a:spcPts val="0"/>
              </a:spcAft>
              <a:buNone/>
              <a:defRPr sz="2000"/>
            </a:lvl7pPr>
            <a:lvl8pPr lvl="7" rtl="0" algn="r">
              <a:spcBef>
                <a:spcPts val="0"/>
              </a:spcBef>
              <a:spcAft>
                <a:spcPts val="0"/>
              </a:spcAft>
              <a:buNone/>
              <a:defRPr sz="2000"/>
            </a:lvl8pPr>
            <a:lvl9pPr lvl="8" rtl="0" algn="r">
              <a:spcBef>
                <a:spcPts val="0"/>
              </a:spcBef>
              <a:spcAft>
                <a:spcPts val="0"/>
              </a:spcAft>
              <a:buNone/>
              <a:defRPr sz="2000"/>
            </a:lvl9pPr>
          </a:lstStyle>
          <a:p/>
        </p:txBody>
      </p:sp>
      <p:sp>
        <p:nvSpPr>
          <p:cNvPr id="250" name="Google Shape;250;p23"/>
          <p:cNvSpPr txBox="1"/>
          <p:nvPr>
            <p:ph idx="4" type="subTitle"/>
          </p:nvPr>
        </p:nvSpPr>
        <p:spPr>
          <a:xfrm>
            <a:off x="6154025" y="2161750"/>
            <a:ext cx="1911300" cy="1461000"/>
          </a:xfrm>
          <a:prstGeom prst="rect">
            <a:avLst/>
          </a:prstGeom>
          <a:noFill/>
        </p:spPr>
        <p:txBody>
          <a:bodyPr anchorCtr="0" anchor="t" bIns="91425" lIns="91425" spcFirstLastPara="1" rIns="91425" wrap="square" tIns="91425">
            <a:noAutofit/>
          </a:bodyPr>
          <a:lstStyle>
            <a:lvl1pPr lvl="0" rtl="0" algn="r">
              <a:spcBef>
                <a:spcPts val="0"/>
              </a:spcBef>
              <a:spcAft>
                <a:spcPts val="0"/>
              </a:spcAft>
              <a:buNone/>
              <a:defRPr>
                <a:solidFill>
                  <a:srgbClr val="053B5C"/>
                </a:solidFill>
              </a:defRPr>
            </a:lvl1pPr>
            <a:lvl2pPr lvl="1" rtl="0" algn="r">
              <a:spcBef>
                <a:spcPts val="1600"/>
              </a:spcBef>
              <a:spcAft>
                <a:spcPts val="0"/>
              </a:spcAft>
              <a:buNone/>
              <a:defRPr>
                <a:solidFill>
                  <a:srgbClr val="053B5C"/>
                </a:solidFill>
              </a:defRPr>
            </a:lvl2pPr>
            <a:lvl3pPr lvl="2" rtl="0" algn="r">
              <a:spcBef>
                <a:spcPts val="1600"/>
              </a:spcBef>
              <a:spcAft>
                <a:spcPts val="0"/>
              </a:spcAft>
              <a:buNone/>
              <a:defRPr>
                <a:solidFill>
                  <a:srgbClr val="053B5C"/>
                </a:solidFill>
              </a:defRPr>
            </a:lvl3pPr>
            <a:lvl4pPr lvl="3" rtl="0" algn="r">
              <a:spcBef>
                <a:spcPts val="1600"/>
              </a:spcBef>
              <a:spcAft>
                <a:spcPts val="0"/>
              </a:spcAft>
              <a:buNone/>
              <a:defRPr>
                <a:solidFill>
                  <a:srgbClr val="053B5C"/>
                </a:solidFill>
              </a:defRPr>
            </a:lvl4pPr>
            <a:lvl5pPr lvl="4" rtl="0" algn="r">
              <a:spcBef>
                <a:spcPts val="1600"/>
              </a:spcBef>
              <a:spcAft>
                <a:spcPts val="0"/>
              </a:spcAft>
              <a:buNone/>
              <a:defRPr>
                <a:solidFill>
                  <a:srgbClr val="053B5C"/>
                </a:solidFill>
              </a:defRPr>
            </a:lvl5pPr>
            <a:lvl6pPr lvl="5" rtl="0" algn="r">
              <a:spcBef>
                <a:spcPts val="1600"/>
              </a:spcBef>
              <a:spcAft>
                <a:spcPts val="0"/>
              </a:spcAft>
              <a:buNone/>
              <a:defRPr>
                <a:solidFill>
                  <a:srgbClr val="053B5C"/>
                </a:solidFill>
              </a:defRPr>
            </a:lvl6pPr>
            <a:lvl7pPr lvl="6" rtl="0" algn="r">
              <a:spcBef>
                <a:spcPts val="1600"/>
              </a:spcBef>
              <a:spcAft>
                <a:spcPts val="0"/>
              </a:spcAft>
              <a:buNone/>
              <a:defRPr>
                <a:solidFill>
                  <a:srgbClr val="053B5C"/>
                </a:solidFill>
              </a:defRPr>
            </a:lvl7pPr>
            <a:lvl8pPr lvl="7" rtl="0" algn="r">
              <a:spcBef>
                <a:spcPts val="1600"/>
              </a:spcBef>
              <a:spcAft>
                <a:spcPts val="0"/>
              </a:spcAft>
              <a:buNone/>
              <a:defRPr>
                <a:solidFill>
                  <a:srgbClr val="053B5C"/>
                </a:solidFill>
              </a:defRPr>
            </a:lvl8pPr>
            <a:lvl9pPr lvl="8" rtl="0" algn="r">
              <a:spcBef>
                <a:spcPts val="1600"/>
              </a:spcBef>
              <a:spcAft>
                <a:spcPts val="1600"/>
              </a:spcAft>
              <a:buNone/>
              <a:defRPr>
                <a:solidFill>
                  <a:srgbClr val="053B5C"/>
                </a:solidFill>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ix Columns">
  <p:cSld name="CUSTOM_8">
    <p:bg>
      <p:bgPr>
        <a:solidFill>
          <a:schemeClr val="dk2"/>
        </a:solidFill>
      </p:bgPr>
    </p:bg>
    <p:spTree>
      <p:nvGrpSpPr>
        <p:cNvPr id="251" name="Shape 251"/>
        <p:cNvGrpSpPr/>
        <p:nvPr/>
      </p:nvGrpSpPr>
      <p:grpSpPr>
        <a:xfrm>
          <a:off x="0" y="0"/>
          <a:ext cx="0" cy="0"/>
          <a:chOff x="0" y="0"/>
          <a:chExt cx="0" cy="0"/>
        </a:xfrm>
      </p:grpSpPr>
      <p:sp>
        <p:nvSpPr>
          <p:cNvPr id="252" name="Google Shape;252;p24"/>
          <p:cNvSpPr txBox="1"/>
          <p:nvPr>
            <p:ph type="title"/>
          </p:nvPr>
        </p:nvSpPr>
        <p:spPr>
          <a:xfrm>
            <a:off x="717525" y="552990"/>
            <a:ext cx="77088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solidFill>
                  <a:srgbClr val="053B5C"/>
                </a:solidFill>
              </a:defRPr>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253" name="Google Shape;253;p24"/>
          <p:cNvSpPr txBox="1"/>
          <p:nvPr>
            <p:ph idx="2" type="title"/>
          </p:nvPr>
        </p:nvSpPr>
        <p:spPr>
          <a:xfrm>
            <a:off x="1137388" y="1532175"/>
            <a:ext cx="1984800" cy="492600"/>
          </a:xfrm>
          <a:prstGeom prst="rect">
            <a:avLst/>
          </a:prstGeom>
        </p:spPr>
        <p:txBody>
          <a:bodyPr anchorCtr="0" anchor="b" bIns="91425" lIns="91425" spcFirstLastPara="1" rIns="91425" wrap="square" tIns="91425">
            <a:noAutofit/>
          </a:bodyPr>
          <a:lstStyle>
            <a:lvl1pPr lvl="0" rtl="0" algn="ctr">
              <a:spcBef>
                <a:spcPts val="0"/>
              </a:spcBef>
              <a:spcAft>
                <a:spcPts val="0"/>
              </a:spcAft>
              <a:buNone/>
              <a:defRPr sz="1800">
                <a:solidFill>
                  <a:srgbClr val="053B5C"/>
                </a:solidFill>
              </a:defRPr>
            </a:lvl1pPr>
            <a:lvl2pPr lvl="1" rtl="0" algn="ctr">
              <a:spcBef>
                <a:spcPts val="0"/>
              </a:spcBef>
              <a:spcAft>
                <a:spcPts val="0"/>
              </a:spcAft>
              <a:buNone/>
              <a:defRPr sz="1800">
                <a:solidFill>
                  <a:srgbClr val="053B5C"/>
                </a:solidFill>
              </a:defRPr>
            </a:lvl2pPr>
            <a:lvl3pPr lvl="2" rtl="0" algn="ctr">
              <a:spcBef>
                <a:spcPts val="0"/>
              </a:spcBef>
              <a:spcAft>
                <a:spcPts val="0"/>
              </a:spcAft>
              <a:buNone/>
              <a:defRPr sz="1800">
                <a:solidFill>
                  <a:srgbClr val="053B5C"/>
                </a:solidFill>
              </a:defRPr>
            </a:lvl3pPr>
            <a:lvl4pPr lvl="3" rtl="0" algn="ctr">
              <a:spcBef>
                <a:spcPts val="0"/>
              </a:spcBef>
              <a:spcAft>
                <a:spcPts val="0"/>
              </a:spcAft>
              <a:buNone/>
              <a:defRPr sz="1800">
                <a:solidFill>
                  <a:srgbClr val="053B5C"/>
                </a:solidFill>
              </a:defRPr>
            </a:lvl4pPr>
            <a:lvl5pPr lvl="4" rtl="0" algn="ctr">
              <a:spcBef>
                <a:spcPts val="0"/>
              </a:spcBef>
              <a:spcAft>
                <a:spcPts val="0"/>
              </a:spcAft>
              <a:buNone/>
              <a:defRPr sz="1800">
                <a:solidFill>
                  <a:srgbClr val="053B5C"/>
                </a:solidFill>
              </a:defRPr>
            </a:lvl5pPr>
            <a:lvl6pPr lvl="5" rtl="0" algn="ctr">
              <a:spcBef>
                <a:spcPts val="0"/>
              </a:spcBef>
              <a:spcAft>
                <a:spcPts val="0"/>
              </a:spcAft>
              <a:buNone/>
              <a:defRPr sz="1800">
                <a:solidFill>
                  <a:srgbClr val="053B5C"/>
                </a:solidFill>
              </a:defRPr>
            </a:lvl6pPr>
            <a:lvl7pPr lvl="6" rtl="0" algn="ctr">
              <a:spcBef>
                <a:spcPts val="0"/>
              </a:spcBef>
              <a:spcAft>
                <a:spcPts val="0"/>
              </a:spcAft>
              <a:buNone/>
              <a:defRPr sz="1800">
                <a:solidFill>
                  <a:srgbClr val="053B5C"/>
                </a:solidFill>
              </a:defRPr>
            </a:lvl7pPr>
            <a:lvl8pPr lvl="7" rtl="0" algn="ctr">
              <a:spcBef>
                <a:spcPts val="0"/>
              </a:spcBef>
              <a:spcAft>
                <a:spcPts val="0"/>
              </a:spcAft>
              <a:buNone/>
              <a:defRPr sz="1800">
                <a:solidFill>
                  <a:srgbClr val="053B5C"/>
                </a:solidFill>
              </a:defRPr>
            </a:lvl8pPr>
            <a:lvl9pPr lvl="8" rtl="0" algn="ctr">
              <a:spcBef>
                <a:spcPts val="0"/>
              </a:spcBef>
              <a:spcAft>
                <a:spcPts val="0"/>
              </a:spcAft>
              <a:buNone/>
              <a:defRPr sz="1800">
                <a:solidFill>
                  <a:srgbClr val="053B5C"/>
                </a:solidFill>
              </a:defRPr>
            </a:lvl9pPr>
          </a:lstStyle>
          <a:p/>
        </p:txBody>
      </p:sp>
      <p:sp>
        <p:nvSpPr>
          <p:cNvPr id="254" name="Google Shape;254;p24"/>
          <p:cNvSpPr txBox="1"/>
          <p:nvPr>
            <p:ph idx="1" type="subTitle"/>
          </p:nvPr>
        </p:nvSpPr>
        <p:spPr>
          <a:xfrm>
            <a:off x="1137400" y="1935475"/>
            <a:ext cx="1984800" cy="7746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200">
                <a:solidFill>
                  <a:srgbClr val="053B5C"/>
                </a:solidFill>
              </a:defRPr>
            </a:lvl1pPr>
            <a:lvl2pPr lvl="1" rtl="0" algn="ctr">
              <a:spcBef>
                <a:spcPts val="1600"/>
              </a:spcBef>
              <a:spcAft>
                <a:spcPts val="0"/>
              </a:spcAft>
              <a:buNone/>
              <a:defRPr sz="1200">
                <a:solidFill>
                  <a:srgbClr val="053B5C"/>
                </a:solidFill>
              </a:defRPr>
            </a:lvl2pPr>
            <a:lvl3pPr lvl="2" rtl="0" algn="ctr">
              <a:spcBef>
                <a:spcPts val="1600"/>
              </a:spcBef>
              <a:spcAft>
                <a:spcPts val="0"/>
              </a:spcAft>
              <a:buNone/>
              <a:defRPr sz="1200">
                <a:solidFill>
                  <a:srgbClr val="053B5C"/>
                </a:solidFill>
              </a:defRPr>
            </a:lvl3pPr>
            <a:lvl4pPr lvl="3" rtl="0" algn="ctr">
              <a:spcBef>
                <a:spcPts val="1600"/>
              </a:spcBef>
              <a:spcAft>
                <a:spcPts val="0"/>
              </a:spcAft>
              <a:buNone/>
              <a:defRPr sz="1200">
                <a:solidFill>
                  <a:srgbClr val="053B5C"/>
                </a:solidFill>
              </a:defRPr>
            </a:lvl4pPr>
            <a:lvl5pPr lvl="4" rtl="0" algn="ctr">
              <a:spcBef>
                <a:spcPts val="1600"/>
              </a:spcBef>
              <a:spcAft>
                <a:spcPts val="0"/>
              </a:spcAft>
              <a:buNone/>
              <a:defRPr sz="1200">
                <a:solidFill>
                  <a:srgbClr val="053B5C"/>
                </a:solidFill>
              </a:defRPr>
            </a:lvl5pPr>
            <a:lvl6pPr lvl="5" rtl="0" algn="ctr">
              <a:spcBef>
                <a:spcPts val="1600"/>
              </a:spcBef>
              <a:spcAft>
                <a:spcPts val="0"/>
              </a:spcAft>
              <a:buNone/>
              <a:defRPr sz="1200">
                <a:solidFill>
                  <a:srgbClr val="053B5C"/>
                </a:solidFill>
              </a:defRPr>
            </a:lvl6pPr>
            <a:lvl7pPr lvl="6" rtl="0" algn="ctr">
              <a:spcBef>
                <a:spcPts val="1600"/>
              </a:spcBef>
              <a:spcAft>
                <a:spcPts val="0"/>
              </a:spcAft>
              <a:buNone/>
              <a:defRPr sz="1200">
                <a:solidFill>
                  <a:srgbClr val="053B5C"/>
                </a:solidFill>
              </a:defRPr>
            </a:lvl7pPr>
            <a:lvl8pPr lvl="7" rtl="0" algn="ctr">
              <a:spcBef>
                <a:spcPts val="1600"/>
              </a:spcBef>
              <a:spcAft>
                <a:spcPts val="0"/>
              </a:spcAft>
              <a:buNone/>
              <a:defRPr sz="1200">
                <a:solidFill>
                  <a:srgbClr val="053B5C"/>
                </a:solidFill>
              </a:defRPr>
            </a:lvl8pPr>
            <a:lvl9pPr lvl="8" rtl="0" algn="ctr">
              <a:spcBef>
                <a:spcPts val="1600"/>
              </a:spcBef>
              <a:spcAft>
                <a:spcPts val="1600"/>
              </a:spcAft>
              <a:buNone/>
              <a:defRPr sz="1200">
                <a:solidFill>
                  <a:srgbClr val="053B5C"/>
                </a:solidFill>
              </a:defRPr>
            </a:lvl9pPr>
          </a:lstStyle>
          <a:p/>
        </p:txBody>
      </p:sp>
      <p:sp>
        <p:nvSpPr>
          <p:cNvPr id="255" name="Google Shape;255;p24"/>
          <p:cNvSpPr txBox="1"/>
          <p:nvPr>
            <p:ph idx="3" type="title"/>
          </p:nvPr>
        </p:nvSpPr>
        <p:spPr>
          <a:xfrm>
            <a:off x="3579602" y="1532175"/>
            <a:ext cx="1984800" cy="492600"/>
          </a:xfrm>
          <a:prstGeom prst="rect">
            <a:avLst/>
          </a:prstGeom>
        </p:spPr>
        <p:txBody>
          <a:bodyPr anchorCtr="0" anchor="b" bIns="91425" lIns="91425" spcFirstLastPara="1" rIns="91425" wrap="square" tIns="91425">
            <a:noAutofit/>
          </a:bodyPr>
          <a:lstStyle>
            <a:lvl1pPr lvl="0" rtl="0" algn="ctr">
              <a:spcBef>
                <a:spcPts val="0"/>
              </a:spcBef>
              <a:spcAft>
                <a:spcPts val="0"/>
              </a:spcAft>
              <a:buNone/>
              <a:defRPr sz="1800">
                <a:solidFill>
                  <a:srgbClr val="053B5C"/>
                </a:solidFill>
              </a:defRPr>
            </a:lvl1pPr>
            <a:lvl2pPr lvl="1" rtl="0" algn="ctr">
              <a:spcBef>
                <a:spcPts val="0"/>
              </a:spcBef>
              <a:spcAft>
                <a:spcPts val="0"/>
              </a:spcAft>
              <a:buNone/>
              <a:defRPr sz="1800">
                <a:solidFill>
                  <a:srgbClr val="053B5C"/>
                </a:solidFill>
              </a:defRPr>
            </a:lvl2pPr>
            <a:lvl3pPr lvl="2" rtl="0" algn="ctr">
              <a:spcBef>
                <a:spcPts val="0"/>
              </a:spcBef>
              <a:spcAft>
                <a:spcPts val="0"/>
              </a:spcAft>
              <a:buNone/>
              <a:defRPr sz="1800">
                <a:solidFill>
                  <a:srgbClr val="053B5C"/>
                </a:solidFill>
              </a:defRPr>
            </a:lvl3pPr>
            <a:lvl4pPr lvl="3" rtl="0" algn="ctr">
              <a:spcBef>
                <a:spcPts val="0"/>
              </a:spcBef>
              <a:spcAft>
                <a:spcPts val="0"/>
              </a:spcAft>
              <a:buNone/>
              <a:defRPr sz="1800">
                <a:solidFill>
                  <a:srgbClr val="053B5C"/>
                </a:solidFill>
              </a:defRPr>
            </a:lvl4pPr>
            <a:lvl5pPr lvl="4" rtl="0" algn="ctr">
              <a:spcBef>
                <a:spcPts val="0"/>
              </a:spcBef>
              <a:spcAft>
                <a:spcPts val="0"/>
              </a:spcAft>
              <a:buNone/>
              <a:defRPr sz="1800">
                <a:solidFill>
                  <a:srgbClr val="053B5C"/>
                </a:solidFill>
              </a:defRPr>
            </a:lvl5pPr>
            <a:lvl6pPr lvl="5" rtl="0" algn="ctr">
              <a:spcBef>
                <a:spcPts val="0"/>
              </a:spcBef>
              <a:spcAft>
                <a:spcPts val="0"/>
              </a:spcAft>
              <a:buNone/>
              <a:defRPr sz="1800">
                <a:solidFill>
                  <a:srgbClr val="053B5C"/>
                </a:solidFill>
              </a:defRPr>
            </a:lvl6pPr>
            <a:lvl7pPr lvl="6" rtl="0" algn="ctr">
              <a:spcBef>
                <a:spcPts val="0"/>
              </a:spcBef>
              <a:spcAft>
                <a:spcPts val="0"/>
              </a:spcAft>
              <a:buNone/>
              <a:defRPr sz="1800">
                <a:solidFill>
                  <a:srgbClr val="053B5C"/>
                </a:solidFill>
              </a:defRPr>
            </a:lvl7pPr>
            <a:lvl8pPr lvl="7" rtl="0" algn="ctr">
              <a:spcBef>
                <a:spcPts val="0"/>
              </a:spcBef>
              <a:spcAft>
                <a:spcPts val="0"/>
              </a:spcAft>
              <a:buNone/>
              <a:defRPr sz="1800">
                <a:solidFill>
                  <a:srgbClr val="053B5C"/>
                </a:solidFill>
              </a:defRPr>
            </a:lvl8pPr>
            <a:lvl9pPr lvl="8" rtl="0" algn="ctr">
              <a:spcBef>
                <a:spcPts val="0"/>
              </a:spcBef>
              <a:spcAft>
                <a:spcPts val="0"/>
              </a:spcAft>
              <a:buNone/>
              <a:defRPr sz="1800">
                <a:solidFill>
                  <a:srgbClr val="053B5C"/>
                </a:solidFill>
              </a:defRPr>
            </a:lvl9pPr>
          </a:lstStyle>
          <a:p/>
        </p:txBody>
      </p:sp>
      <p:sp>
        <p:nvSpPr>
          <p:cNvPr id="256" name="Google Shape;256;p24"/>
          <p:cNvSpPr txBox="1"/>
          <p:nvPr>
            <p:ph idx="4" type="subTitle"/>
          </p:nvPr>
        </p:nvSpPr>
        <p:spPr>
          <a:xfrm>
            <a:off x="3579613" y="1935475"/>
            <a:ext cx="1984800" cy="7746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200">
                <a:solidFill>
                  <a:srgbClr val="053B5C"/>
                </a:solidFill>
              </a:defRPr>
            </a:lvl1pPr>
            <a:lvl2pPr lvl="1" rtl="0" algn="ctr">
              <a:spcBef>
                <a:spcPts val="1600"/>
              </a:spcBef>
              <a:spcAft>
                <a:spcPts val="0"/>
              </a:spcAft>
              <a:buNone/>
              <a:defRPr sz="1200">
                <a:solidFill>
                  <a:srgbClr val="053B5C"/>
                </a:solidFill>
              </a:defRPr>
            </a:lvl2pPr>
            <a:lvl3pPr lvl="2" rtl="0" algn="ctr">
              <a:spcBef>
                <a:spcPts val="1600"/>
              </a:spcBef>
              <a:spcAft>
                <a:spcPts val="0"/>
              </a:spcAft>
              <a:buNone/>
              <a:defRPr sz="1200">
                <a:solidFill>
                  <a:srgbClr val="053B5C"/>
                </a:solidFill>
              </a:defRPr>
            </a:lvl3pPr>
            <a:lvl4pPr lvl="3" rtl="0" algn="ctr">
              <a:spcBef>
                <a:spcPts val="1600"/>
              </a:spcBef>
              <a:spcAft>
                <a:spcPts val="0"/>
              </a:spcAft>
              <a:buNone/>
              <a:defRPr sz="1200">
                <a:solidFill>
                  <a:srgbClr val="053B5C"/>
                </a:solidFill>
              </a:defRPr>
            </a:lvl4pPr>
            <a:lvl5pPr lvl="4" rtl="0" algn="ctr">
              <a:spcBef>
                <a:spcPts val="1600"/>
              </a:spcBef>
              <a:spcAft>
                <a:spcPts val="0"/>
              </a:spcAft>
              <a:buNone/>
              <a:defRPr sz="1200">
                <a:solidFill>
                  <a:srgbClr val="053B5C"/>
                </a:solidFill>
              </a:defRPr>
            </a:lvl5pPr>
            <a:lvl6pPr lvl="5" rtl="0" algn="ctr">
              <a:spcBef>
                <a:spcPts val="1600"/>
              </a:spcBef>
              <a:spcAft>
                <a:spcPts val="0"/>
              </a:spcAft>
              <a:buNone/>
              <a:defRPr sz="1200">
                <a:solidFill>
                  <a:srgbClr val="053B5C"/>
                </a:solidFill>
              </a:defRPr>
            </a:lvl6pPr>
            <a:lvl7pPr lvl="6" rtl="0" algn="ctr">
              <a:spcBef>
                <a:spcPts val="1600"/>
              </a:spcBef>
              <a:spcAft>
                <a:spcPts val="0"/>
              </a:spcAft>
              <a:buNone/>
              <a:defRPr sz="1200">
                <a:solidFill>
                  <a:srgbClr val="053B5C"/>
                </a:solidFill>
              </a:defRPr>
            </a:lvl7pPr>
            <a:lvl8pPr lvl="7" rtl="0" algn="ctr">
              <a:spcBef>
                <a:spcPts val="1600"/>
              </a:spcBef>
              <a:spcAft>
                <a:spcPts val="0"/>
              </a:spcAft>
              <a:buNone/>
              <a:defRPr sz="1200">
                <a:solidFill>
                  <a:srgbClr val="053B5C"/>
                </a:solidFill>
              </a:defRPr>
            </a:lvl8pPr>
            <a:lvl9pPr lvl="8" rtl="0" algn="ctr">
              <a:spcBef>
                <a:spcPts val="1600"/>
              </a:spcBef>
              <a:spcAft>
                <a:spcPts val="1600"/>
              </a:spcAft>
              <a:buNone/>
              <a:defRPr sz="1200">
                <a:solidFill>
                  <a:srgbClr val="053B5C"/>
                </a:solidFill>
              </a:defRPr>
            </a:lvl9pPr>
          </a:lstStyle>
          <a:p/>
        </p:txBody>
      </p:sp>
      <p:sp>
        <p:nvSpPr>
          <p:cNvPr id="257" name="Google Shape;257;p24"/>
          <p:cNvSpPr txBox="1"/>
          <p:nvPr>
            <p:ph idx="5" type="title"/>
          </p:nvPr>
        </p:nvSpPr>
        <p:spPr>
          <a:xfrm>
            <a:off x="6021817" y="1532175"/>
            <a:ext cx="1984800" cy="492600"/>
          </a:xfrm>
          <a:prstGeom prst="rect">
            <a:avLst/>
          </a:prstGeom>
        </p:spPr>
        <p:txBody>
          <a:bodyPr anchorCtr="0" anchor="b" bIns="91425" lIns="91425" spcFirstLastPara="1" rIns="91425" wrap="square" tIns="91425">
            <a:noAutofit/>
          </a:bodyPr>
          <a:lstStyle>
            <a:lvl1pPr lvl="0" rtl="0" algn="ctr">
              <a:spcBef>
                <a:spcPts val="0"/>
              </a:spcBef>
              <a:spcAft>
                <a:spcPts val="0"/>
              </a:spcAft>
              <a:buNone/>
              <a:defRPr sz="1800">
                <a:solidFill>
                  <a:srgbClr val="053B5C"/>
                </a:solidFill>
              </a:defRPr>
            </a:lvl1pPr>
            <a:lvl2pPr lvl="1" rtl="0" algn="ctr">
              <a:spcBef>
                <a:spcPts val="0"/>
              </a:spcBef>
              <a:spcAft>
                <a:spcPts val="0"/>
              </a:spcAft>
              <a:buNone/>
              <a:defRPr sz="1800">
                <a:solidFill>
                  <a:srgbClr val="053B5C"/>
                </a:solidFill>
              </a:defRPr>
            </a:lvl2pPr>
            <a:lvl3pPr lvl="2" rtl="0" algn="ctr">
              <a:spcBef>
                <a:spcPts val="0"/>
              </a:spcBef>
              <a:spcAft>
                <a:spcPts val="0"/>
              </a:spcAft>
              <a:buNone/>
              <a:defRPr sz="1800">
                <a:solidFill>
                  <a:srgbClr val="053B5C"/>
                </a:solidFill>
              </a:defRPr>
            </a:lvl3pPr>
            <a:lvl4pPr lvl="3" rtl="0" algn="ctr">
              <a:spcBef>
                <a:spcPts val="0"/>
              </a:spcBef>
              <a:spcAft>
                <a:spcPts val="0"/>
              </a:spcAft>
              <a:buNone/>
              <a:defRPr sz="1800">
                <a:solidFill>
                  <a:srgbClr val="053B5C"/>
                </a:solidFill>
              </a:defRPr>
            </a:lvl4pPr>
            <a:lvl5pPr lvl="4" rtl="0" algn="ctr">
              <a:spcBef>
                <a:spcPts val="0"/>
              </a:spcBef>
              <a:spcAft>
                <a:spcPts val="0"/>
              </a:spcAft>
              <a:buNone/>
              <a:defRPr sz="1800">
                <a:solidFill>
                  <a:srgbClr val="053B5C"/>
                </a:solidFill>
              </a:defRPr>
            </a:lvl5pPr>
            <a:lvl6pPr lvl="5" rtl="0" algn="ctr">
              <a:spcBef>
                <a:spcPts val="0"/>
              </a:spcBef>
              <a:spcAft>
                <a:spcPts val="0"/>
              </a:spcAft>
              <a:buNone/>
              <a:defRPr sz="1800">
                <a:solidFill>
                  <a:srgbClr val="053B5C"/>
                </a:solidFill>
              </a:defRPr>
            </a:lvl6pPr>
            <a:lvl7pPr lvl="6" rtl="0" algn="ctr">
              <a:spcBef>
                <a:spcPts val="0"/>
              </a:spcBef>
              <a:spcAft>
                <a:spcPts val="0"/>
              </a:spcAft>
              <a:buNone/>
              <a:defRPr sz="1800">
                <a:solidFill>
                  <a:srgbClr val="053B5C"/>
                </a:solidFill>
              </a:defRPr>
            </a:lvl7pPr>
            <a:lvl8pPr lvl="7" rtl="0" algn="ctr">
              <a:spcBef>
                <a:spcPts val="0"/>
              </a:spcBef>
              <a:spcAft>
                <a:spcPts val="0"/>
              </a:spcAft>
              <a:buNone/>
              <a:defRPr sz="1800">
                <a:solidFill>
                  <a:srgbClr val="053B5C"/>
                </a:solidFill>
              </a:defRPr>
            </a:lvl8pPr>
            <a:lvl9pPr lvl="8" rtl="0" algn="ctr">
              <a:spcBef>
                <a:spcPts val="0"/>
              </a:spcBef>
              <a:spcAft>
                <a:spcPts val="0"/>
              </a:spcAft>
              <a:buNone/>
              <a:defRPr sz="1800">
                <a:solidFill>
                  <a:srgbClr val="053B5C"/>
                </a:solidFill>
              </a:defRPr>
            </a:lvl9pPr>
          </a:lstStyle>
          <a:p/>
        </p:txBody>
      </p:sp>
      <p:sp>
        <p:nvSpPr>
          <p:cNvPr id="258" name="Google Shape;258;p24"/>
          <p:cNvSpPr txBox="1"/>
          <p:nvPr>
            <p:ph idx="6" type="subTitle"/>
          </p:nvPr>
        </p:nvSpPr>
        <p:spPr>
          <a:xfrm>
            <a:off x="6021826" y="1935475"/>
            <a:ext cx="1984800" cy="7746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200">
                <a:solidFill>
                  <a:srgbClr val="053B5C"/>
                </a:solidFill>
              </a:defRPr>
            </a:lvl1pPr>
            <a:lvl2pPr lvl="1" rtl="0" algn="ctr">
              <a:spcBef>
                <a:spcPts val="1600"/>
              </a:spcBef>
              <a:spcAft>
                <a:spcPts val="0"/>
              </a:spcAft>
              <a:buNone/>
              <a:defRPr sz="1200">
                <a:solidFill>
                  <a:srgbClr val="053B5C"/>
                </a:solidFill>
              </a:defRPr>
            </a:lvl2pPr>
            <a:lvl3pPr lvl="2" rtl="0" algn="ctr">
              <a:spcBef>
                <a:spcPts val="1600"/>
              </a:spcBef>
              <a:spcAft>
                <a:spcPts val="0"/>
              </a:spcAft>
              <a:buNone/>
              <a:defRPr sz="1200">
                <a:solidFill>
                  <a:srgbClr val="053B5C"/>
                </a:solidFill>
              </a:defRPr>
            </a:lvl3pPr>
            <a:lvl4pPr lvl="3" rtl="0" algn="ctr">
              <a:spcBef>
                <a:spcPts val="1600"/>
              </a:spcBef>
              <a:spcAft>
                <a:spcPts val="0"/>
              </a:spcAft>
              <a:buNone/>
              <a:defRPr sz="1200">
                <a:solidFill>
                  <a:srgbClr val="053B5C"/>
                </a:solidFill>
              </a:defRPr>
            </a:lvl4pPr>
            <a:lvl5pPr lvl="4" rtl="0" algn="ctr">
              <a:spcBef>
                <a:spcPts val="1600"/>
              </a:spcBef>
              <a:spcAft>
                <a:spcPts val="0"/>
              </a:spcAft>
              <a:buNone/>
              <a:defRPr sz="1200">
                <a:solidFill>
                  <a:srgbClr val="053B5C"/>
                </a:solidFill>
              </a:defRPr>
            </a:lvl5pPr>
            <a:lvl6pPr lvl="5" rtl="0" algn="ctr">
              <a:spcBef>
                <a:spcPts val="1600"/>
              </a:spcBef>
              <a:spcAft>
                <a:spcPts val="0"/>
              </a:spcAft>
              <a:buNone/>
              <a:defRPr sz="1200">
                <a:solidFill>
                  <a:srgbClr val="053B5C"/>
                </a:solidFill>
              </a:defRPr>
            </a:lvl6pPr>
            <a:lvl7pPr lvl="6" rtl="0" algn="ctr">
              <a:spcBef>
                <a:spcPts val="1600"/>
              </a:spcBef>
              <a:spcAft>
                <a:spcPts val="0"/>
              </a:spcAft>
              <a:buNone/>
              <a:defRPr sz="1200">
                <a:solidFill>
                  <a:srgbClr val="053B5C"/>
                </a:solidFill>
              </a:defRPr>
            </a:lvl7pPr>
            <a:lvl8pPr lvl="7" rtl="0" algn="ctr">
              <a:spcBef>
                <a:spcPts val="1600"/>
              </a:spcBef>
              <a:spcAft>
                <a:spcPts val="0"/>
              </a:spcAft>
              <a:buNone/>
              <a:defRPr sz="1200">
                <a:solidFill>
                  <a:srgbClr val="053B5C"/>
                </a:solidFill>
              </a:defRPr>
            </a:lvl8pPr>
            <a:lvl9pPr lvl="8" rtl="0" algn="ctr">
              <a:spcBef>
                <a:spcPts val="1600"/>
              </a:spcBef>
              <a:spcAft>
                <a:spcPts val="1600"/>
              </a:spcAft>
              <a:buNone/>
              <a:defRPr sz="1200">
                <a:solidFill>
                  <a:srgbClr val="053B5C"/>
                </a:solidFill>
              </a:defRPr>
            </a:lvl9pPr>
          </a:lstStyle>
          <a:p/>
        </p:txBody>
      </p:sp>
      <p:sp>
        <p:nvSpPr>
          <p:cNvPr id="259" name="Google Shape;259;p24"/>
          <p:cNvSpPr txBox="1"/>
          <p:nvPr>
            <p:ph idx="7" type="title"/>
          </p:nvPr>
        </p:nvSpPr>
        <p:spPr>
          <a:xfrm>
            <a:off x="1137388" y="3153475"/>
            <a:ext cx="1984800" cy="492600"/>
          </a:xfrm>
          <a:prstGeom prst="rect">
            <a:avLst/>
          </a:prstGeom>
        </p:spPr>
        <p:txBody>
          <a:bodyPr anchorCtr="0" anchor="b" bIns="91425" lIns="91425" spcFirstLastPara="1" rIns="91425" wrap="square" tIns="91425">
            <a:noAutofit/>
          </a:bodyPr>
          <a:lstStyle>
            <a:lvl1pPr lvl="0" rtl="0" algn="ctr">
              <a:spcBef>
                <a:spcPts val="0"/>
              </a:spcBef>
              <a:spcAft>
                <a:spcPts val="0"/>
              </a:spcAft>
              <a:buNone/>
              <a:defRPr sz="1800">
                <a:solidFill>
                  <a:srgbClr val="053B5C"/>
                </a:solidFill>
              </a:defRPr>
            </a:lvl1pPr>
            <a:lvl2pPr lvl="1" rtl="0" algn="ctr">
              <a:spcBef>
                <a:spcPts val="0"/>
              </a:spcBef>
              <a:spcAft>
                <a:spcPts val="0"/>
              </a:spcAft>
              <a:buNone/>
              <a:defRPr sz="1800">
                <a:solidFill>
                  <a:srgbClr val="053B5C"/>
                </a:solidFill>
              </a:defRPr>
            </a:lvl2pPr>
            <a:lvl3pPr lvl="2" rtl="0" algn="ctr">
              <a:spcBef>
                <a:spcPts val="0"/>
              </a:spcBef>
              <a:spcAft>
                <a:spcPts val="0"/>
              </a:spcAft>
              <a:buNone/>
              <a:defRPr sz="1800">
                <a:solidFill>
                  <a:srgbClr val="053B5C"/>
                </a:solidFill>
              </a:defRPr>
            </a:lvl3pPr>
            <a:lvl4pPr lvl="3" rtl="0" algn="ctr">
              <a:spcBef>
                <a:spcPts val="0"/>
              </a:spcBef>
              <a:spcAft>
                <a:spcPts val="0"/>
              </a:spcAft>
              <a:buNone/>
              <a:defRPr sz="1800">
                <a:solidFill>
                  <a:srgbClr val="053B5C"/>
                </a:solidFill>
              </a:defRPr>
            </a:lvl4pPr>
            <a:lvl5pPr lvl="4" rtl="0" algn="ctr">
              <a:spcBef>
                <a:spcPts val="0"/>
              </a:spcBef>
              <a:spcAft>
                <a:spcPts val="0"/>
              </a:spcAft>
              <a:buNone/>
              <a:defRPr sz="1800">
                <a:solidFill>
                  <a:srgbClr val="053B5C"/>
                </a:solidFill>
              </a:defRPr>
            </a:lvl5pPr>
            <a:lvl6pPr lvl="5" rtl="0" algn="ctr">
              <a:spcBef>
                <a:spcPts val="0"/>
              </a:spcBef>
              <a:spcAft>
                <a:spcPts val="0"/>
              </a:spcAft>
              <a:buNone/>
              <a:defRPr sz="1800">
                <a:solidFill>
                  <a:srgbClr val="053B5C"/>
                </a:solidFill>
              </a:defRPr>
            </a:lvl6pPr>
            <a:lvl7pPr lvl="6" rtl="0" algn="ctr">
              <a:spcBef>
                <a:spcPts val="0"/>
              </a:spcBef>
              <a:spcAft>
                <a:spcPts val="0"/>
              </a:spcAft>
              <a:buNone/>
              <a:defRPr sz="1800">
                <a:solidFill>
                  <a:srgbClr val="053B5C"/>
                </a:solidFill>
              </a:defRPr>
            </a:lvl7pPr>
            <a:lvl8pPr lvl="7" rtl="0" algn="ctr">
              <a:spcBef>
                <a:spcPts val="0"/>
              </a:spcBef>
              <a:spcAft>
                <a:spcPts val="0"/>
              </a:spcAft>
              <a:buNone/>
              <a:defRPr sz="1800">
                <a:solidFill>
                  <a:srgbClr val="053B5C"/>
                </a:solidFill>
              </a:defRPr>
            </a:lvl8pPr>
            <a:lvl9pPr lvl="8" rtl="0" algn="ctr">
              <a:spcBef>
                <a:spcPts val="0"/>
              </a:spcBef>
              <a:spcAft>
                <a:spcPts val="0"/>
              </a:spcAft>
              <a:buNone/>
              <a:defRPr sz="1800">
                <a:solidFill>
                  <a:srgbClr val="053B5C"/>
                </a:solidFill>
              </a:defRPr>
            </a:lvl9pPr>
          </a:lstStyle>
          <a:p/>
        </p:txBody>
      </p:sp>
      <p:sp>
        <p:nvSpPr>
          <p:cNvPr id="260" name="Google Shape;260;p24"/>
          <p:cNvSpPr txBox="1"/>
          <p:nvPr>
            <p:ph idx="8" type="subTitle"/>
          </p:nvPr>
        </p:nvSpPr>
        <p:spPr>
          <a:xfrm>
            <a:off x="1137400" y="3556775"/>
            <a:ext cx="1984800" cy="7746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200">
                <a:solidFill>
                  <a:srgbClr val="053B5C"/>
                </a:solidFill>
              </a:defRPr>
            </a:lvl1pPr>
            <a:lvl2pPr lvl="1" rtl="0" algn="ctr">
              <a:spcBef>
                <a:spcPts val="1600"/>
              </a:spcBef>
              <a:spcAft>
                <a:spcPts val="0"/>
              </a:spcAft>
              <a:buNone/>
              <a:defRPr sz="1200">
                <a:solidFill>
                  <a:srgbClr val="053B5C"/>
                </a:solidFill>
              </a:defRPr>
            </a:lvl2pPr>
            <a:lvl3pPr lvl="2" rtl="0" algn="ctr">
              <a:spcBef>
                <a:spcPts val="1600"/>
              </a:spcBef>
              <a:spcAft>
                <a:spcPts val="0"/>
              </a:spcAft>
              <a:buNone/>
              <a:defRPr sz="1200">
                <a:solidFill>
                  <a:srgbClr val="053B5C"/>
                </a:solidFill>
              </a:defRPr>
            </a:lvl3pPr>
            <a:lvl4pPr lvl="3" rtl="0" algn="ctr">
              <a:spcBef>
                <a:spcPts val="1600"/>
              </a:spcBef>
              <a:spcAft>
                <a:spcPts val="0"/>
              </a:spcAft>
              <a:buNone/>
              <a:defRPr sz="1200">
                <a:solidFill>
                  <a:srgbClr val="053B5C"/>
                </a:solidFill>
              </a:defRPr>
            </a:lvl4pPr>
            <a:lvl5pPr lvl="4" rtl="0" algn="ctr">
              <a:spcBef>
                <a:spcPts val="1600"/>
              </a:spcBef>
              <a:spcAft>
                <a:spcPts val="0"/>
              </a:spcAft>
              <a:buNone/>
              <a:defRPr sz="1200">
                <a:solidFill>
                  <a:srgbClr val="053B5C"/>
                </a:solidFill>
              </a:defRPr>
            </a:lvl5pPr>
            <a:lvl6pPr lvl="5" rtl="0" algn="ctr">
              <a:spcBef>
                <a:spcPts val="1600"/>
              </a:spcBef>
              <a:spcAft>
                <a:spcPts val="0"/>
              </a:spcAft>
              <a:buNone/>
              <a:defRPr sz="1200">
                <a:solidFill>
                  <a:srgbClr val="053B5C"/>
                </a:solidFill>
              </a:defRPr>
            </a:lvl6pPr>
            <a:lvl7pPr lvl="6" rtl="0" algn="ctr">
              <a:spcBef>
                <a:spcPts val="1600"/>
              </a:spcBef>
              <a:spcAft>
                <a:spcPts val="0"/>
              </a:spcAft>
              <a:buNone/>
              <a:defRPr sz="1200">
                <a:solidFill>
                  <a:srgbClr val="053B5C"/>
                </a:solidFill>
              </a:defRPr>
            </a:lvl7pPr>
            <a:lvl8pPr lvl="7" rtl="0" algn="ctr">
              <a:spcBef>
                <a:spcPts val="1600"/>
              </a:spcBef>
              <a:spcAft>
                <a:spcPts val="0"/>
              </a:spcAft>
              <a:buNone/>
              <a:defRPr sz="1200">
                <a:solidFill>
                  <a:srgbClr val="053B5C"/>
                </a:solidFill>
              </a:defRPr>
            </a:lvl8pPr>
            <a:lvl9pPr lvl="8" rtl="0" algn="ctr">
              <a:spcBef>
                <a:spcPts val="1600"/>
              </a:spcBef>
              <a:spcAft>
                <a:spcPts val="1600"/>
              </a:spcAft>
              <a:buNone/>
              <a:defRPr sz="1200">
                <a:solidFill>
                  <a:srgbClr val="053B5C"/>
                </a:solidFill>
              </a:defRPr>
            </a:lvl9pPr>
          </a:lstStyle>
          <a:p/>
        </p:txBody>
      </p:sp>
      <p:sp>
        <p:nvSpPr>
          <p:cNvPr id="261" name="Google Shape;261;p24"/>
          <p:cNvSpPr txBox="1"/>
          <p:nvPr>
            <p:ph idx="9" type="title"/>
          </p:nvPr>
        </p:nvSpPr>
        <p:spPr>
          <a:xfrm>
            <a:off x="3579602" y="3153475"/>
            <a:ext cx="1984800" cy="492600"/>
          </a:xfrm>
          <a:prstGeom prst="rect">
            <a:avLst/>
          </a:prstGeom>
        </p:spPr>
        <p:txBody>
          <a:bodyPr anchorCtr="0" anchor="b" bIns="91425" lIns="91425" spcFirstLastPara="1" rIns="91425" wrap="square" tIns="91425">
            <a:noAutofit/>
          </a:bodyPr>
          <a:lstStyle>
            <a:lvl1pPr lvl="0" rtl="0" algn="ctr">
              <a:spcBef>
                <a:spcPts val="0"/>
              </a:spcBef>
              <a:spcAft>
                <a:spcPts val="0"/>
              </a:spcAft>
              <a:buNone/>
              <a:defRPr sz="1800">
                <a:solidFill>
                  <a:srgbClr val="053B5C"/>
                </a:solidFill>
              </a:defRPr>
            </a:lvl1pPr>
            <a:lvl2pPr lvl="1" rtl="0" algn="ctr">
              <a:spcBef>
                <a:spcPts val="0"/>
              </a:spcBef>
              <a:spcAft>
                <a:spcPts val="0"/>
              </a:spcAft>
              <a:buNone/>
              <a:defRPr sz="1800">
                <a:solidFill>
                  <a:srgbClr val="053B5C"/>
                </a:solidFill>
              </a:defRPr>
            </a:lvl2pPr>
            <a:lvl3pPr lvl="2" rtl="0" algn="ctr">
              <a:spcBef>
                <a:spcPts val="0"/>
              </a:spcBef>
              <a:spcAft>
                <a:spcPts val="0"/>
              </a:spcAft>
              <a:buNone/>
              <a:defRPr sz="1800">
                <a:solidFill>
                  <a:srgbClr val="053B5C"/>
                </a:solidFill>
              </a:defRPr>
            </a:lvl3pPr>
            <a:lvl4pPr lvl="3" rtl="0" algn="ctr">
              <a:spcBef>
                <a:spcPts val="0"/>
              </a:spcBef>
              <a:spcAft>
                <a:spcPts val="0"/>
              </a:spcAft>
              <a:buNone/>
              <a:defRPr sz="1800">
                <a:solidFill>
                  <a:srgbClr val="053B5C"/>
                </a:solidFill>
              </a:defRPr>
            </a:lvl4pPr>
            <a:lvl5pPr lvl="4" rtl="0" algn="ctr">
              <a:spcBef>
                <a:spcPts val="0"/>
              </a:spcBef>
              <a:spcAft>
                <a:spcPts val="0"/>
              </a:spcAft>
              <a:buNone/>
              <a:defRPr sz="1800">
                <a:solidFill>
                  <a:srgbClr val="053B5C"/>
                </a:solidFill>
              </a:defRPr>
            </a:lvl5pPr>
            <a:lvl6pPr lvl="5" rtl="0" algn="ctr">
              <a:spcBef>
                <a:spcPts val="0"/>
              </a:spcBef>
              <a:spcAft>
                <a:spcPts val="0"/>
              </a:spcAft>
              <a:buNone/>
              <a:defRPr sz="1800">
                <a:solidFill>
                  <a:srgbClr val="053B5C"/>
                </a:solidFill>
              </a:defRPr>
            </a:lvl6pPr>
            <a:lvl7pPr lvl="6" rtl="0" algn="ctr">
              <a:spcBef>
                <a:spcPts val="0"/>
              </a:spcBef>
              <a:spcAft>
                <a:spcPts val="0"/>
              </a:spcAft>
              <a:buNone/>
              <a:defRPr sz="1800">
                <a:solidFill>
                  <a:srgbClr val="053B5C"/>
                </a:solidFill>
              </a:defRPr>
            </a:lvl7pPr>
            <a:lvl8pPr lvl="7" rtl="0" algn="ctr">
              <a:spcBef>
                <a:spcPts val="0"/>
              </a:spcBef>
              <a:spcAft>
                <a:spcPts val="0"/>
              </a:spcAft>
              <a:buNone/>
              <a:defRPr sz="1800">
                <a:solidFill>
                  <a:srgbClr val="053B5C"/>
                </a:solidFill>
              </a:defRPr>
            </a:lvl8pPr>
            <a:lvl9pPr lvl="8" rtl="0" algn="ctr">
              <a:spcBef>
                <a:spcPts val="0"/>
              </a:spcBef>
              <a:spcAft>
                <a:spcPts val="0"/>
              </a:spcAft>
              <a:buNone/>
              <a:defRPr sz="1800">
                <a:solidFill>
                  <a:srgbClr val="053B5C"/>
                </a:solidFill>
              </a:defRPr>
            </a:lvl9pPr>
          </a:lstStyle>
          <a:p/>
        </p:txBody>
      </p:sp>
      <p:sp>
        <p:nvSpPr>
          <p:cNvPr id="262" name="Google Shape;262;p24"/>
          <p:cNvSpPr txBox="1"/>
          <p:nvPr>
            <p:ph idx="13" type="subTitle"/>
          </p:nvPr>
        </p:nvSpPr>
        <p:spPr>
          <a:xfrm>
            <a:off x="3579613" y="3556775"/>
            <a:ext cx="1984800" cy="7746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200">
                <a:solidFill>
                  <a:srgbClr val="053B5C"/>
                </a:solidFill>
              </a:defRPr>
            </a:lvl1pPr>
            <a:lvl2pPr lvl="1" rtl="0" algn="ctr">
              <a:spcBef>
                <a:spcPts val="1600"/>
              </a:spcBef>
              <a:spcAft>
                <a:spcPts val="0"/>
              </a:spcAft>
              <a:buNone/>
              <a:defRPr sz="1200">
                <a:solidFill>
                  <a:srgbClr val="053B5C"/>
                </a:solidFill>
              </a:defRPr>
            </a:lvl2pPr>
            <a:lvl3pPr lvl="2" rtl="0" algn="ctr">
              <a:spcBef>
                <a:spcPts val="1600"/>
              </a:spcBef>
              <a:spcAft>
                <a:spcPts val="0"/>
              </a:spcAft>
              <a:buNone/>
              <a:defRPr sz="1200">
                <a:solidFill>
                  <a:srgbClr val="053B5C"/>
                </a:solidFill>
              </a:defRPr>
            </a:lvl3pPr>
            <a:lvl4pPr lvl="3" rtl="0" algn="ctr">
              <a:spcBef>
                <a:spcPts val="1600"/>
              </a:spcBef>
              <a:spcAft>
                <a:spcPts val="0"/>
              </a:spcAft>
              <a:buNone/>
              <a:defRPr sz="1200">
                <a:solidFill>
                  <a:srgbClr val="053B5C"/>
                </a:solidFill>
              </a:defRPr>
            </a:lvl4pPr>
            <a:lvl5pPr lvl="4" rtl="0" algn="ctr">
              <a:spcBef>
                <a:spcPts val="1600"/>
              </a:spcBef>
              <a:spcAft>
                <a:spcPts val="0"/>
              </a:spcAft>
              <a:buNone/>
              <a:defRPr sz="1200">
                <a:solidFill>
                  <a:srgbClr val="053B5C"/>
                </a:solidFill>
              </a:defRPr>
            </a:lvl5pPr>
            <a:lvl6pPr lvl="5" rtl="0" algn="ctr">
              <a:spcBef>
                <a:spcPts val="1600"/>
              </a:spcBef>
              <a:spcAft>
                <a:spcPts val="0"/>
              </a:spcAft>
              <a:buNone/>
              <a:defRPr sz="1200">
                <a:solidFill>
                  <a:srgbClr val="053B5C"/>
                </a:solidFill>
              </a:defRPr>
            </a:lvl6pPr>
            <a:lvl7pPr lvl="6" rtl="0" algn="ctr">
              <a:spcBef>
                <a:spcPts val="1600"/>
              </a:spcBef>
              <a:spcAft>
                <a:spcPts val="0"/>
              </a:spcAft>
              <a:buNone/>
              <a:defRPr sz="1200">
                <a:solidFill>
                  <a:srgbClr val="053B5C"/>
                </a:solidFill>
              </a:defRPr>
            </a:lvl7pPr>
            <a:lvl8pPr lvl="7" rtl="0" algn="ctr">
              <a:spcBef>
                <a:spcPts val="1600"/>
              </a:spcBef>
              <a:spcAft>
                <a:spcPts val="0"/>
              </a:spcAft>
              <a:buNone/>
              <a:defRPr sz="1200">
                <a:solidFill>
                  <a:srgbClr val="053B5C"/>
                </a:solidFill>
              </a:defRPr>
            </a:lvl8pPr>
            <a:lvl9pPr lvl="8" rtl="0" algn="ctr">
              <a:spcBef>
                <a:spcPts val="1600"/>
              </a:spcBef>
              <a:spcAft>
                <a:spcPts val="1600"/>
              </a:spcAft>
              <a:buNone/>
              <a:defRPr sz="1200">
                <a:solidFill>
                  <a:srgbClr val="053B5C"/>
                </a:solidFill>
              </a:defRPr>
            </a:lvl9pPr>
          </a:lstStyle>
          <a:p/>
        </p:txBody>
      </p:sp>
      <p:sp>
        <p:nvSpPr>
          <p:cNvPr id="263" name="Google Shape;263;p24"/>
          <p:cNvSpPr txBox="1"/>
          <p:nvPr>
            <p:ph idx="14" type="title"/>
          </p:nvPr>
        </p:nvSpPr>
        <p:spPr>
          <a:xfrm>
            <a:off x="6021817" y="3153475"/>
            <a:ext cx="1984800" cy="492600"/>
          </a:xfrm>
          <a:prstGeom prst="rect">
            <a:avLst/>
          </a:prstGeom>
        </p:spPr>
        <p:txBody>
          <a:bodyPr anchorCtr="0" anchor="b" bIns="91425" lIns="91425" spcFirstLastPara="1" rIns="91425" wrap="square" tIns="91425">
            <a:noAutofit/>
          </a:bodyPr>
          <a:lstStyle>
            <a:lvl1pPr lvl="0" rtl="0" algn="ctr">
              <a:spcBef>
                <a:spcPts val="0"/>
              </a:spcBef>
              <a:spcAft>
                <a:spcPts val="0"/>
              </a:spcAft>
              <a:buNone/>
              <a:defRPr sz="1800">
                <a:solidFill>
                  <a:srgbClr val="053B5C"/>
                </a:solidFill>
              </a:defRPr>
            </a:lvl1pPr>
            <a:lvl2pPr lvl="1" rtl="0" algn="ctr">
              <a:spcBef>
                <a:spcPts val="0"/>
              </a:spcBef>
              <a:spcAft>
                <a:spcPts val="0"/>
              </a:spcAft>
              <a:buNone/>
              <a:defRPr sz="1800">
                <a:solidFill>
                  <a:srgbClr val="053B5C"/>
                </a:solidFill>
              </a:defRPr>
            </a:lvl2pPr>
            <a:lvl3pPr lvl="2" rtl="0" algn="ctr">
              <a:spcBef>
                <a:spcPts val="0"/>
              </a:spcBef>
              <a:spcAft>
                <a:spcPts val="0"/>
              </a:spcAft>
              <a:buNone/>
              <a:defRPr sz="1800">
                <a:solidFill>
                  <a:srgbClr val="053B5C"/>
                </a:solidFill>
              </a:defRPr>
            </a:lvl3pPr>
            <a:lvl4pPr lvl="3" rtl="0" algn="ctr">
              <a:spcBef>
                <a:spcPts val="0"/>
              </a:spcBef>
              <a:spcAft>
                <a:spcPts val="0"/>
              </a:spcAft>
              <a:buNone/>
              <a:defRPr sz="1800">
                <a:solidFill>
                  <a:srgbClr val="053B5C"/>
                </a:solidFill>
              </a:defRPr>
            </a:lvl4pPr>
            <a:lvl5pPr lvl="4" rtl="0" algn="ctr">
              <a:spcBef>
                <a:spcPts val="0"/>
              </a:spcBef>
              <a:spcAft>
                <a:spcPts val="0"/>
              </a:spcAft>
              <a:buNone/>
              <a:defRPr sz="1800">
                <a:solidFill>
                  <a:srgbClr val="053B5C"/>
                </a:solidFill>
              </a:defRPr>
            </a:lvl5pPr>
            <a:lvl6pPr lvl="5" rtl="0" algn="ctr">
              <a:spcBef>
                <a:spcPts val="0"/>
              </a:spcBef>
              <a:spcAft>
                <a:spcPts val="0"/>
              </a:spcAft>
              <a:buNone/>
              <a:defRPr sz="1800">
                <a:solidFill>
                  <a:srgbClr val="053B5C"/>
                </a:solidFill>
              </a:defRPr>
            </a:lvl6pPr>
            <a:lvl7pPr lvl="6" rtl="0" algn="ctr">
              <a:spcBef>
                <a:spcPts val="0"/>
              </a:spcBef>
              <a:spcAft>
                <a:spcPts val="0"/>
              </a:spcAft>
              <a:buNone/>
              <a:defRPr sz="1800">
                <a:solidFill>
                  <a:srgbClr val="053B5C"/>
                </a:solidFill>
              </a:defRPr>
            </a:lvl7pPr>
            <a:lvl8pPr lvl="7" rtl="0" algn="ctr">
              <a:spcBef>
                <a:spcPts val="0"/>
              </a:spcBef>
              <a:spcAft>
                <a:spcPts val="0"/>
              </a:spcAft>
              <a:buNone/>
              <a:defRPr sz="1800">
                <a:solidFill>
                  <a:srgbClr val="053B5C"/>
                </a:solidFill>
              </a:defRPr>
            </a:lvl8pPr>
            <a:lvl9pPr lvl="8" rtl="0" algn="ctr">
              <a:spcBef>
                <a:spcPts val="0"/>
              </a:spcBef>
              <a:spcAft>
                <a:spcPts val="0"/>
              </a:spcAft>
              <a:buNone/>
              <a:defRPr sz="1800">
                <a:solidFill>
                  <a:srgbClr val="053B5C"/>
                </a:solidFill>
              </a:defRPr>
            </a:lvl9pPr>
          </a:lstStyle>
          <a:p/>
        </p:txBody>
      </p:sp>
      <p:sp>
        <p:nvSpPr>
          <p:cNvPr id="264" name="Google Shape;264;p24"/>
          <p:cNvSpPr txBox="1"/>
          <p:nvPr>
            <p:ph idx="15" type="subTitle"/>
          </p:nvPr>
        </p:nvSpPr>
        <p:spPr>
          <a:xfrm>
            <a:off x="6021826" y="3556775"/>
            <a:ext cx="1984800" cy="7746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200">
                <a:solidFill>
                  <a:srgbClr val="053B5C"/>
                </a:solidFill>
              </a:defRPr>
            </a:lvl1pPr>
            <a:lvl2pPr lvl="1" rtl="0" algn="ctr">
              <a:spcBef>
                <a:spcPts val="1600"/>
              </a:spcBef>
              <a:spcAft>
                <a:spcPts val="0"/>
              </a:spcAft>
              <a:buNone/>
              <a:defRPr sz="1200">
                <a:solidFill>
                  <a:srgbClr val="053B5C"/>
                </a:solidFill>
              </a:defRPr>
            </a:lvl2pPr>
            <a:lvl3pPr lvl="2" rtl="0" algn="ctr">
              <a:spcBef>
                <a:spcPts val="1600"/>
              </a:spcBef>
              <a:spcAft>
                <a:spcPts val="0"/>
              </a:spcAft>
              <a:buNone/>
              <a:defRPr sz="1200">
                <a:solidFill>
                  <a:srgbClr val="053B5C"/>
                </a:solidFill>
              </a:defRPr>
            </a:lvl3pPr>
            <a:lvl4pPr lvl="3" rtl="0" algn="ctr">
              <a:spcBef>
                <a:spcPts val="1600"/>
              </a:spcBef>
              <a:spcAft>
                <a:spcPts val="0"/>
              </a:spcAft>
              <a:buNone/>
              <a:defRPr sz="1200">
                <a:solidFill>
                  <a:srgbClr val="053B5C"/>
                </a:solidFill>
              </a:defRPr>
            </a:lvl4pPr>
            <a:lvl5pPr lvl="4" rtl="0" algn="ctr">
              <a:spcBef>
                <a:spcPts val="1600"/>
              </a:spcBef>
              <a:spcAft>
                <a:spcPts val="0"/>
              </a:spcAft>
              <a:buNone/>
              <a:defRPr sz="1200">
                <a:solidFill>
                  <a:srgbClr val="053B5C"/>
                </a:solidFill>
              </a:defRPr>
            </a:lvl5pPr>
            <a:lvl6pPr lvl="5" rtl="0" algn="ctr">
              <a:spcBef>
                <a:spcPts val="1600"/>
              </a:spcBef>
              <a:spcAft>
                <a:spcPts val="0"/>
              </a:spcAft>
              <a:buNone/>
              <a:defRPr sz="1200">
                <a:solidFill>
                  <a:srgbClr val="053B5C"/>
                </a:solidFill>
              </a:defRPr>
            </a:lvl6pPr>
            <a:lvl7pPr lvl="6" rtl="0" algn="ctr">
              <a:spcBef>
                <a:spcPts val="1600"/>
              </a:spcBef>
              <a:spcAft>
                <a:spcPts val="0"/>
              </a:spcAft>
              <a:buNone/>
              <a:defRPr sz="1200">
                <a:solidFill>
                  <a:srgbClr val="053B5C"/>
                </a:solidFill>
              </a:defRPr>
            </a:lvl7pPr>
            <a:lvl8pPr lvl="7" rtl="0" algn="ctr">
              <a:spcBef>
                <a:spcPts val="1600"/>
              </a:spcBef>
              <a:spcAft>
                <a:spcPts val="0"/>
              </a:spcAft>
              <a:buNone/>
              <a:defRPr sz="1200">
                <a:solidFill>
                  <a:srgbClr val="053B5C"/>
                </a:solidFill>
              </a:defRPr>
            </a:lvl8pPr>
            <a:lvl9pPr lvl="8" rtl="0" algn="ctr">
              <a:spcBef>
                <a:spcPts val="1600"/>
              </a:spcBef>
              <a:spcAft>
                <a:spcPts val="1600"/>
              </a:spcAft>
              <a:buNone/>
              <a:defRPr sz="1200">
                <a:solidFill>
                  <a:srgbClr val="053B5C"/>
                </a:solidFill>
              </a:defRPr>
            </a:lvl9pPr>
          </a:lstStyle>
          <a:p/>
        </p:txBody>
      </p:sp>
      <p:sp>
        <p:nvSpPr>
          <p:cNvPr id="265" name="Google Shape;265;p24"/>
          <p:cNvSpPr/>
          <p:nvPr/>
        </p:nvSpPr>
        <p:spPr>
          <a:xfrm>
            <a:off x="1" y="4090039"/>
            <a:ext cx="2424373" cy="1053465"/>
          </a:xfrm>
          <a:custGeom>
            <a:rect b="b" l="l" r="r" t="t"/>
            <a:pathLst>
              <a:path extrusionOk="0" h="32615" w="75058">
                <a:moveTo>
                  <a:pt x="26971" y="1"/>
                </a:moveTo>
                <a:cubicBezTo>
                  <a:pt x="16792" y="1"/>
                  <a:pt x="7040" y="5763"/>
                  <a:pt x="2429" y="15589"/>
                </a:cubicBezTo>
                <a:cubicBezTo>
                  <a:pt x="2382" y="15684"/>
                  <a:pt x="2358" y="15779"/>
                  <a:pt x="2310" y="15875"/>
                </a:cubicBezTo>
                <a:cubicBezTo>
                  <a:pt x="1453" y="16946"/>
                  <a:pt x="679" y="18065"/>
                  <a:pt x="0" y="19244"/>
                </a:cubicBezTo>
                <a:lnTo>
                  <a:pt x="0" y="32615"/>
                </a:lnTo>
                <a:lnTo>
                  <a:pt x="75057" y="32615"/>
                </a:lnTo>
                <a:cubicBezTo>
                  <a:pt x="73819" y="28007"/>
                  <a:pt x="70640" y="23959"/>
                  <a:pt x="65985" y="21768"/>
                </a:cubicBezTo>
                <a:cubicBezTo>
                  <a:pt x="63680" y="20692"/>
                  <a:pt x="61256" y="20183"/>
                  <a:pt x="58871" y="20183"/>
                </a:cubicBezTo>
                <a:cubicBezTo>
                  <a:pt x="56981" y="20183"/>
                  <a:pt x="55116" y="20503"/>
                  <a:pt x="53352" y="21113"/>
                </a:cubicBezTo>
                <a:cubicBezTo>
                  <a:pt x="51566" y="13255"/>
                  <a:pt x="46328" y="6266"/>
                  <a:pt x="38470" y="2575"/>
                </a:cubicBezTo>
                <a:cubicBezTo>
                  <a:pt x="34746" y="828"/>
                  <a:pt x="30828" y="1"/>
                  <a:pt x="26971" y="1"/>
                </a:cubicBezTo>
                <a:close/>
              </a:path>
            </a:pathLst>
          </a:custGeom>
          <a:solidFill>
            <a:srgbClr val="FFFFFF">
              <a:alpha val="44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24"/>
          <p:cNvSpPr/>
          <p:nvPr/>
        </p:nvSpPr>
        <p:spPr>
          <a:xfrm>
            <a:off x="2010934" y="4642982"/>
            <a:ext cx="1937483" cy="500521"/>
          </a:xfrm>
          <a:custGeom>
            <a:rect b="b" l="l" r="r" t="t"/>
            <a:pathLst>
              <a:path extrusionOk="0" h="15496" w="59984">
                <a:moveTo>
                  <a:pt x="8620" y="0"/>
                </a:moveTo>
                <a:cubicBezTo>
                  <a:pt x="6622" y="0"/>
                  <a:pt x="4637" y="834"/>
                  <a:pt x="3227" y="2459"/>
                </a:cubicBezTo>
                <a:cubicBezTo>
                  <a:pt x="988" y="5042"/>
                  <a:pt x="941" y="8769"/>
                  <a:pt x="2893" y="11400"/>
                </a:cubicBezTo>
                <a:cubicBezTo>
                  <a:pt x="2608" y="11662"/>
                  <a:pt x="2334" y="11948"/>
                  <a:pt x="2072" y="12245"/>
                </a:cubicBezTo>
                <a:cubicBezTo>
                  <a:pt x="1203" y="13246"/>
                  <a:pt x="512" y="14341"/>
                  <a:pt x="0" y="15496"/>
                </a:cubicBezTo>
                <a:lnTo>
                  <a:pt x="59984" y="15496"/>
                </a:lnTo>
                <a:cubicBezTo>
                  <a:pt x="58853" y="11960"/>
                  <a:pt x="56781" y="8685"/>
                  <a:pt x="53769" y="6066"/>
                </a:cubicBezTo>
                <a:cubicBezTo>
                  <a:pt x="49777" y="2603"/>
                  <a:pt x="44856" y="905"/>
                  <a:pt x="39958" y="905"/>
                </a:cubicBezTo>
                <a:cubicBezTo>
                  <a:pt x="34060" y="905"/>
                  <a:pt x="28196" y="3367"/>
                  <a:pt x="24027" y="8174"/>
                </a:cubicBezTo>
                <a:cubicBezTo>
                  <a:pt x="23967" y="8233"/>
                  <a:pt x="23932" y="8304"/>
                  <a:pt x="23872" y="8364"/>
                </a:cubicBezTo>
                <a:cubicBezTo>
                  <a:pt x="22789" y="9138"/>
                  <a:pt x="21777" y="9995"/>
                  <a:pt x="20860" y="10960"/>
                </a:cubicBezTo>
                <a:cubicBezTo>
                  <a:pt x="20848" y="10948"/>
                  <a:pt x="20836" y="10936"/>
                  <a:pt x="20824" y="10924"/>
                </a:cubicBezTo>
                <a:cubicBezTo>
                  <a:pt x="19288" y="9578"/>
                  <a:pt x="17526" y="8674"/>
                  <a:pt x="15681" y="8162"/>
                </a:cubicBezTo>
                <a:cubicBezTo>
                  <a:pt x="16014" y="5840"/>
                  <a:pt x="15216" y="3399"/>
                  <a:pt x="13311" y="1756"/>
                </a:cubicBezTo>
                <a:cubicBezTo>
                  <a:pt x="11954" y="577"/>
                  <a:pt x="10283" y="0"/>
                  <a:pt x="8620" y="0"/>
                </a:cubicBezTo>
                <a:close/>
              </a:path>
            </a:pathLst>
          </a:custGeom>
          <a:solidFill>
            <a:srgbClr val="FFFFFF">
              <a:alpha val="44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67" name="Google Shape;267;p24"/>
          <p:cNvGrpSpPr/>
          <p:nvPr/>
        </p:nvGrpSpPr>
        <p:grpSpPr>
          <a:xfrm flipH="1">
            <a:off x="8087888" y="3307425"/>
            <a:ext cx="935500" cy="1873825"/>
            <a:chOff x="8208488" y="3307425"/>
            <a:chExt cx="935500" cy="1873825"/>
          </a:xfrm>
        </p:grpSpPr>
        <p:sp>
          <p:nvSpPr>
            <p:cNvPr id="268" name="Google Shape;268;p24"/>
            <p:cNvSpPr/>
            <p:nvPr/>
          </p:nvSpPr>
          <p:spPr>
            <a:xfrm>
              <a:off x="8644188" y="3606050"/>
              <a:ext cx="499800" cy="1162300"/>
            </a:xfrm>
            <a:custGeom>
              <a:rect b="b" l="l" r="r" t="t"/>
              <a:pathLst>
                <a:path extrusionOk="0" h="46492" w="19992">
                  <a:moveTo>
                    <a:pt x="10035" y="0"/>
                  </a:moveTo>
                  <a:cubicBezTo>
                    <a:pt x="8386" y="0"/>
                    <a:pt x="6741" y="963"/>
                    <a:pt x="6002" y="2441"/>
                  </a:cubicBezTo>
                  <a:cubicBezTo>
                    <a:pt x="4954" y="4548"/>
                    <a:pt x="5740" y="7120"/>
                    <a:pt x="5025" y="9358"/>
                  </a:cubicBezTo>
                  <a:cubicBezTo>
                    <a:pt x="4120" y="12204"/>
                    <a:pt x="930" y="14026"/>
                    <a:pt x="489" y="16978"/>
                  </a:cubicBezTo>
                  <a:cubicBezTo>
                    <a:pt x="1" y="20181"/>
                    <a:pt x="2906" y="22848"/>
                    <a:pt x="3668" y="25991"/>
                  </a:cubicBezTo>
                  <a:cubicBezTo>
                    <a:pt x="4370" y="28861"/>
                    <a:pt x="3227" y="31814"/>
                    <a:pt x="2227" y="34600"/>
                  </a:cubicBezTo>
                  <a:cubicBezTo>
                    <a:pt x="1811" y="35719"/>
                    <a:pt x="1418" y="36874"/>
                    <a:pt x="1418" y="38076"/>
                  </a:cubicBezTo>
                  <a:cubicBezTo>
                    <a:pt x="1430" y="39624"/>
                    <a:pt x="2108" y="41112"/>
                    <a:pt x="3049" y="42339"/>
                  </a:cubicBezTo>
                  <a:cubicBezTo>
                    <a:pt x="4951" y="44839"/>
                    <a:pt x="7973" y="46492"/>
                    <a:pt x="11087" y="46492"/>
                  </a:cubicBezTo>
                  <a:cubicBezTo>
                    <a:pt x="12242" y="46492"/>
                    <a:pt x="13410" y="46264"/>
                    <a:pt x="14538" y="45768"/>
                  </a:cubicBezTo>
                  <a:cubicBezTo>
                    <a:pt x="16979" y="44696"/>
                    <a:pt x="18741" y="42351"/>
                    <a:pt x="19360" y="39755"/>
                  </a:cubicBezTo>
                  <a:cubicBezTo>
                    <a:pt x="19991" y="37171"/>
                    <a:pt x="19539" y="34397"/>
                    <a:pt x="18396" y="31992"/>
                  </a:cubicBezTo>
                  <a:cubicBezTo>
                    <a:pt x="17813" y="30766"/>
                    <a:pt x="17051" y="29635"/>
                    <a:pt x="16527" y="28385"/>
                  </a:cubicBezTo>
                  <a:cubicBezTo>
                    <a:pt x="15991" y="27134"/>
                    <a:pt x="15717" y="25706"/>
                    <a:pt x="16146" y="24420"/>
                  </a:cubicBezTo>
                  <a:cubicBezTo>
                    <a:pt x="16562" y="23182"/>
                    <a:pt x="17575" y="22253"/>
                    <a:pt x="18194" y="21110"/>
                  </a:cubicBezTo>
                  <a:cubicBezTo>
                    <a:pt x="18968" y="19717"/>
                    <a:pt x="19134" y="18086"/>
                    <a:pt x="19134" y="16502"/>
                  </a:cubicBezTo>
                  <a:cubicBezTo>
                    <a:pt x="19134" y="15502"/>
                    <a:pt x="19075" y="14478"/>
                    <a:pt x="18670" y="13561"/>
                  </a:cubicBezTo>
                  <a:cubicBezTo>
                    <a:pt x="17991" y="12002"/>
                    <a:pt x="16432" y="10990"/>
                    <a:pt x="15681" y="9466"/>
                  </a:cubicBezTo>
                  <a:cubicBezTo>
                    <a:pt x="14693" y="7477"/>
                    <a:pt x="15253" y="5013"/>
                    <a:pt x="14407" y="2977"/>
                  </a:cubicBezTo>
                  <a:cubicBezTo>
                    <a:pt x="13729" y="1346"/>
                    <a:pt x="12110" y="143"/>
                    <a:pt x="10347" y="12"/>
                  </a:cubicBezTo>
                  <a:cubicBezTo>
                    <a:pt x="10244" y="4"/>
                    <a:pt x="10139" y="0"/>
                    <a:pt x="10035" y="0"/>
                  </a:cubicBezTo>
                  <a:close/>
                </a:path>
              </a:pathLst>
            </a:custGeom>
            <a:solidFill>
              <a:srgbClr val="59D0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24"/>
            <p:cNvSpPr/>
            <p:nvPr/>
          </p:nvSpPr>
          <p:spPr>
            <a:xfrm>
              <a:off x="8896613" y="3682825"/>
              <a:ext cx="25" cy="1498425"/>
            </a:xfrm>
            <a:custGeom>
              <a:rect b="b" l="l" r="r" t="t"/>
              <a:pathLst>
                <a:path extrusionOk="0" fill="none" h="59937" w="1">
                  <a:moveTo>
                    <a:pt x="0" y="1"/>
                  </a:moveTo>
                  <a:lnTo>
                    <a:pt x="0" y="59937"/>
                  </a:lnTo>
                </a:path>
              </a:pathLst>
            </a:custGeom>
            <a:noFill/>
            <a:ln cap="flat" cmpd="sng" w="22025">
              <a:solidFill>
                <a:srgbClr val="439D8A"/>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24"/>
            <p:cNvSpPr/>
            <p:nvPr/>
          </p:nvSpPr>
          <p:spPr>
            <a:xfrm>
              <a:off x="8896613" y="3917975"/>
              <a:ext cx="161650" cy="150650"/>
            </a:xfrm>
            <a:custGeom>
              <a:rect b="b" l="l" r="r" t="t"/>
              <a:pathLst>
                <a:path extrusionOk="0" fill="none" h="6026" w="6466">
                  <a:moveTo>
                    <a:pt x="6465" y="1"/>
                  </a:moveTo>
                  <a:lnTo>
                    <a:pt x="0" y="6025"/>
                  </a:lnTo>
                </a:path>
              </a:pathLst>
            </a:custGeom>
            <a:noFill/>
            <a:ln cap="flat" cmpd="sng" w="22025">
              <a:solidFill>
                <a:srgbClr val="439D8A"/>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24"/>
            <p:cNvSpPr/>
            <p:nvPr/>
          </p:nvSpPr>
          <p:spPr>
            <a:xfrm>
              <a:off x="8766238" y="4362375"/>
              <a:ext cx="130400" cy="108375"/>
            </a:xfrm>
            <a:custGeom>
              <a:rect b="b" l="l" r="r" t="t"/>
              <a:pathLst>
                <a:path extrusionOk="0" fill="none" h="4335" w="5216">
                  <a:moveTo>
                    <a:pt x="0" y="1"/>
                  </a:moveTo>
                  <a:lnTo>
                    <a:pt x="5215" y="4335"/>
                  </a:lnTo>
                </a:path>
              </a:pathLst>
            </a:custGeom>
            <a:noFill/>
            <a:ln cap="flat" cmpd="sng" w="22025">
              <a:solidFill>
                <a:srgbClr val="439D8A"/>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24"/>
            <p:cNvSpPr/>
            <p:nvPr/>
          </p:nvSpPr>
          <p:spPr>
            <a:xfrm>
              <a:off x="8896613" y="4544250"/>
              <a:ext cx="136050" cy="139325"/>
            </a:xfrm>
            <a:custGeom>
              <a:rect b="b" l="l" r="r" t="t"/>
              <a:pathLst>
                <a:path extrusionOk="0" fill="none" h="5573" w="5442">
                  <a:moveTo>
                    <a:pt x="5442" y="1"/>
                  </a:moveTo>
                  <a:lnTo>
                    <a:pt x="0" y="5573"/>
                  </a:lnTo>
                </a:path>
              </a:pathLst>
            </a:custGeom>
            <a:noFill/>
            <a:ln cap="flat" cmpd="sng" w="22025">
              <a:solidFill>
                <a:srgbClr val="439D8A"/>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24"/>
            <p:cNvSpPr/>
            <p:nvPr/>
          </p:nvSpPr>
          <p:spPr>
            <a:xfrm>
              <a:off x="8898388" y="4490975"/>
              <a:ext cx="114025" cy="110150"/>
            </a:xfrm>
            <a:custGeom>
              <a:rect b="b" l="l" r="r" t="t"/>
              <a:pathLst>
                <a:path extrusionOk="0" fill="none" h="4406" w="4561">
                  <a:moveTo>
                    <a:pt x="4561" y="0"/>
                  </a:moveTo>
                  <a:lnTo>
                    <a:pt x="1" y="4406"/>
                  </a:lnTo>
                </a:path>
              </a:pathLst>
            </a:custGeom>
            <a:noFill/>
            <a:ln cap="flat" cmpd="sng" w="22025">
              <a:solidFill>
                <a:srgbClr val="439D8A"/>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24"/>
            <p:cNvSpPr/>
            <p:nvPr/>
          </p:nvSpPr>
          <p:spPr>
            <a:xfrm>
              <a:off x="8208488" y="3307425"/>
              <a:ext cx="634325" cy="1474725"/>
            </a:xfrm>
            <a:custGeom>
              <a:rect b="b" l="l" r="r" t="t"/>
              <a:pathLst>
                <a:path extrusionOk="0" h="58989" w="25373">
                  <a:moveTo>
                    <a:pt x="12734" y="0"/>
                  </a:moveTo>
                  <a:cubicBezTo>
                    <a:pt x="10638" y="0"/>
                    <a:pt x="8561" y="1218"/>
                    <a:pt x="7620" y="3099"/>
                  </a:cubicBezTo>
                  <a:cubicBezTo>
                    <a:pt x="6287" y="5766"/>
                    <a:pt x="7287" y="9040"/>
                    <a:pt x="6382" y="11874"/>
                  </a:cubicBezTo>
                  <a:cubicBezTo>
                    <a:pt x="5227" y="15481"/>
                    <a:pt x="1191" y="17791"/>
                    <a:pt x="619" y="21542"/>
                  </a:cubicBezTo>
                  <a:cubicBezTo>
                    <a:pt x="0" y="25602"/>
                    <a:pt x="3679" y="28983"/>
                    <a:pt x="4655" y="32972"/>
                  </a:cubicBezTo>
                  <a:cubicBezTo>
                    <a:pt x="5548" y="36615"/>
                    <a:pt x="4108" y="40365"/>
                    <a:pt x="2822" y="43901"/>
                  </a:cubicBezTo>
                  <a:cubicBezTo>
                    <a:pt x="2310" y="45318"/>
                    <a:pt x="1810" y="46795"/>
                    <a:pt x="1810" y="48307"/>
                  </a:cubicBezTo>
                  <a:cubicBezTo>
                    <a:pt x="1810" y="50271"/>
                    <a:pt x="2667" y="52152"/>
                    <a:pt x="3870" y="53724"/>
                  </a:cubicBezTo>
                  <a:cubicBezTo>
                    <a:pt x="6282" y="56900"/>
                    <a:pt x="10111" y="58988"/>
                    <a:pt x="14062" y="58988"/>
                  </a:cubicBezTo>
                  <a:cubicBezTo>
                    <a:pt x="15532" y="58988"/>
                    <a:pt x="17018" y="58699"/>
                    <a:pt x="18455" y="58070"/>
                  </a:cubicBezTo>
                  <a:cubicBezTo>
                    <a:pt x="21539" y="56701"/>
                    <a:pt x="23777" y="53724"/>
                    <a:pt x="24575" y="50450"/>
                  </a:cubicBezTo>
                  <a:cubicBezTo>
                    <a:pt x="25372" y="47164"/>
                    <a:pt x="24801" y="43640"/>
                    <a:pt x="23348" y="40592"/>
                  </a:cubicBezTo>
                  <a:cubicBezTo>
                    <a:pt x="22598" y="39044"/>
                    <a:pt x="21634" y="37591"/>
                    <a:pt x="20967" y="36008"/>
                  </a:cubicBezTo>
                  <a:cubicBezTo>
                    <a:pt x="20300" y="34424"/>
                    <a:pt x="19943" y="32614"/>
                    <a:pt x="20491" y="30983"/>
                  </a:cubicBezTo>
                  <a:cubicBezTo>
                    <a:pt x="21027" y="29412"/>
                    <a:pt x="22301" y="28233"/>
                    <a:pt x="23098" y="26780"/>
                  </a:cubicBezTo>
                  <a:cubicBezTo>
                    <a:pt x="24063" y="25018"/>
                    <a:pt x="24277" y="22946"/>
                    <a:pt x="24289" y="20934"/>
                  </a:cubicBezTo>
                  <a:cubicBezTo>
                    <a:pt x="24289" y="19660"/>
                    <a:pt x="24206" y="18363"/>
                    <a:pt x="23694" y="17196"/>
                  </a:cubicBezTo>
                  <a:cubicBezTo>
                    <a:pt x="22824" y="15231"/>
                    <a:pt x="20848" y="13933"/>
                    <a:pt x="19895" y="12005"/>
                  </a:cubicBezTo>
                  <a:cubicBezTo>
                    <a:pt x="18645" y="9481"/>
                    <a:pt x="19360" y="6361"/>
                    <a:pt x="18276" y="3766"/>
                  </a:cubicBezTo>
                  <a:cubicBezTo>
                    <a:pt x="17419" y="1706"/>
                    <a:pt x="15359" y="170"/>
                    <a:pt x="13133" y="15"/>
                  </a:cubicBezTo>
                  <a:cubicBezTo>
                    <a:pt x="13000" y="5"/>
                    <a:pt x="12867" y="0"/>
                    <a:pt x="12734" y="0"/>
                  </a:cubicBezTo>
                  <a:close/>
                </a:path>
              </a:pathLst>
            </a:custGeom>
            <a:solidFill>
              <a:srgbClr val="74D8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24"/>
            <p:cNvSpPr/>
            <p:nvPr/>
          </p:nvSpPr>
          <p:spPr>
            <a:xfrm>
              <a:off x="8523388" y="3349450"/>
              <a:ext cx="25" cy="1830325"/>
            </a:xfrm>
            <a:custGeom>
              <a:rect b="b" l="l" r="r" t="t"/>
              <a:pathLst>
                <a:path extrusionOk="0" fill="none" h="73213" w="1">
                  <a:moveTo>
                    <a:pt x="1" y="1"/>
                  </a:moveTo>
                  <a:lnTo>
                    <a:pt x="1" y="73212"/>
                  </a:lnTo>
                </a:path>
              </a:pathLst>
            </a:custGeom>
            <a:noFill/>
            <a:ln cap="flat" cmpd="sng" w="22025">
              <a:solidFill>
                <a:srgbClr val="439D8A"/>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24"/>
            <p:cNvSpPr/>
            <p:nvPr/>
          </p:nvSpPr>
          <p:spPr>
            <a:xfrm>
              <a:off x="8389763" y="3590575"/>
              <a:ext cx="133650" cy="130975"/>
            </a:xfrm>
            <a:custGeom>
              <a:rect b="b" l="l" r="r" t="t"/>
              <a:pathLst>
                <a:path extrusionOk="0" fill="none" h="5239" w="5346">
                  <a:moveTo>
                    <a:pt x="0" y="0"/>
                  </a:moveTo>
                  <a:lnTo>
                    <a:pt x="5346" y="5239"/>
                  </a:lnTo>
                </a:path>
              </a:pathLst>
            </a:custGeom>
            <a:noFill/>
            <a:ln cap="flat" cmpd="sng" w="22025">
              <a:solidFill>
                <a:srgbClr val="439D8A"/>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24"/>
            <p:cNvSpPr/>
            <p:nvPr/>
          </p:nvSpPr>
          <p:spPr>
            <a:xfrm>
              <a:off x="8351063" y="3656650"/>
              <a:ext cx="170875" cy="154200"/>
            </a:xfrm>
            <a:custGeom>
              <a:rect b="b" l="l" r="r" t="t"/>
              <a:pathLst>
                <a:path extrusionOk="0" fill="none" h="6168" w="6835">
                  <a:moveTo>
                    <a:pt x="0" y="0"/>
                  </a:moveTo>
                  <a:lnTo>
                    <a:pt x="6834" y="6168"/>
                  </a:lnTo>
                </a:path>
              </a:pathLst>
            </a:custGeom>
            <a:noFill/>
            <a:ln cap="flat" cmpd="sng" w="22025">
              <a:solidFill>
                <a:srgbClr val="439D8A"/>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24"/>
            <p:cNvSpPr/>
            <p:nvPr/>
          </p:nvSpPr>
          <p:spPr>
            <a:xfrm>
              <a:off x="8290638" y="3992700"/>
              <a:ext cx="231300" cy="143200"/>
            </a:xfrm>
            <a:custGeom>
              <a:rect b="b" l="l" r="r" t="t"/>
              <a:pathLst>
                <a:path extrusionOk="0" fill="none" h="5728" w="9252">
                  <a:moveTo>
                    <a:pt x="0" y="0"/>
                  </a:moveTo>
                  <a:lnTo>
                    <a:pt x="9251" y="5727"/>
                  </a:lnTo>
                </a:path>
              </a:pathLst>
            </a:custGeom>
            <a:noFill/>
            <a:ln cap="flat" cmpd="sng" w="22025">
              <a:solidFill>
                <a:srgbClr val="439D8A"/>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24"/>
            <p:cNvSpPr/>
            <p:nvPr/>
          </p:nvSpPr>
          <p:spPr>
            <a:xfrm>
              <a:off x="8305813" y="4392150"/>
              <a:ext cx="214625" cy="136350"/>
            </a:xfrm>
            <a:custGeom>
              <a:rect b="b" l="l" r="r" t="t"/>
              <a:pathLst>
                <a:path extrusionOk="0" fill="none" h="5454" w="8585">
                  <a:moveTo>
                    <a:pt x="0" y="0"/>
                  </a:moveTo>
                  <a:lnTo>
                    <a:pt x="8585" y="5454"/>
                  </a:lnTo>
                </a:path>
              </a:pathLst>
            </a:custGeom>
            <a:noFill/>
            <a:ln cap="flat" cmpd="sng" w="22025">
              <a:solidFill>
                <a:srgbClr val="439D8A"/>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24"/>
            <p:cNvSpPr/>
            <p:nvPr/>
          </p:nvSpPr>
          <p:spPr>
            <a:xfrm>
              <a:off x="8279613" y="4477575"/>
              <a:ext cx="240825" cy="159875"/>
            </a:xfrm>
            <a:custGeom>
              <a:rect b="b" l="l" r="r" t="t"/>
              <a:pathLst>
                <a:path extrusionOk="0" fill="none" h="6395" w="9633">
                  <a:moveTo>
                    <a:pt x="1" y="1"/>
                  </a:moveTo>
                  <a:lnTo>
                    <a:pt x="9633" y="6394"/>
                  </a:lnTo>
                </a:path>
              </a:pathLst>
            </a:custGeom>
            <a:noFill/>
            <a:ln cap="flat" cmpd="sng" w="22025">
              <a:solidFill>
                <a:srgbClr val="439D8A"/>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24"/>
            <p:cNvSpPr/>
            <p:nvPr/>
          </p:nvSpPr>
          <p:spPr>
            <a:xfrm>
              <a:off x="8523388" y="3753075"/>
              <a:ext cx="206600" cy="175050"/>
            </a:xfrm>
            <a:custGeom>
              <a:rect b="b" l="l" r="r" t="t"/>
              <a:pathLst>
                <a:path extrusionOk="0" fill="none" h="7002" w="8264">
                  <a:moveTo>
                    <a:pt x="1" y="7002"/>
                  </a:moveTo>
                  <a:lnTo>
                    <a:pt x="8264" y="1"/>
                  </a:lnTo>
                </a:path>
              </a:pathLst>
            </a:custGeom>
            <a:noFill/>
            <a:ln cap="flat" cmpd="sng" w="22025">
              <a:solidFill>
                <a:srgbClr val="439D8A"/>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24"/>
            <p:cNvSpPr/>
            <p:nvPr/>
          </p:nvSpPr>
          <p:spPr>
            <a:xfrm>
              <a:off x="8519238" y="4193900"/>
              <a:ext cx="205100" cy="108675"/>
            </a:xfrm>
            <a:custGeom>
              <a:rect b="b" l="l" r="r" t="t"/>
              <a:pathLst>
                <a:path extrusionOk="0" fill="none" h="4347" w="8204">
                  <a:moveTo>
                    <a:pt x="0" y="4347"/>
                  </a:moveTo>
                  <a:lnTo>
                    <a:pt x="8204" y="1"/>
                  </a:lnTo>
                </a:path>
              </a:pathLst>
            </a:custGeom>
            <a:noFill/>
            <a:ln cap="flat" cmpd="sng" w="22025">
              <a:solidFill>
                <a:srgbClr val="439D8A"/>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24"/>
            <p:cNvSpPr/>
            <p:nvPr/>
          </p:nvSpPr>
          <p:spPr>
            <a:xfrm>
              <a:off x="8521913" y="4248975"/>
              <a:ext cx="220275" cy="118500"/>
            </a:xfrm>
            <a:custGeom>
              <a:rect b="b" l="l" r="r" t="t"/>
              <a:pathLst>
                <a:path extrusionOk="0" fill="none" h="4740" w="8811">
                  <a:moveTo>
                    <a:pt x="0" y="4739"/>
                  </a:moveTo>
                  <a:lnTo>
                    <a:pt x="8811" y="1"/>
                  </a:lnTo>
                </a:path>
              </a:pathLst>
            </a:custGeom>
            <a:noFill/>
            <a:ln cap="flat" cmpd="sng" w="22025">
              <a:solidFill>
                <a:srgbClr val="439D8A"/>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ly Title 2">
  <p:cSld name="CUSTOM_15">
    <p:spTree>
      <p:nvGrpSpPr>
        <p:cNvPr id="284" name="Shape 284"/>
        <p:cNvGrpSpPr/>
        <p:nvPr/>
      </p:nvGrpSpPr>
      <p:grpSpPr>
        <a:xfrm>
          <a:off x="0" y="0"/>
          <a:ext cx="0" cy="0"/>
          <a:chOff x="0" y="0"/>
          <a:chExt cx="0" cy="0"/>
        </a:xfrm>
      </p:grpSpPr>
      <p:sp>
        <p:nvSpPr>
          <p:cNvPr id="285" name="Google Shape;285;p25"/>
          <p:cNvSpPr txBox="1"/>
          <p:nvPr>
            <p:ph type="title"/>
          </p:nvPr>
        </p:nvSpPr>
        <p:spPr>
          <a:xfrm>
            <a:off x="717525" y="542750"/>
            <a:ext cx="7708800" cy="483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grpSp>
        <p:nvGrpSpPr>
          <p:cNvPr id="286" name="Google Shape;286;p25"/>
          <p:cNvGrpSpPr/>
          <p:nvPr/>
        </p:nvGrpSpPr>
        <p:grpSpPr>
          <a:xfrm>
            <a:off x="1" y="2854047"/>
            <a:ext cx="9144001" cy="2289456"/>
            <a:chOff x="271750" y="2423875"/>
            <a:chExt cx="7077400" cy="1772025"/>
          </a:xfrm>
        </p:grpSpPr>
        <p:sp>
          <p:nvSpPr>
            <p:cNvPr id="287" name="Google Shape;287;p25"/>
            <p:cNvSpPr/>
            <p:nvPr/>
          </p:nvSpPr>
          <p:spPr>
            <a:xfrm>
              <a:off x="277700" y="2423875"/>
              <a:ext cx="7071450" cy="1772025"/>
            </a:xfrm>
            <a:custGeom>
              <a:rect b="b" l="l" r="r" t="t"/>
              <a:pathLst>
                <a:path extrusionOk="0" h="70881" w="282858">
                  <a:moveTo>
                    <a:pt x="57528" y="1"/>
                  </a:moveTo>
                  <a:cubicBezTo>
                    <a:pt x="37107" y="1"/>
                    <a:pt x="17867" y="6326"/>
                    <a:pt x="1" y="16029"/>
                  </a:cubicBezTo>
                  <a:lnTo>
                    <a:pt x="1" y="70881"/>
                  </a:lnTo>
                  <a:lnTo>
                    <a:pt x="282857" y="70881"/>
                  </a:lnTo>
                  <a:lnTo>
                    <a:pt x="282857" y="53831"/>
                  </a:lnTo>
                  <a:cubicBezTo>
                    <a:pt x="276183" y="53941"/>
                    <a:pt x="269511" y="54030"/>
                    <a:pt x="262852" y="54030"/>
                  </a:cubicBezTo>
                  <a:cubicBezTo>
                    <a:pt x="230491" y="54030"/>
                    <a:pt x="198425" y="51930"/>
                    <a:pt x="167736" y="39913"/>
                  </a:cubicBezTo>
                  <a:cubicBezTo>
                    <a:pt x="131005" y="25530"/>
                    <a:pt x="101025" y="967"/>
                    <a:pt x="59794" y="27"/>
                  </a:cubicBezTo>
                  <a:cubicBezTo>
                    <a:pt x="59037" y="10"/>
                    <a:pt x="58282" y="1"/>
                    <a:pt x="57528" y="1"/>
                  </a:cubicBezTo>
                  <a:close/>
                </a:path>
              </a:pathLst>
            </a:custGeom>
            <a:solidFill>
              <a:srgbClr val="A0E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25"/>
            <p:cNvSpPr/>
            <p:nvPr/>
          </p:nvSpPr>
          <p:spPr>
            <a:xfrm>
              <a:off x="271750" y="3380525"/>
              <a:ext cx="1876450" cy="815375"/>
            </a:xfrm>
            <a:custGeom>
              <a:rect b="b" l="l" r="r" t="t"/>
              <a:pathLst>
                <a:path extrusionOk="0" h="32615" w="75058">
                  <a:moveTo>
                    <a:pt x="26971" y="1"/>
                  </a:moveTo>
                  <a:cubicBezTo>
                    <a:pt x="16792" y="1"/>
                    <a:pt x="7040" y="5763"/>
                    <a:pt x="2429" y="15589"/>
                  </a:cubicBezTo>
                  <a:cubicBezTo>
                    <a:pt x="2382" y="15684"/>
                    <a:pt x="2358" y="15779"/>
                    <a:pt x="2310" y="15875"/>
                  </a:cubicBezTo>
                  <a:cubicBezTo>
                    <a:pt x="1453" y="16946"/>
                    <a:pt x="679" y="18065"/>
                    <a:pt x="0" y="19244"/>
                  </a:cubicBezTo>
                  <a:lnTo>
                    <a:pt x="0" y="32615"/>
                  </a:lnTo>
                  <a:lnTo>
                    <a:pt x="75057" y="32615"/>
                  </a:lnTo>
                  <a:cubicBezTo>
                    <a:pt x="73819" y="28007"/>
                    <a:pt x="70640" y="23959"/>
                    <a:pt x="65985" y="21768"/>
                  </a:cubicBezTo>
                  <a:cubicBezTo>
                    <a:pt x="63680" y="20692"/>
                    <a:pt x="61256" y="20183"/>
                    <a:pt x="58871" y="20183"/>
                  </a:cubicBezTo>
                  <a:cubicBezTo>
                    <a:pt x="56981" y="20183"/>
                    <a:pt x="55116" y="20503"/>
                    <a:pt x="53352" y="21113"/>
                  </a:cubicBezTo>
                  <a:cubicBezTo>
                    <a:pt x="51566" y="13255"/>
                    <a:pt x="46328" y="6266"/>
                    <a:pt x="38470" y="2575"/>
                  </a:cubicBezTo>
                  <a:cubicBezTo>
                    <a:pt x="34746" y="828"/>
                    <a:pt x="30828" y="1"/>
                    <a:pt x="26971" y="1"/>
                  </a:cubicBezTo>
                  <a:close/>
                </a:path>
              </a:pathLst>
            </a:custGeom>
            <a:solidFill>
              <a:srgbClr val="FFFFFF">
                <a:alpha val="44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25"/>
            <p:cNvSpPr/>
            <p:nvPr/>
          </p:nvSpPr>
          <p:spPr>
            <a:xfrm>
              <a:off x="1828200" y="3808500"/>
              <a:ext cx="1499600" cy="387400"/>
            </a:xfrm>
            <a:custGeom>
              <a:rect b="b" l="l" r="r" t="t"/>
              <a:pathLst>
                <a:path extrusionOk="0" h="15496" w="59984">
                  <a:moveTo>
                    <a:pt x="8620" y="0"/>
                  </a:moveTo>
                  <a:cubicBezTo>
                    <a:pt x="6622" y="0"/>
                    <a:pt x="4637" y="834"/>
                    <a:pt x="3227" y="2459"/>
                  </a:cubicBezTo>
                  <a:cubicBezTo>
                    <a:pt x="988" y="5042"/>
                    <a:pt x="941" y="8769"/>
                    <a:pt x="2893" y="11400"/>
                  </a:cubicBezTo>
                  <a:cubicBezTo>
                    <a:pt x="2608" y="11662"/>
                    <a:pt x="2334" y="11948"/>
                    <a:pt x="2072" y="12245"/>
                  </a:cubicBezTo>
                  <a:cubicBezTo>
                    <a:pt x="1203" y="13246"/>
                    <a:pt x="512" y="14341"/>
                    <a:pt x="0" y="15496"/>
                  </a:cubicBezTo>
                  <a:lnTo>
                    <a:pt x="59984" y="15496"/>
                  </a:lnTo>
                  <a:cubicBezTo>
                    <a:pt x="58853" y="11960"/>
                    <a:pt x="56781" y="8685"/>
                    <a:pt x="53769" y="6066"/>
                  </a:cubicBezTo>
                  <a:cubicBezTo>
                    <a:pt x="49777" y="2603"/>
                    <a:pt x="44856" y="905"/>
                    <a:pt x="39958" y="905"/>
                  </a:cubicBezTo>
                  <a:cubicBezTo>
                    <a:pt x="34060" y="905"/>
                    <a:pt x="28196" y="3367"/>
                    <a:pt x="24027" y="8174"/>
                  </a:cubicBezTo>
                  <a:cubicBezTo>
                    <a:pt x="23967" y="8233"/>
                    <a:pt x="23932" y="8304"/>
                    <a:pt x="23872" y="8364"/>
                  </a:cubicBezTo>
                  <a:cubicBezTo>
                    <a:pt x="22789" y="9138"/>
                    <a:pt x="21777" y="9995"/>
                    <a:pt x="20860" y="10960"/>
                  </a:cubicBezTo>
                  <a:cubicBezTo>
                    <a:pt x="20848" y="10948"/>
                    <a:pt x="20836" y="10936"/>
                    <a:pt x="20824" y="10924"/>
                  </a:cubicBezTo>
                  <a:cubicBezTo>
                    <a:pt x="19288" y="9578"/>
                    <a:pt x="17526" y="8674"/>
                    <a:pt x="15681" y="8162"/>
                  </a:cubicBezTo>
                  <a:cubicBezTo>
                    <a:pt x="16014" y="5840"/>
                    <a:pt x="15216" y="3399"/>
                    <a:pt x="13311" y="1756"/>
                  </a:cubicBezTo>
                  <a:cubicBezTo>
                    <a:pt x="11954" y="577"/>
                    <a:pt x="10283" y="0"/>
                    <a:pt x="8620" y="0"/>
                  </a:cubicBezTo>
                  <a:close/>
                </a:path>
              </a:pathLst>
            </a:custGeom>
            <a:solidFill>
              <a:srgbClr val="FFFFFF">
                <a:alpha val="44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ly Title 3">
  <p:cSld name="CUSTOM_15_1">
    <p:spTree>
      <p:nvGrpSpPr>
        <p:cNvPr id="290" name="Shape 290"/>
        <p:cNvGrpSpPr/>
        <p:nvPr/>
      </p:nvGrpSpPr>
      <p:grpSpPr>
        <a:xfrm>
          <a:off x="0" y="0"/>
          <a:ext cx="0" cy="0"/>
          <a:chOff x="0" y="0"/>
          <a:chExt cx="0" cy="0"/>
        </a:xfrm>
      </p:grpSpPr>
      <p:sp>
        <p:nvSpPr>
          <p:cNvPr id="291" name="Google Shape;291;p26"/>
          <p:cNvSpPr txBox="1"/>
          <p:nvPr>
            <p:ph type="title"/>
          </p:nvPr>
        </p:nvSpPr>
        <p:spPr>
          <a:xfrm>
            <a:off x="717525" y="552990"/>
            <a:ext cx="7708800" cy="483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grpSp>
        <p:nvGrpSpPr>
          <p:cNvPr id="292" name="Google Shape;292;p26"/>
          <p:cNvGrpSpPr/>
          <p:nvPr/>
        </p:nvGrpSpPr>
        <p:grpSpPr>
          <a:xfrm rot="-3108865">
            <a:off x="377868" y="4286613"/>
            <a:ext cx="448943" cy="711247"/>
            <a:chOff x="-1904298" y="1056455"/>
            <a:chExt cx="581725" cy="921611"/>
          </a:xfrm>
        </p:grpSpPr>
        <p:sp>
          <p:nvSpPr>
            <p:cNvPr id="293" name="Google Shape;293;p26"/>
            <p:cNvSpPr/>
            <p:nvPr/>
          </p:nvSpPr>
          <p:spPr>
            <a:xfrm>
              <a:off x="-1904298" y="1056455"/>
              <a:ext cx="581725" cy="887132"/>
            </a:xfrm>
            <a:custGeom>
              <a:rect b="b" l="l" r="r" t="t"/>
              <a:pathLst>
                <a:path extrusionOk="0" h="58249" w="38196">
                  <a:moveTo>
                    <a:pt x="34903" y="0"/>
                  </a:moveTo>
                  <a:cubicBezTo>
                    <a:pt x="34867" y="0"/>
                    <a:pt x="34830" y="5"/>
                    <a:pt x="34790" y="15"/>
                  </a:cubicBezTo>
                  <a:cubicBezTo>
                    <a:pt x="28206" y="1801"/>
                    <a:pt x="22396" y="5385"/>
                    <a:pt x="17002" y="9468"/>
                  </a:cubicBezTo>
                  <a:cubicBezTo>
                    <a:pt x="11918" y="13326"/>
                    <a:pt x="6870" y="17434"/>
                    <a:pt x="3929" y="23232"/>
                  </a:cubicBezTo>
                  <a:cubicBezTo>
                    <a:pt x="1143" y="28733"/>
                    <a:pt x="179" y="34983"/>
                    <a:pt x="83" y="41103"/>
                  </a:cubicBezTo>
                  <a:cubicBezTo>
                    <a:pt x="0" y="46771"/>
                    <a:pt x="310" y="52998"/>
                    <a:pt x="4120" y="57534"/>
                  </a:cubicBezTo>
                  <a:cubicBezTo>
                    <a:pt x="4191" y="57635"/>
                    <a:pt x="4287" y="57668"/>
                    <a:pt x="4373" y="57668"/>
                  </a:cubicBezTo>
                  <a:cubicBezTo>
                    <a:pt x="4388" y="57668"/>
                    <a:pt x="4403" y="57667"/>
                    <a:pt x="4417" y="57665"/>
                  </a:cubicBezTo>
                  <a:lnTo>
                    <a:pt x="4417" y="57665"/>
                  </a:lnTo>
                  <a:cubicBezTo>
                    <a:pt x="4322" y="57903"/>
                    <a:pt x="4429" y="58248"/>
                    <a:pt x="4774" y="58248"/>
                  </a:cubicBezTo>
                  <a:cubicBezTo>
                    <a:pt x="16324" y="58213"/>
                    <a:pt x="26372" y="48259"/>
                    <a:pt x="31444" y="38674"/>
                  </a:cubicBezTo>
                  <a:cubicBezTo>
                    <a:pt x="37648" y="26983"/>
                    <a:pt x="38195" y="13278"/>
                    <a:pt x="35874" y="467"/>
                  </a:cubicBezTo>
                  <a:cubicBezTo>
                    <a:pt x="35836" y="265"/>
                    <a:pt x="35686" y="176"/>
                    <a:pt x="35526" y="176"/>
                  </a:cubicBezTo>
                  <a:cubicBezTo>
                    <a:pt x="35432" y="176"/>
                    <a:pt x="35334" y="207"/>
                    <a:pt x="35254" y="265"/>
                  </a:cubicBezTo>
                  <a:cubicBezTo>
                    <a:pt x="35205" y="116"/>
                    <a:pt x="35081" y="0"/>
                    <a:pt x="34903" y="0"/>
                  </a:cubicBezTo>
                  <a:close/>
                </a:path>
              </a:pathLst>
            </a:custGeom>
            <a:solidFill>
              <a:srgbClr val="5AD1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26"/>
            <p:cNvSpPr/>
            <p:nvPr/>
          </p:nvSpPr>
          <p:spPr>
            <a:xfrm>
              <a:off x="-1862965" y="1216748"/>
              <a:ext cx="442995" cy="761317"/>
            </a:xfrm>
            <a:custGeom>
              <a:rect b="b" l="l" r="r" t="t"/>
              <a:pathLst>
                <a:path extrusionOk="0" h="49988" w="29087">
                  <a:moveTo>
                    <a:pt x="21381" y="0"/>
                  </a:moveTo>
                  <a:cubicBezTo>
                    <a:pt x="21179" y="0"/>
                    <a:pt x="20962" y="128"/>
                    <a:pt x="20932" y="384"/>
                  </a:cubicBezTo>
                  <a:cubicBezTo>
                    <a:pt x="20491" y="4468"/>
                    <a:pt x="20277" y="13386"/>
                    <a:pt x="20325" y="13540"/>
                  </a:cubicBezTo>
                  <a:cubicBezTo>
                    <a:pt x="17836" y="17624"/>
                    <a:pt x="15348" y="21696"/>
                    <a:pt x="12871" y="25780"/>
                  </a:cubicBezTo>
                  <a:cubicBezTo>
                    <a:pt x="12657" y="26137"/>
                    <a:pt x="12443" y="26494"/>
                    <a:pt x="12228" y="26852"/>
                  </a:cubicBezTo>
                  <a:cubicBezTo>
                    <a:pt x="10454" y="22565"/>
                    <a:pt x="9609" y="18065"/>
                    <a:pt x="9728" y="13433"/>
                  </a:cubicBezTo>
                  <a:cubicBezTo>
                    <a:pt x="9740" y="13171"/>
                    <a:pt x="9544" y="13040"/>
                    <a:pt x="9343" y="13040"/>
                  </a:cubicBezTo>
                  <a:cubicBezTo>
                    <a:pt x="9142" y="13040"/>
                    <a:pt x="8936" y="13171"/>
                    <a:pt x="8930" y="13433"/>
                  </a:cubicBezTo>
                  <a:cubicBezTo>
                    <a:pt x="8799" y="18196"/>
                    <a:pt x="9669" y="22839"/>
                    <a:pt x="11526" y="27245"/>
                  </a:cubicBezTo>
                  <a:cubicBezTo>
                    <a:pt x="11585" y="27387"/>
                    <a:pt x="11716" y="27471"/>
                    <a:pt x="11847" y="27495"/>
                  </a:cubicBezTo>
                  <a:cubicBezTo>
                    <a:pt x="8859" y="32483"/>
                    <a:pt x="6001" y="37567"/>
                    <a:pt x="3692" y="42889"/>
                  </a:cubicBezTo>
                  <a:cubicBezTo>
                    <a:pt x="1668" y="38996"/>
                    <a:pt x="834" y="34745"/>
                    <a:pt x="1227" y="30364"/>
                  </a:cubicBezTo>
                  <a:cubicBezTo>
                    <a:pt x="1251" y="30108"/>
                    <a:pt x="1063" y="29980"/>
                    <a:pt x="864" y="29980"/>
                  </a:cubicBezTo>
                  <a:cubicBezTo>
                    <a:pt x="664" y="29980"/>
                    <a:pt x="453" y="30108"/>
                    <a:pt x="429" y="30364"/>
                  </a:cubicBezTo>
                  <a:cubicBezTo>
                    <a:pt x="1" y="35019"/>
                    <a:pt x="953" y="39556"/>
                    <a:pt x="3180" y="43675"/>
                  </a:cubicBezTo>
                  <a:cubicBezTo>
                    <a:pt x="3215" y="43723"/>
                    <a:pt x="3251" y="43770"/>
                    <a:pt x="3299" y="43806"/>
                  </a:cubicBezTo>
                  <a:cubicBezTo>
                    <a:pt x="2513" y="45663"/>
                    <a:pt x="1799" y="47557"/>
                    <a:pt x="1167" y="49497"/>
                  </a:cubicBezTo>
                  <a:cubicBezTo>
                    <a:pt x="1074" y="49793"/>
                    <a:pt x="1320" y="49988"/>
                    <a:pt x="1563" y="49988"/>
                  </a:cubicBezTo>
                  <a:cubicBezTo>
                    <a:pt x="1722" y="49988"/>
                    <a:pt x="1880" y="49904"/>
                    <a:pt x="1941" y="49712"/>
                  </a:cubicBezTo>
                  <a:cubicBezTo>
                    <a:pt x="3323" y="45449"/>
                    <a:pt x="5132" y="41389"/>
                    <a:pt x="7168" y="37436"/>
                  </a:cubicBezTo>
                  <a:cubicBezTo>
                    <a:pt x="7216" y="37532"/>
                    <a:pt x="7287" y="37603"/>
                    <a:pt x="7430" y="37627"/>
                  </a:cubicBezTo>
                  <a:cubicBezTo>
                    <a:pt x="8398" y="37795"/>
                    <a:pt x="9366" y="37879"/>
                    <a:pt x="10324" y="37879"/>
                  </a:cubicBezTo>
                  <a:cubicBezTo>
                    <a:pt x="13834" y="37879"/>
                    <a:pt x="17225" y="36758"/>
                    <a:pt x="20087" y="34579"/>
                  </a:cubicBezTo>
                  <a:cubicBezTo>
                    <a:pt x="20431" y="34323"/>
                    <a:pt x="20214" y="33799"/>
                    <a:pt x="19894" y="33799"/>
                  </a:cubicBezTo>
                  <a:cubicBezTo>
                    <a:pt x="19826" y="33799"/>
                    <a:pt x="19754" y="33822"/>
                    <a:pt x="19682" y="33876"/>
                  </a:cubicBezTo>
                  <a:cubicBezTo>
                    <a:pt x="16937" y="35970"/>
                    <a:pt x="13691" y="37085"/>
                    <a:pt x="10318" y="37085"/>
                  </a:cubicBezTo>
                  <a:cubicBezTo>
                    <a:pt x="9433" y="37085"/>
                    <a:pt x="8540" y="37009"/>
                    <a:pt x="7644" y="36853"/>
                  </a:cubicBezTo>
                  <a:cubicBezTo>
                    <a:pt x="7615" y="36847"/>
                    <a:pt x="7585" y="36844"/>
                    <a:pt x="7557" y="36844"/>
                  </a:cubicBezTo>
                  <a:cubicBezTo>
                    <a:pt x="7528" y="36844"/>
                    <a:pt x="7502" y="36847"/>
                    <a:pt x="7478" y="36853"/>
                  </a:cubicBezTo>
                  <a:cubicBezTo>
                    <a:pt x="9478" y="33019"/>
                    <a:pt x="11693" y="29281"/>
                    <a:pt x="13943" y="25578"/>
                  </a:cubicBezTo>
                  <a:cubicBezTo>
                    <a:pt x="14872" y="24042"/>
                    <a:pt x="15812" y="22518"/>
                    <a:pt x="16741" y="20982"/>
                  </a:cubicBezTo>
                  <a:cubicBezTo>
                    <a:pt x="16788" y="21006"/>
                    <a:pt x="16848" y="21018"/>
                    <a:pt x="16919" y="21018"/>
                  </a:cubicBezTo>
                  <a:cubicBezTo>
                    <a:pt x="20956" y="20768"/>
                    <a:pt x="24861" y="19946"/>
                    <a:pt x="28659" y="18553"/>
                  </a:cubicBezTo>
                  <a:cubicBezTo>
                    <a:pt x="29087" y="18393"/>
                    <a:pt x="28967" y="17753"/>
                    <a:pt x="28585" y="17753"/>
                  </a:cubicBezTo>
                  <a:cubicBezTo>
                    <a:pt x="28542" y="17753"/>
                    <a:pt x="28495" y="17761"/>
                    <a:pt x="28445" y="17779"/>
                  </a:cubicBezTo>
                  <a:cubicBezTo>
                    <a:pt x="24813" y="19113"/>
                    <a:pt x="21087" y="19910"/>
                    <a:pt x="17229" y="20184"/>
                  </a:cubicBezTo>
                  <a:cubicBezTo>
                    <a:pt x="21075" y="13874"/>
                    <a:pt x="24944" y="7564"/>
                    <a:pt x="28790" y="1265"/>
                  </a:cubicBezTo>
                  <a:cubicBezTo>
                    <a:pt x="28979" y="953"/>
                    <a:pt x="28702" y="663"/>
                    <a:pt x="28427" y="663"/>
                  </a:cubicBezTo>
                  <a:cubicBezTo>
                    <a:pt x="28303" y="663"/>
                    <a:pt x="28180" y="721"/>
                    <a:pt x="28099" y="860"/>
                  </a:cubicBezTo>
                  <a:cubicBezTo>
                    <a:pt x="25790" y="4635"/>
                    <a:pt x="23468" y="8409"/>
                    <a:pt x="21158" y="12183"/>
                  </a:cubicBezTo>
                  <a:cubicBezTo>
                    <a:pt x="21134" y="8242"/>
                    <a:pt x="21313" y="4313"/>
                    <a:pt x="21741" y="384"/>
                  </a:cubicBezTo>
                  <a:cubicBezTo>
                    <a:pt x="21771" y="128"/>
                    <a:pt x="21584" y="0"/>
                    <a:pt x="21381" y="0"/>
                  </a:cubicBezTo>
                  <a:close/>
                </a:path>
              </a:pathLst>
            </a:custGeom>
            <a:solidFill>
              <a:srgbClr val="449E8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5" name="Google Shape;295;p26"/>
          <p:cNvGrpSpPr/>
          <p:nvPr/>
        </p:nvGrpSpPr>
        <p:grpSpPr>
          <a:xfrm rot="-2014239">
            <a:off x="604038" y="4210956"/>
            <a:ext cx="687216" cy="635164"/>
            <a:chOff x="-1855532" y="1600966"/>
            <a:chExt cx="890361" cy="822923"/>
          </a:xfrm>
        </p:grpSpPr>
        <p:sp>
          <p:nvSpPr>
            <p:cNvPr id="296" name="Google Shape;296;p26"/>
            <p:cNvSpPr/>
            <p:nvPr/>
          </p:nvSpPr>
          <p:spPr>
            <a:xfrm>
              <a:off x="-1855532" y="1600966"/>
              <a:ext cx="890361" cy="822923"/>
            </a:xfrm>
            <a:custGeom>
              <a:rect b="b" l="l" r="r" t="t"/>
              <a:pathLst>
                <a:path extrusionOk="0" h="54033" w="58461">
                  <a:moveTo>
                    <a:pt x="47321" y="1"/>
                  </a:moveTo>
                  <a:cubicBezTo>
                    <a:pt x="40441" y="1"/>
                    <a:pt x="37679" y="10881"/>
                    <a:pt x="33040" y="10881"/>
                  </a:cubicBezTo>
                  <a:cubicBezTo>
                    <a:pt x="32537" y="10881"/>
                    <a:pt x="32012" y="10754"/>
                    <a:pt x="31457" y="10470"/>
                  </a:cubicBezTo>
                  <a:cubicBezTo>
                    <a:pt x="28833" y="9132"/>
                    <a:pt x="29046" y="767"/>
                    <a:pt x="24301" y="767"/>
                  </a:cubicBezTo>
                  <a:cubicBezTo>
                    <a:pt x="23556" y="767"/>
                    <a:pt x="22689" y="973"/>
                    <a:pt x="21670" y="1445"/>
                  </a:cubicBezTo>
                  <a:cubicBezTo>
                    <a:pt x="14944" y="4554"/>
                    <a:pt x="18014" y="15188"/>
                    <a:pt x="14423" y="15188"/>
                  </a:cubicBezTo>
                  <a:cubicBezTo>
                    <a:pt x="14149" y="15188"/>
                    <a:pt x="13837" y="15126"/>
                    <a:pt x="13479" y="14994"/>
                  </a:cubicBezTo>
                  <a:cubicBezTo>
                    <a:pt x="13466" y="14995"/>
                    <a:pt x="13454" y="14995"/>
                    <a:pt x="13442" y="14995"/>
                  </a:cubicBezTo>
                  <a:cubicBezTo>
                    <a:pt x="13056" y="14995"/>
                    <a:pt x="12597" y="14648"/>
                    <a:pt x="12193" y="14601"/>
                  </a:cubicBezTo>
                  <a:cubicBezTo>
                    <a:pt x="11921" y="14565"/>
                    <a:pt x="11656" y="14547"/>
                    <a:pt x="11398" y="14547"/>
                  </a:cubicBezTo>
                  <a:cubicBezTo>
                    <a:pt x="5868" y="14547"/>
                    <a:pt x="3575" y="22683"/>
                    <a:pt x="2596" y="26960"/>
                  </a:cubicBezTo>
                  <a:cubicBezTo>
                    <a:pt x="1" y="38140"/>
                    <a:pt x="3632" y="48629"/>
                    <a:pt x="3704" y="48677"/>
                  </a:cubicBezTo>
                  <a:cubicBezTo>
                    <a:pt x="8356" y="51599"/>
                    <a:pt x="14802" y="54033"/>
                    <a:pt x="20602" y="54033"/>
                  </a:cubicBezTo>
                  <a:cubicBezTo>
                    <a:pt x="22862" y="54033"/>
                    <a:pt x="25025" y="53663"/>
                    <a:pt x="26945" y="52809"/>
                  </a:cubicBezTo>
                  <a:cubicBezTo>
                    <a:pt x="34374" y="49499"/>
                    <a:pt x="30564" y="43272"/>
                    <a:pt x="30445" y="42355"/>
                  </a:cubicBezTo>
                  <a:cubicBezTo>
                    <a:pt x="30087" y="39653"/>
                    <a:pt x="31775" y="39051"/>
                    <a:pt x="33805" y="39051"/>
                  </a:cubicBezTo>
                  <a:cubicBezTo>
                    <a:pt x="35353" y="39051"/>
                    <a:pt x="37101" y="39402"/>
                    <a:pt x="38291" y="39438"/>
                  </a:cubicBezTo>
                  <a:cubicBezTo>
                    <a:pt x="38426" y="39442"/>
                    <a:pt x="38560" y="39444"/>
                    <a:pt x="38694" y="39444"/>
                  </a:cubicBezTo>
                  <a:cubicBezTo>
                    <a:pt x="43697" y="39444"/>
                    <a:pt x="48722" y="36430"/>
                    <a:pt x="47864" y="30830"/>
                  </a:cubicBezTo>
                  <a:cubicBezTo>
                    <a:pt x="47185" y="26484"/>
                    <a:pt x="43578" y="24353"/>
                    <a:pt x="49531" y="18495"/>
                  </a:cubicBezTo>
                  <a:cubicBezTo>
                    <a:pt x="58461" y="9708"/>
                    <a:pt x="54186" y="695"/>
                    <a:pt x="48043" y="40"/>
                  </a:cubicBezTo>
                  <a:cubicBezTo>
                    <a:pt x="47797" y="14"/>
                    <a:pt x="47556" y="1"/>
                    <a:pt x="47321" y="1"/>
                  </a:cubicBezTo>
                  <a:close/>
                </a:path>
              </a:pathLst>
            </a:custGeom>
            <a:solidFill>
              <a:srgbClr val="75D9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26"/>
            <p:cNvSpPr/>
            <p:nvPr/>
          </p:nvSpPr>
          <p:spPr>
            <a:xfrm>
              <a:off x="-1801299" y="1673750"/>
              <a:ext cx="648448" cy="672557"/>
            </a:xfrm>
            <a:custGeom>
              <a:rect b="b" l="l" r="r" t="t"/>
              <a:pathLst>
                <a:path extrusionOk="0" h="44160" w="42577">
                  <a:moveTo>
                    <a:pt x="20562" y="1"/>
                  </a:moveTo>
                  <a:cubicBezTo>
                    <a:pt x="20402" y="1"/>
                    <a:pt x="20242" y="87"/>
                    <a:pt x="20181" y="286"/>
                  </a:cubicBezTo>
                  <a:cubicBezTo>
                    <a:pt x="19014" y="4024"/>
                    <a:pt x="18645" y="7906"/>
                    <a:pt x="18645" y="11823"/>
                  </a:cubicBezTo>
                  <a:cubicBezTo>
                    <a:pt x="18645" y="16121"/>
                    <a:pt x="19026" y="20431"/>
                    <a:pt x="17776" y="24622"/>
                  </a:cubicBezTo>
                  <a:cubicBezTo>
                    <a:pt x="17752" y="24705"/>
                    <a:pt x="17752" y="24789"/>
                    <a:pt x="17776" y="24848"/>
                  </a:cubicBezTo>
                  <a:cubicBezTo>
                    <a:pt x="12656" y="28956"/>
                    <a:pt x="7822" y="33397"/>
                    <a:pt x="3762" y="38528"/>
                  </a:cubicBezTo>
                  <a:cubicBezTo>
                    <a:pt x="4298" y="35540"/>
                    <a:pt x="3631" y="32516"/>
                    <a:pt x="3465" y="29492"/>
                  </a:cubicBezTo>
                  <a:cubicBezTo>
                    <a:pt x="3262" y="25693"/>
                    <a:pt x="3607" y="21931"/>
                    <a:pt x="5060" y="18395"/>
                  </a:cubicBezTo>
                  <a:cubicBezTo>
                    <a:pt x="5175" y="18100"/>
                    <a:pt x="4939" y="17910"/>
                    <a:pt x="4689" y="17910"/>
                  </a:cubicBezTo>
                  <a:cubicBezTo>
                    <a:pt x="4524" y="17910"/>
                    <a:pt x="4354" y="17992"/>
                    <a:pt x="4274" y="18181"/>
                  </a:cubicBezTo>
                  <a:cubicBezTo>
                    <a:pt x="2988" y="21348"/>
                    <a:pt x="2548" y="24693"/>
                    <a:pt x="2607" y="28098"/>
                  </a:cubicBezTo>
                  <a:cubicBezTo>
                    <a:pt x="2679" y="31885"/>
                    <a:pt x="3822" y="35814"/>
                    <a:pt x="2703" y="39517"/>
                  </a:cubicBezTo>
                  <a:cubicBezTo>
                    <a:pt x="2667" y="39659"/>
                    <a:pt x="2691" y="39767"/>
                    <a:pt x="2762" y="39862"/>
                  </a:cubicBezTo>
                  <a:cubicBezTo>
                    <a:pt x="1869" y="41064"/>
                    <a:pt x="1000" y="42291"/>
                    <a:pt x="190" y="43565"/>
                  </a:cubicBezTo>
                  <a:cubicBezTo>
                    <a:pt x="0" y="43871"/>
                    <a:pt x="281" y="44160"/>
                    <a:pt x="562" y="44160"/>
                  </a:cubicBezTo>
                  <a:cubicBezTo>
                    <a:pt x="686" y="44160"/>
                    <a:pt x="809" y="44104"/>
                    <a:pt x="893" y="43969"/>
                  </a:cubicBezTo>
                  <a:cubicBezTo>
                    <a:pt x="1988" y="42219"/>
                    <a:pt x="3203" y="40540"/>
                    <a:pt x="4477" y="38933"/>
                  </a:cubicBezTo>
                  <a:cubicBezTo>
                    <a:pt x="4665" y="38923"/>
                    <a:pt x="4852" y="38919"/>
                    <a:pt x="5039" y="38919"/>
                  </a:cubicBezTo>
                  <a:cubicBezTo>
                    <a:pt x="8447" y="38919"/>
                    <a:pt x="11650" y="40492"/>
                    <a:pt x="15025" y="40910"/>
                  </a:cubicBezTo>
                  <a:cubicBezTo>
                    <a:pt x="15977" y="41029"/>
                    <a:pt x="16929" y="41086"/>
                    <a:pt x="17878" y="41086"/>
                  </a:cubicBezTo>
                  <a:cubicBezTo>
                    <a:pt x="19862" y="41086"/>
                    <a:pt x="21836" y="40837"/>
                    <a:pt x="23777" y="40386"/>
                  </a:cubicBezTo>
                  <a:cubicBezTo>
                    <a:pt x="24256" y="40274"/>
                    <a:pt x="24099" y="39590"/>
                    <a:pt x="23657" y="39590"/>
                  </a:cubicBezTo>
                  <a:cubicBezTo>
                    <a:pt x="23627" y="39590"/>
                    <a:pt x="23595" y="39593"/>
                    <a:pt x="23562" y="39600"/>
                  </a:cubicBezTo>
                  <a:cubicBezTo>
                    <a:pt x="21684" y="40042"/>
                    <a:pt x="19777" y="40275"/>
                    <a:pt x="17868" y="40275"/>
                  </a:cubicBezTo>
                  <a:cubicBezTo>
                    <a:pt x="16281" y="40275"/>
                    <a:pt x="14694" y="40114"/>
                    <a:pt x="13120" y="39778"/>
                  </a:cubicBezTo>
                  <a:cubicBezTo>
                    <a:pt x="10418" y="39207"/>
                    <a:pt x="7882" y="38147"/>
                    <a:pt x="5119" y="38124"/>
                  </a:cubicBezTo>
                  <a:cubicBezTo>
                    <a:pt x="9632" y="32647"/>
                    <a:pt x="15037" y="27991"/>
                    <a:pt x="20657" y="23622"/>
                  </a:cubicBezTo>
                  <a:cubicBezTo>
                    <a:pt x="20693" y="23634"/>
                    <a:pt x="20717" y="23657"/>
                    <a:pt x="20764" y="23669"/>
                  </a:cubicBezTo>
                  <a:cubicBezTo>
                    <a:pt x="23741" y="24158"/>
                    <a:pt x="26479" y="25479"/>
                    <a:pt x="29503" y="25872"/>
                  </a:cubicBezTo>
                  <a:cubicBezTo>
                    <a:pt x="30510" y="26003"/>
                    <a:pt x="31519" y="26065"/>
                    <a:pt x="32526" y="26065"/>
                  </a:cubicBezTo>
                  <a:cubicBezTo>
                    <a:pt x="34258" y="26065"/>
                    <a:pt x="35986" y="25882"/>
                    <a:pt x="37695" y="25551"/>
                  </a:cubicBezTo>
                  <a:cubicBezTo>
                    <a:pt x="38177" y="25461"/>
                    <a:pt x="38015" y="24769"/>
                    <a:pt x="37566" y="24769"/>
                  </a:cubicBezTo>
                  <a:cubicBezTo>
                    <a:pt x="37539" y="24769"/>
                    <a:pt x="37510" y="24771"/>
                    <a:pt x="37481" y="24777"/>
                  </a:cubicBezTo>
                  <a:cubicBezTo>
                    <a:pt x="35839" y="25091"/>
                    <a:pt x="34184" y="25260"/>
                    <a:pt x="32529" y="25260"/>
                  </a:cubicBezTo>
                  <a:cubicBezTo>
                    <a:pt x="31109" y="25260"/>
                    <a:pt x="29689" y="25136"/>
                    <a:pt x="28277" y="24872"/>
                  </a:cubicBezTo>
                  <a:cubicBezTo>
                    <a:pt x="25955" y="24431"/>
                    <a:pt x="23788" y="23455"/>
                    <a:pt x="21479" y="22991"/>
                  </a:cubicBezTo>
                  <a:cubicBezTo>
                    <a:pt x="21872" y="22693"/>
                    <a:pt x="22253" y="22395"/>
                    <a:pt x="22645" y="22098"/>
                  </a:cubicBezTo>
                  <a:cubicBezTo>
                    <a:pt x="29956" y="16538"/>
                    <a:pt x="37481" y="10965"/>
                    <a:pt x="42386" y="3036"/>
                  </a:cubicBezTo>
                  <a:cubicBezTo>
                    <a:pt x="42576" y="2730"/>
                    <a:pt x="42301" y="2441"/>
                    <a:pt x="42023" y="2441"/>
                  </a:cubicBezTo>
                  <a:cubicBezTo>
                    <a:pt x="41901" y="2441"/>
                    <a:pt x="41779" y="2497"/>
                    <a:pt x="41695" y="2631"/>
                  </a:cubicBezTo>
                  <a:cubicBezTo>
                    <a:pt x="36385" y="11192"/>
                    <a:pt x="27991" y="16954"/>
                    <a:pt x="20145" y="22991"/>
                  </a:cubicBezTo>
                  <a:cubicBezTo>
                    <a:pt x="19681" y="23360"/>
                    <a:pt x="19216" y="23717"/>
                    <a:pt x="18740" y="24086"/>
                  </a:cubicBezTo>
                  <a:cubicBezTo>
                    <a:pt x="19645" y="20538"/>
                    <a:pt x="19514" y="16919"/>
                    <a:pt x="19467" y="13263"/>
                  </a:cubicBezTo>
                  <a:cubicBezTo>
                    <a:pt x="19395" y="8941"/>
                    <a:pt x="19669" y="4655"/>
                    <a:pt x="20955" y="500"/>
                  </a:cubicBezTo>
                  <a:cubicBezTo>
                    <a:pt x="21048" y="199"/>
                    <a:pt x="20804" y="1"/>
                    <a:pt x="20562" y="1"/>
                  </a:cubicBezTo>
                  <a:close/>
                </a:path>
              </a:pathLst>
            </a:custGeom>
            <a:solidFill>
              <a:srgbClr val="449E8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8" name="Google Shape;298;p26"/>
          <p:cNvSpPr/>
          <p:nvPr/>
        </p:nvSpPr>
        <p:spPr>
          <a:xfrm flipH="1">
            <a:off x="578963" y="4441778"/>
            <a:ext cx="2817107" cy="719102"/>
          </a:xfrm>
          <a:custGeom>
            <a:rect b="b" l="l" r="r" t="t"/>
            <a:pathLst>
              <a:path extrusionOk="0" h="22980" w="90025">
                <a:moveTo>
                  <a:pt x="45816" y="1"/>
                </a:moveTo>
                <a:cubicBezTo>
                  <a:pt x="39946" y="1"/>
                  <a:pt x="34946" y="4358"/>
                  <a:pt x="32934" y="10502"/>
                </a:cubicBezTo>
                <a:cubicBezTo>
                  <a:pt x="30469" y="8097"/>
                  <a:pt x="27100" y="6609"/>
                  <a:pt x="23373" y="6609"/>
                </a:cubicBezTo>
                <a:cubicBezTo>
                  <a:pt x="16634" y="6609"/>
                  <a:pt x="11038" y="11490"/>
                  <a:pt x="9907" y="17920"/>
                </a:cubicBezTo>
                <a:cubicBezTo>
                  <a:pt x="8990" y="17467"/>
                  <a:pt x="7966" y="17193"/>
                  <a:pt x="6871" y="17193"/>
                </a:cubicBezTo>
                <a:cubicBezTo>
                  <a:pt x="3430" y="17193"/>
                  <a:pt x="584" y="19694"/>
                  <a:pt x="1" y="22980"/>
                </a:cubicBezTo>
                <a:lnTo>
                  <a:pt x="90012" y="22980"/>
                </a:lnTo>
                <a:cubicBezTo>
                  <a:pt x="90012" y="22968"/>
                  <a:pt x="90024" y="22956"/>
                  <a:pt x="90024" y="22956"/>
                </a:cubicBezTo>
                <a:cubicBezTo>
                  <a:pt x="90024" y="17574"/>
                  <a:pt x="85655" y="13205"/>
                  <a:pt x="80273" y="13205"/>
                </a:cubicBezTo>
                <a:cubicBezTo>
                  <a:pt x="78916" y="13205"/>
                  <a:pt x="77618" y="13491"/>
                  <a:pt x="76439" y="14002"/>
                </a:cubicBezTo>
                <a:cubicBezTo>
                  <a:pt x="74879" y="8407"/>
                  <a:pt x="69772" y="4299"/>
                  <a:pt x="63688" y="4299"/>
                </a:cubicBezTo>
                <a:cubicBezTo>
                  <a:pt x="61116" y="4299"/>
                  <a:pt x="58723" y="5049"/>
                  <a:pt x="56699" y="6311"/>
                </a:cubicBezTo>
                <a:cubicBezTo>
                  <a:pt x="54163" y="2477"/>
                  <a:pt x="50233" y="1"/>
                  <a:pt x="45816" y="1"/>
                </a:cubicBezTo>
                <a:close/>
              </a:path>
            </a:pathLst>
          </a:custGeom>
          <a:solidFill>
            <a:srgbClr val="9FEA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26"/>
          <p:cNvSpPr/>
          <p:nvPr/>
        </p:nvSpPr>
        <p:spPr>
          <a:xfrm flipH="1">
            <a:off x="154419" y="4816944"/>
            <a:ext cx="1347267" cy="343936"/>
          </a:xfrm>
          <a:custGeom>
            <a:rect b="b" l="l" r="r" t="t"/>
            <a:pathLst>
              <a:path extrusionOk="0" h="10991" w="43054">
                <a:moveTo>
                  <a:pt x="21920" y="1"/>
                </a:moveTo>
                <a:cubicBezTo>
                  <a:pt x="19110" y="1"/>
                  <a:pt x="16717" y="2084"/>
                  <a:pt x="15753" y="5025"/>
                </a:cubicBezTo>
                <a:cubicBezTo>
                  <a:pt x="14574" y="3882"/>
                  <a:pt x="12967" y="3168"/>
                  <a:pt x="11181" y="3168"/>
                </a:cubicBezTo>
                <a:cubicBezTo>
                  <a:pt x="7954" y="3168"/>
                  <a:pt x="5275" y="5502"/>
                  <a:pt x="4739" y="8573"/>
                </a:cubicBezTo>
                <a:cubicBezTo>
                  <a:pt x="4299" y="8359"/>
                  <a:pt x="3811" y="8228"/>
                  <a:pt x="3287" y="8228"/>
                </a:cubicBezTo>
                <a:cubicBezTo>
                  <a:pt x="1644" y="8228"/>
                  <a:pt x="275" y="9419"/>
                  <a:pt x="1" y="10990"/>
                </a:cubicBezTo>
                <a:lnTo>
                  <a:pt x="43054" y="10990"/>
                </a:lnTo>
                <a:cubicBezTo>
                  <a:pt x="43054" y="10990"/>
                  <a:pt x="43054" y="10990"/>
                  <a:pt x="43054" y="10978"/>
                </a:cubicBezTo>
                <a:cubicBezTo>
                  <a:pt x="43054" y="8407"/>
                  <a:pt x="40970" y="6323"/>
                  <a:pt x="38398" y="6323"/>
                </a:cubicBezTo>
                <a:cubicBezTo>
                  <a:pt x="37744" y="6323"/>
                  <a:pt x="37124" y="6454"/>
                  <a:pt x="36565" y="6704"/>
                </a:cubicBezTo>
                <a:cubicBezTo>
                  <a:pt x="35815" y="4025"/>
                  <a:pt x="33374" y="2061"/>
                  <a:pt x="30469" y="2061"/>
                </a:cubicBezTo>
                <a:cubicBezTo>
                  <a:pt x="29231" y="2061"/>
                  <a:pt x="28088" y="2418"/>
                  <a:pt x="27123" y="3025"/>
                </a:cubicBezTo>
                <a:cubicBezTo>
                  <a:pt x="25909" y="1191"/>
                  <a:pt x="24028" y="1"/>
                  <a:pt x="21920" y="1"/>
                </a:cubicBezTo>
                <a:close/>
              </a:path>
            </a:pathLst>
          </a:custGeom>
          <a:solidFill>
            <a:srgbClr val="40B4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26"/>
          <p:cNvSpPr/>
          <p:nvPr/>
        </p:nvSpPr>
        <p:spPr>
          <a:xfrm flipH="1">
            <a:off x="1797672" y="4877626"/>
            <a:ext cx="1109502" cy="283238"/>
          </a:xfrm>
          <a:custGeom>
            <a:rect b="b" l="l" r="r" t="t"/>
            <a:pathLst>
              <a:path extrusionOk="0" h="10991" w="43054">
                <a:moveTo>
                  <a:pt x="21920" y="1"/>
                </a:moveTo>
                <a:cubicBezTo>
                  <a:pt x="19110" y="1"/>
                  <a:pt x="16717" y="2084"/>
                  <a:pt x="15753" y="5025"/>
                </a:cubicBezTo>
                <a:cubicBezTo>
                  <a:pt x="14574" y="3882"/>
                  <a:pt x="12967" y="3168"/>
                  <a:pt x="11181" y="3168"/>
                </a:cubicBezTo>
                <a:cubicBezTo>
                  <a:pt x="7954" y="3168"/>
                  <a:pt x="5275" y="5502"/>
                  <a:pt x="4739" y="8573"/>
                </a:cubicBezTo>
                <a:cubicBezTo>
                  <a:pt x="4299" y="8359"/>
                  <a:pt x="3811" y="8228"/>
                  <a:pt x="3287" y="8228"/>
                </a:cubicBezTo>
                <a:cubicBezTo>
                  <a:pt x="1644" y="8228"/>
                  <a:pt x="275" y="9419"/>
                  <a:pt x="1" y="10990"/>
                </a:cubicBezTo>
                <a:lnTo>
                  <a:pt x="43054" y="10990"/>
                </a:lnTo>
                <a:cubicBezTo>
                  <a:pt x="43054" y="10990"/>
                  <a:pt x="43054" y="10990"/>
                  <a:pt x="43054" y="10978"/>
                </a:cubicBezTo>
                <a:cubicBezTo>
                  <a:pt x="43054" y="8407"/>
                  <a:pt x="40970" y="6323"/>
                  <a:pt x="38398" y="6323"/>
                </a:cubicBezTo>
                <a:cubicBezTo>
                  <a:pt x="37744" y="6323"/>
                  <a:pt x="37124" y="6454"/>
                  <a:pt x="36565" y="6704"/>
                </a:cubicBezTo>
                <a:cubicBezTo>
                  <a:pt x="35815" y="4025"/>
                  <a:pt x="33374" y="2061"/>
                  <a:pt x="30469" y="2061"/>
                </a:cubicBezTo>
                <a:cubicBezTo>
                  <a:pt x="29231" y="2061"/>
                  <a:pt x="28088" y="2418"/>
                  <a:pt x="27123" y="3025"/>
                </a:cubicBezTo>
                <a:cubicBezTo>
                  <a:pt x="25909" y="1191"/>
                  <a:pt x="24028" y="1"/>
                  <a:pt x="21920" y="1"/>
                </a:cubicBezTo>
                <a:close/>
              </a:path>
            </a:pathLst>
          </a:custGeom>
          <a:solidFill>
            <a:srgbClr val="40B4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ly Title 4">
  <p:cSld name="CUSTOM_15_1_1">
    <p:spTree>
      <p:nvGrpSpPr>
        <p:cNvPr id="301" name="Shape 301"/>
        <p:cNvGrpSpPr/>
        <p:nvPr/>
      </p:nvGrpSpPr>
      <p:grpSpPr>
        <a:xfrm>
          <a:off x="0" y="0"/>
          <a:ext cx="0" cy="0"/>
          <a:chOff x="0" y="0"/>
          <a:chExt cx="0" cy="0"/>
        </a:xfrm>
      </p:grpSpPr>
      <p:sp>
        <p:nvSpPr>
          <p:cNvPr id="302" name="Google Shape;302;p27"/>
          <p:cNvSpPr txBox="1"/>
          <p:nvPr>
            <p:ph type="title"/>
          </p:nvPr>
        </p:nvSpPr>
        <p:spPr>
          <a:xfrm>
            <a:off x="717525" y="552990"/>
            <a:ext cx="7708800" cy="483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grpSp>
        <p:nvGrpSpPr>
          <p:cNvPr id="303" name="Google Shape;303;p27"/>
          <p:cNvGrpSpPr/>
          <p:nvPr/>
        </p:nvGrpSpPr>
        <p:grpSpPr>
          <a:xfrm>
            <a:off x="5978544" y="3960231"/>
            <a:ext cx="3165452" cy="1179524"/>
            <a:chOff x="5978544" y="3960231"/>
            <a:chExt cx="3165452" cy="1179524"/>
          </a:xfrm>
        </p:grpSpPr>
        <p:sp>
          <p:nvSpPr>
            <p:cNvPr id="304" name="Google Shape;304;p27"/>
            <p:cNvSpPr/>
            <p:nvPr/>
          </p:nvSpPr>
          <p:spPr>
            <a:xfrm flipH="1">
              <a:off x="6326888" y="4420653"/>
              <a:ext cx="2817107" cy="719102"/>
            </a:xfrm>
            <a:custGeom>
              <a:rect b="b" l="l" r="r" t="t"/>
              <a:pathLst>
                <a:path extrusionOk="0" h="22980" w="90025">
                  <a:moveTo>
                    <a:pt x="45816" y="1"/>
                  </a:moveTo>
                  <a:cubicBezTo>
                    <a:pt x="39946" y="1"/>
                    <a:pt x="34946" y="4358"/>
                    <a:pt x="32934" y="10502"/>
                  </a:cubicBezTo>
                  <a:cubicBezTo>
                    <a:pt x="30469" y="8097"/>
                    <a:pt x="27100" y="6609"/>
                    <a:pt x="23373" y="6609"/>
                  </a:cubicBezTo>
                  <a:cubicBezTo>
                    <a:pt x="16634" y="6609"/>
                    <a:pt x="11038" y="11490"/>
                    <a:pt x="9907" y="17920"/>
                  </a:cubicBezTo>
                  <a:cubicBezTo>
                    <a:pt x="8990" y="17467"/>
                    <a:pt x="7966" y="17193"/>
                    <a:pt x="6871" y="17193"/>
                  </a:cubicBezTo>
                  <a:cubicBezTo>
                    <a:pt x="3430" y="17193"/>
                    <a:pt x="584" y="19694"/>
                    <a:pt x="1" y="22980"/>
                  </a:cubicBezTo>
                  <a:lnTo>
                    <a:pt x="90012" y="22980"/>
                  </a:lnTo>
                  <a:cubicBezTo>
                    <a:pt x="90012" y="22968"/>
                    <a:pt x="90024" y="22956"/>
                    <a:pt x="90024" y="22956"/>
                  </a:cubicBezTo>
                  <a:cubicBezTo>
                    <a:pt x="90024" y="17574"/>
                    <a:pt x="85655" y="13205"/>
                    <a:pt x="80273" y="13205"/>
                  </a:cubicBezTo>
                  <a:cubicBezTo>
                    <a:pt x="78916" y="13205"/>
                    <a:pt x="77618" y="13491"/>
                    <a:pt x="76439" y="14002"/>
                  </a:cubicBezTo>
                  <a:cubicBezTo>
                    <a:pt x="74879" y="8407"/>
                    <a:pt x="69772" y="4299"/>
                    <a:pt x="63688" y="4299"/>
                  </a:cubicBezTo>
                  <a:cubicBezTo>
                    <a:pt x="61116" y="4299"/>
                    <a:pt x="58723" y="5049"/>
                    <a:pt x="56699" y="6311"/>
                  </a:cubicBezTo>
                  <a:cubicBezTo>
                    <a:pt x="54163" y="2477"/>
                    <a:pt x="50233" y="1"/>
                    <a:pt x="45816" y="1"/>
                  </a:cubicBezTo>
                  <a:close/>
                </a:path>
              </a:pathLst>
            </a:custGeom>
            <a:solidFill>
              <a:srgbClr val="9FEA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27"/>
            <p:cNvSpPr/>
            <p:nvPr/>
          </p:nvSpPr>
          <p:spPr>
            <a:xfrm>
              <a:off x="7325802" y="3960231"/>
              <a:ext cx="1548095" cy="1179524"/>
            </a:xfrm>
            <a:custGeom>
              <a:rect b="b" l="l" r="r" t="t"/>
              <a:pathLst>
                <a:path extrusionOk="0" h="36691" w="48156">
                  <a:moveTo>
                    <a:pt x="25980" y="13116"/>
                  </a:moveTo>
                  <a:cubicBezTo>
                    <a:pt x="26313" y="13211"/>
                    <a:pt x="26635" y="13306"/>
                    <a:pt x="26968" y="13425"/>
                  </a:cubicBezTo>
                  <a:cubicBezTo>
                    <a:pt x="27040" y="13842"/>
                    <a:pt x="27087" y="14271"/>
                    <a:pt x="27040" y="14687"/>
                  </a:cubicBezTo>
                  <a:cubicBezTo>
                    <a:pt x="27004" y="15021"/>
                    <a:pt x="26897" y="15330"/>
                    <a:pt x="26790" y="15628"/>
                  </a:cubicBezTo>
                  <a:cubicBezTo>
                    <a:pt x="26183" y="15616"/>
                    <a:pt x="25968" y="15354"/>
                    <a:pt x="25932" y="14604"/>
                  </a:cubicBezTo>
                  <a:cubicBezTo>
                    <a:pt x="25921" y="14259"/>
                    <a:pt x="25944" y="13925"/>
                    <a:pt x="25956" y="13604"/>
                  </a:cubicBezTo>
                  <a:cubicBezTo>
                    <a:pt x="25968" y="13437"/>
                    <a:pt x="25980" y="13283"/>
                    <a:pt x="25980" y="13116"/>
                  </a:cubicBezTo>
                  <a:close/>
                  <a:moveTo>
                    <a:pt x="19551" y="13854"/>
                  </a:moveTo>
                  <a:lnTo>
                    <a:pt x="19551" y="13854"/>
                  </a:lnTo>
                  <a:cubicBezTo>
                    <a:pt x="19444" y="14604"/>
                    <a:pt x="19444" y="15378"/>
                    <a:pt x="19622" y="16235"/>
                  </a:cubicBezTo>
                  <a:cubicBezTo>
                    <a:pt x="19646" y="16378"/>
                    <a:pt x="19706" y="16521"/>
                    <a:pt x="19765" y="16664"/>
                  </a:cubicBezTo>
                  <a:cubicBezTo>
                    <a:pt x="19848" y="16866"/>
                    <a:pt x="19932" y="17081"/>
                    <a:pt x="19872" y="17200"/>
                  </a:cubicBezTo>
                  <a:cubicBezTo>
                    <a:pt x="19860" y="17223"/>
                    <a:pt x="19825" y="17259"/>
                    <a:pt x="19789" y="17283"/>
                  </a:cubicBezTo>
                  <a:cubicBezTo>
                    <a:pt x="19706" y="17176"/>
                    <a:pt x="19622" y="17069"/>
                    <a:pt x="19527" y="16962"/>
                  </a:cubicBezTo>
                  <a:cubicBezTo>
                    <a:pt x="19325" y="16712"/>
                    <a:pt x="19122" y="16461"/>
                    <a:pt x="18991" y="16188"/>
                  </a:cubicBezTo>
                  <a:cubicBezTo>
                    <a:pt x="18765" y="15676"/>
                    <a:pt x="18682" y="15045"/>
                    <a:pt x="18717" y="14426"/>
                  </a:cubicBezTo>
                  <a:cubicBezTo>
                    <a:pt x="19003" y="14211"/>
                    <a:pt x="19277" y="14021"/>
                    <a:pt x="19551" y="13854"/>
                  </a:cubicBezTo>
                  <a:close/>
                  <a:moveTo>
                    <a:pt x="27409" y="13580"/>
                  </a:moveTo>
                  <a:lnTo>
                    <a:pt x="27409" y="13580"/>
                  </a:lnTo>
                  <a:cubicBezTo>
                    <a:pt x="27885" y="13747"/>
                    <a:pt x="28361" y="13937"/>
                    <a:pt x="28861" y="14140"/>
                  </a:cubicBezTo>
                  <a:cubicBezTo>
                    <a:pt x="28814" y="15188"/>
                    <a:pt x="28730" y="16223"/>
                    <a:pt x="28480" y="17152"/>
                  </a:cubicBezTo>
                  <a:cubicBezTo>
                    <a:pt x="28385" y="17485"/>
                    <a:pt x="28278" y="17747"/>
                    <a:pt x="28159" y="17974"/>
                  </a:cubicBezTo>
                  <a:cubicBezTo>
                    <a:pt x="27611" y="17950"/>
                    <a:pt x="27254" y="17819"/>
                    <a:pt x="27064" y="17593"/>
                  </a:cubicBezTo>
                  <a:cubicBezTo>
                    <a:pt x="26873" y="17354"/>
                    <a:pt x="26837" y="16985"/>
                    <a:pt x="26956" y="16473"/>
                  </a:cubicBezTo>
                  <a:cubicBezTo>
                    <a:pt x="27004" y="16247"/>
                    <a:pt x="27075" y="16033"/>
                    <a:pt x="27159" y="15807"/>
                  </a:cubicBezTo>
                  <a:cubicBezTo>
                    <a:pt x="27278" y="15473"/>
                    <a:pt x="27397" y="15128"/>
                    <a:pt x="27445" y="14735"/>
                  </a:cubicBezTo>
                  <a:cubicBezTo>
                    <a:pt x="27492" y="14342"/>
                    <a:pt x="27456" y="13949"/>
                    <a:pt x="27409" y="13580"/>
                  </a:cubicBezTo>
                  <a:close/>
                  <a:moveTo>
                    <a:pt x="24147" y="12771"/>
                  </a:moveTo>
                  <a:lnTo>
                    <a:pt x="24147" y="12771"/>
                  </a:lnTo>
                  <a:cubicBezTo>
                    <a:pt x="24623" y="12818"/>
                    <a:pt x="25099" y="12902"/>
                    <a:pt x="25575" y="13021"/>
                  </a:cubicBezTo>
                  <a:cubicBezTo>
                    <a:pt x="25575" y="13199"/>
                    <a:pt x="25563" y="13390"/>
                    <a:pt x="25551" y="13580"/>
                  </a:cubicBezTo>
                  <a:cubicBezTo>
                    <a:pt x="25528" y="13914"/>
                    <a:pt x="25516" y="14259"/>
                    <a:pt x="25528" y="14616"/>
                  </a:cubicBezTo>
                  <a:cubicBezTo>
                    <a:pt x="25551" y="15247"/>
                    <a:pt x="25718" y="15938"/>
                    <a:pt x="26659" y="16021"/>
                  </a:cubicBezTo>
                  <a:cubicBezTo>
                    <a:pt x="26611" y="16140"/>
                    <a:pt x="26587" y="16259"/>
                    <a:pt x="26552" y="16378"/>
                  </a:cubicBezTo>
                  <a:cubicBezTo>
                    <a:pt x="26409" y="17033"/>
                    <a:pt x="26480" y="17509"/>
                    <a:pt x="26754" y="17843"/>
                  </a:cubicBezTo>
                  <a:cubicBezTo>
                    <a:pt x="26992" y="18140"/>
                    <a:pt x="27361" y="18307"/>
                    <a:pt x="27921" y="18366"/>
                  </a:cubicBezTo>
                  <a:cubicBezTo>
                    <a:pt x="27754" y="18605"/>
                    <a:pt x="27564" y="18807"/>
                    <a:pt x="27361" y="19021"/>
                  </a:cubicBezTo>
                  <a:cubicBezTo>
                    <a:pt x="27111" y="19307"/>
                    <a:pt x="26849" y="19593"/>
                    <a:pt x="26587" y="19974"/>
                  </a:cubicBezTo>
                  <a:cubicBezTo>
                    <a:pt x="26575" y="19998"/>
                    <a:pt x="26564" y="20010"/>
                    <a:pt x="26552" y="20033"/>
                  </a:cubicBezTo>
                  <a:cubicBezTo>
                    <a:pt x="26538" y="20031"/>
                    <a:pt x="26524" y="20029"/>
                    <a:pt x="26510" y="20029"/>
                  </a:cubicBezTo>
                  <a:cubicBezTo>
                    <a:pt x="26461" y="20029"/>
                    <a:pt x="26410" y="20047"/>
                    <a:pt x="26373" y="20093"/>
                  </a:cubicBezTo>
                  <a:cubicBezTo>
                    <a:pt x="26244" y="20222"/>
                    <a:pt x="26077" y="20289"/>
                    <a:pt x="25873" y="20289"/>
                  </a:cubicBezTo>
                  <a:cubicBezTo>
                    <a:pt x="25795" y="20289"/>
                    <a:pt x="25712" y="20279"/>
                    <a:pt x="25623" y="20260"/>
                  </a:cubicBezTo>
                  <a:cubicBezTo>
                    <a:pt x="24932" y="20105"/>
                    <a:pt x="24194" y="19414"/>
                    <a:pt x="24051" y="18938"/>
                  </a:cubicBezTo>
                  <a:cubicBezTo>
                    <a:pt x="23885" y="18414"/>
                    <a:pt x="24004" y="17866"/>
                    <a:pt x="24123" y="17271"/>
                  </a:cubicBezTo>
                  <a:cubicBezTo>
                    <a:pt x="24194" y="16962"/>
                    <a:pt x="24254" y="16640"/>
                    <a:pt x="24278" y="16319"/>
                  </a:cubicBezTo>
                  <a:cubicBezTo>
                    <a:pt x="24349" y="15366"/>
                    <a:pt x="24385" y="13949"/>
                    <a:pt x="24147" y="12771"/>
                  </a:cubicBezTo>
                  <a:close/>
                  <a:moveTo>
                    <a:pt x="18301" y="14759"/>
                  </a:moveTo>
                  <a:cubicBezTo>
                    <a:pt x="18312" y="15342"/>
                    <a:pt x="18420" y="15914"/>
                    <a:pt x="18622" y="16366"/>
                  </a:cubicBezTo>
                  <a:cubicBezTo>
                    <a:pt x="18777" y="16688"/>
                    <a:pt x="19003" y="16962"/>
                    <a:pt x="19217" y="17223"/>
                  </a:cubicBezTo>
                  <a:cubicBezTo>
                    <a:pt x="19313" y="17331"/>
                    <a:pt x="19396" y="17438"/>
                    <a:pt x="19479" y="17557"/>
                  </a:cubicBezTo>
                  <a:cubicBezTo>
                    <a:pt x="19479" y="17581"/>
                    <a:pt x="19479" y="17616"/>
                    <a:pt x="19491" y="17640"/>
                  </a:cubicBezTo>
                  <a:cubicBezTo>
                    <a:pt x="19503" y="17700"/>
                    <a:pt x="19563" y="17735"/>
                    <a:pt x="19622" y="17759"/>
                  </a:cubicBezTo>
                  <a:cubicBezTo>
                    <a:pt x="19717" y="17914"/>
                    <a:pt x="19801" y="18069"/>
                    <a:pt x="19848" y="18236"/>
                  </a:cubicBezTo>
                  <a:cubicBezTo>
                    <a:pt x="19944" y="18628"/>
                    <a:pt x="19884" y="18998"/>
                    <a:pt x="19646" y="19367"/>
                  </a:cubicBezTo>
                  <a:cubicBezTo>
                    <a:pt x="19325" y="19867"/>
                    <a:pt x="18682" y="20271"/>
                    <a:pt x="18039" y="20402"/>
                  </a:cubicBezTo>
                  <a:cubicBezTo>
                    <a:pt x="17848" y="20283"/>
                    <a:pt x="17670" y="20141"/>
                    <a:pt x="17479" y="19962"/>
                  </a:cubicBezTo>
                  <a:cubicBezTo>
                    <a:pt x="17110" y="19605"/>
                    <a:pt x="16598" y="18164"/>
                    <a:pt x="16265" y="16676"/>
                  </a:cubicBezTo>
                  <a:cubicBezTo>
                    <a:pt x="16788" y="16152"/>
                    <a:pt x="17324" y="15628"/>
                    <a:pt x="17860" y="15140"/>
                  </a:cubicBezTo>
                  <a:cubicBezTo>
                    <a:pt x="18003" y="15009"/>
                    <a:pt x="18158" y="14878"/>
                    <a:pt x="18301" y="14759"/>
                  </a:cubicBezTo>
                  <a:close/>
                  <a:moveTo>
                    <a:pt x="29266" y="14306"/>
                  </a:moveTo>
                  <a:cubicBezTo>
                    <a:pt x="29742" y="14509"/>
                    <a:pt x="30231" y="14711"/>
                    <a:pt x="30731" y="14926"/>
                  </a:cubicBezTo>
                  <a:cubicBezTo>
                    <a:pt x="30778" y="14937"/>
                    <a:pt x="30826" y="14961"/>
                    <a:pt x="30874" y="14973"/>
                  </a:cubicBezTo>
                  <a:cubicBezTo>
                    <a:pt x="30433" y="15664"/>
                    <a:pt x="30052" y="16426"/>
                    <a:pt x="29778" y="17223"/>
                  </a:cubicBezTo>
                  <a:cubicBezTo>
                    <a:pt x="29314" y="18569"/>
                    <a:pt x="28814" y="19831"/>
                    <a:pt x="27718" y="20533"/>
                  </a:cubicBezTo>
                  <a:cubicBezTo>
                    <a:pt x="27606" y="20601"/>
                    <a:pt x="27494" y="20689"/>
                    <a:pt x="27362" y="20689"/>
                  </a:cubicBezTo>
                  <a:cubicBezTo>
                    <a:pt x="27354" y="20689"/>
                    <a:pt x="27346" y="20689"/>
                    <a:pt x="27337" y="20688"/>
                  </a:cubicBezTo>
                  <a:cubicBezTo>
                    <a:pt x="27135" y="20688"/>
                    <a:pt x="26968" y="20486"/>
                    <a:pt x="26873" y="20283"/>
                  </a:cubicBezTo>
                  <a:cubicBezTo>
                    <a:pt x="26897" y="20260"/>
                    <a:pt x="26909" y="20236"/>
                    <a:pt x="26921" y="20212"/>
                  </a:cubicBezTo>
                  <a:cubicBezTo>
                    <a:pt x="27171" y="19843"/>
                    <a:pt x="27421" y="19569"/>
                    <a:pt x="27671" y="19295"/>
                  </a:cubicBezTo>
                  <a:cubicBezTo>
                    <a:pt x="27921" y="19021"/>
                    <a:pt x="28171" y="18747"/>
                    <a:pt x="28397" y="18390"/>
                  </a:cubicBezTo>
                  <a:lnTo>
                    <a:pt x="28469" y="18390"/>
                  </a:lnTo>
                  <a:cubicBezTo>
                    <a:pt x="28588" y="18390"/>
                    <a:pt x="28671" y="18295"/>
                    <a:pt x="28671" y="18176"/>
                  </a:cubicBezTo>
                  <a:cubicBezTo>
                    <a:pt x="28671" y="18116"/>
                    <a:pt x="28635" y="18057"/>
                    <a:pt x="28588" y="18021"/>
                  </a:cubicBezTo>
                  <a:cubicBezTo>
                    <a:pt x="28695" y="17807"/>
                    <a:pt x="28790" y="17557"/>
                    <a:pt x="28873" y="17259"/>
                  </a:cubicBezTo>
                  <a:cubicBezTo>
                    <a:pt x="29123" y="16331"/>
                    <a:pt x="29207" y="15318"/>
                    <a:pt x="29266" y="14306"/>
                  </a:cubicBezTo>
                  <a:close/>
                  <a:moveTo>
                    <a:pt x="15919" y="17045"/>
                  </a:moveTo>
                  <a:cubicBezTo>
                    <a:pt x="16265" y="18497"/>
                    <a:pt x="16777" y="19867"/>
                    <a:pt x="17205" y="20260"/>
                  </a:cubicBezTo>
                  <a:cubicBezTo>
                    <a:pt x="17384" y="20438"/>
                    <a:pt x="17562" y="20581"/>
                    <a:pt x="17753" y="20712"/>
                  </a:cubicBezTo>
                  <a:cubicBezTo>
                    <a:pt x="17789" y="20783"/>
                    <a:pt x="17860" y="20843"/>
                    <a:pt x="17943" y="20843"/>
                  </a:cubicBezTo>
                  <a:lnTo>
                    <a:pt x="17955" y="20843"/>
                  </a:lnTo>
                  <a:cubicBezTo>
                    <a:pt x="18384" y="21105"/>
                    <a:pt x="18836" y="21272"/>
                    <a:pt x="19301" y="21379"/>
                  </a:cubicBezTo>
                  <a:cubicBezTo>
                    <a:pt x="18920" y="21700"/>
                    <a:pt x="18581" y="21860"/>
                    <a:pt x="18270" y="21860"/>
                  </a:cubicBezTo>
                  <a:cubicBezTo>
                    <a:pt x="18212" y="21860"/>
                    <a:pt x="18155" y="21854"/>
                    <a:pt x="18098" y="21843"/>
                  </a:cubicBezTo>
                  <a:cubicBezTo>
                    <a:pt x="17289" y="21700"/>
                    <a:pt x="16717" y="20438"/>
                    <a:pt x="16157" y="19224"/>
                  </a:cubicBezTo>
                  <a:cubicBezTo>
                    <a:pt x="15896" y="18640"/>
                    <a:pt x="15634" y="18081"/>
                    <a:pt x="15348" y="17628"/>
                  </a:cubicBezTo>
                  <a:cubicBezTo>
                    <a:pt x="15538" y="17426"/>
                    <a:pt x="15729" y="17235"/>
                    <a:pt x="15919" y="17045"/>
                  </a:cubicBezTo>
                  <a:close/>
                  <a:moveTo>
                    <a:pt x="23358" y="12738"/>
                  </a:moveTo>
                  <a:cubicBezTo>
                    <a:pt x="23478" y="12738"/>
                    <a:pt x="23598" y="12741"/>
                    <a:pt x="23718" y="12747"/>
                  </a:cubicBezTo>
                  <a:cubicBezTo>
                    <a:pt x="23992" y="14021"/>
                    <a:pt x="23920" y="15664"/>
                    <a:pt x="23873" y="16295"/>
                  </a:cubicBezTo>
                  <a:cubicBezTo>
                    <a:pt x="23849" y="16581"/>
                    <a:pt x="23789" y="16878"/>
                    <a:pt x="23730" y="17188"/>
                  </a:cubicBezTo>
                  <a:cubicBezTo>
                    <a:pt x="23599" y="17807"/>
                    <a:pt x="23468" y="18438"/>
                    <a:pt x="23658" y="19057"/>
                  </a:cubicBezTo>
                  <a:cubicBezTo>
                    <a:pt x="23861" y="19724"/>
                    <a:pt x="24754" y="20486"/>
                    <a:pt x="25528" y="20664"/>
                  </a:cubicBezTo>
                  <a:cubicBezTo>
                    <a:pt x="25659" y="20688"/>
                    <a:pt x="25766" y="20700"/>
                    <a:pt x="25885" y="20700"/>
                  </a:cubicBezTo>
                  <a:cubicBezTo>
                    <a:pt x="25980" y="20700"/>
                    <a:pt x="26075" y="20688"/>
                    <a:pt x="26171" y="20664"/>
                  </a:cubicBezTo>
                  <a:lnTo>
                    <a:pt x="26171" y="20664"/>
                  </a:lnTo>
                  <a:cubicBezTo>
                    <a:pt x="25778" y="21403"/>
                    <a:pt x="25635" y="21998"/>
                    <a:pt x="25599" y="22605"/>
                  </a:cubicBezTo>
                  <a:cubicBezTo>
                    <a:pt x="25528" y="22641"/>
                    <a:pt x="25480" y="22700"/>
                    <a:pt x="25468" y="22772"/>
                  </a:cubicBezTo>
                  <a:cubicBezTo>
                    <a:pt x="25051" y="21795"/>
                    <a:pt x="24206" y="21355"/>
                    <a:pt x="22003" y="21236"/>
                  </a:cubicBezTo>
                  <a:cubicBezTo>
                    <a:pt x="21825" y="21224"/>
                    <a:pt x="21634" y="21212"/>
                    <a:pt x="21456" y="21212"/>
                  </a:cubicBezTo>
                  <a:cubicBezTo>
                    <a:pt x="20396" y="21164"/>
                    <a:pt x="19432" y="21117"/>
                    <a:pt x="18539" y="20688"/>
                  </a:cubicBezTo>
                  <a:cubicBezTo>
                    <a:pt x="19134" y="20474"/>
                    <a:pt x="19670" y="20081"/>
                    <a:pt x="19991" y="19593"/>
                  </a:cubicBezTo>
                  <a:cubicBezTo>
                    <a:pt x="20289" y="19128"/>
                    <a:pt x="20372" y="18628"/>
                    <a:pt x="20241" y="18128"/>
                  </a:cubicBezTo>
                  <a:cubicBezTo>
                    <a:pt x="20182" y="17950"/>
                    <a:pt x="20110" y="17783"/>
                    <a:pt x="20015" y="17628"/>
                  </a:cubicBezTo>
                  <a:cubicBezTo>
                    <a:pt x="20122" y="17557"/>
                    <a:pt x="20194" y="17474"/>
                    <a:pt x="20241" y="17366"/>
                  </a:cubicBezTo>
                  <a:cubicBezTo>
                    <a:pt x="20372" y="17093"/>
                    <a:pt x="20253" y="16795"/>
                    <a:pt x="20146" y="16521"/>
                  </a:cubicBezTo>
                  <a:cubicBezTo>
                    <a:pt x="20098" y="16390"/>
                    <a:pt x="20039" y="16259"/>
                    <a:pt x="20015" y="16152"/>
                  </a:cubicBezTo>
                  <a:cubicBezTo>
                    <a:pt x="19825" y="15223"/>
                    <a:pt x="19848" y="14414"/>
                    <a:pt x="20003" y="13604"/>
                  </a:cubicBezTo>
                  <a:cubicBezTo>
                    <a:pt x="21142" y="12992"/>
                    <a:pt x="22252" y="12738"/>
                    <a:pt x="23358" y="12738"/>
                  </a:cubicBezTo>
                  <a:close/>
                  <a:moveTo>
                    <a:pt x="35065" y="1"/>
                  </a:moveTo>
                  <a:cubicBezTo>
                    <a:pt x="33061" y="1"/>
                    <a:pt x="29825" y="4743"/>
                    <a:pt x="27908" y="4743"/>
                  </a:cubicBezTo>
                  <a:cubicBezTo>
                    <a:pt x="27835" y="4743"/>
                    <a:pt x="27764" y="4736"/>
                    <a:pt x="27695" y="4722"/>
                  </a:cubicBezTo>
                  <a:cubicBezTo>
                    <a:pt x="25442" y="4255"/>
                    <a:pt x="24493" y="1437"/>
                    <a:pt x="22431" y="1437"/>
                  </a:cubicBezTo>
                  <a:cubicBezTo>
                    <a:pt x="21811" y="1437"/>
                    <a:pt x="21091" y="1691"/>
                    <a:pt x="20206" y="2341"/>
                  </a:cubicBezTo>
                  <a:cubicBezTo>
                    <a:pt x="17574" y="4281"/>
                    <a:pt x="19682" y="7056"/>
                    <a:pt x="18158" y="9068"/>
                  </a:cubicBezTo>
                  <a:cubicBezTo>
                    <a:pt x="17682" y="9692"/>
                    <a:pt x="16979" y="9932"/>
                    <a:pt x="16137" y="9932"/>
                  </a:cubicBezTo>
                  <a:cubicBezTo>
                    <a:pt x="13390" y="9932"/>
                    <a:pt x="9163" y="7384"/>
                    <a:pt x="6534" y="7384"/>
                  </a:cubicBezTo>
                  <a:cubicBezTo>
                    <a:pt x="6299" y="7384"/>
                    <a:pt x="6077" y="7404"/>
                    <a:pt x="5870" y="7448"/>
                  </a:cubicBezTo>
                  <a:cubicBezTo>
                    <a:pt x="203" y="8663"/>
                    <a:pt x="1" y="16557"/>
                    <a:pt x="3596" y="19890"/>
                  </a:cubicBezTo>
                  <a:cubicBezTo>
                    <a:pt x="5319" y="21493"/>
                    <a:pt x="6853" y="22130"/>
                    <a:pt x="8267" y="22130"/>
                  </a:cubicBezTo>
                  <a:cubicBezTo>
                    <a:pt x="10782" y="22130"/>
                    <a:pt x="12916" y="20113"/>
                    <a:pt x="15050" y="17926"/>
                  </a:cubicBezTo>
                  <a:cubicBezTo>
                    <a:pt x="15312" y="18355"/>
                    <a:pt x="15550" y="18878"/>
                    <a:pt x="15788" y="19390"/>
                  </a:cubicBezTo>
                  <a:cubicBezTo>
                    <a:pt x="16384" y="20700"/>
                    <a:pt x="17015" y="22057"/>
                    <a:pt x="18027" y="22248"/>
                  </a:cubicBezTo>
                  <a:cubicBezTo>
                    <a:pt x="18098" y="22260"/>
                    <a:pt x="18182" y="22272"/>
                    <a:pt x="18265" y="22272"/>
                  </a:cubicBezTo>
                  <a:cubicBezTo>
                    <a:pt x="18741" y="22272"/>
                    <a:pt x="19241" y="22010"/>
                    <a:pt x="19801" y="21486"/>
                  </a:cubicBezTo>
                  <a:cubicBezTo>
                    <a:pt x="20325" y="21569"/>
                    <a:pt x="20872" y="21593"/>
                    <a:pt x="21432" y="21617"/>
                  </a:cubicBezTo>
                  <a:cubicBezTo>
                    <a:pt x="21622" y="21629"/>
                    <a:pt x="21801" y="21629"/>
                    <a:pt x="21980" y="21641"/>
                  </a:cubicBezTo>
                  <a:cubicBezTo>
                    <a:pt x="24944" y="21807"/>
                    <a:pt x="25159" y="22379"/>
                    <a:pt x="25456" y="24677"/>
                  </a:cubicBezTo>
                  <a:cubicBezTo>
                    <a:pt x="25623" y="26058"/>
                    <a:pt x="25456" y="27570"/>
                    <a:pt x="25456" y="28951"/>
                  </a:cubicBezTo>
                  <a:cubicBezTo>
                    <a:pt x="25456" y="31392"/>
                    <a:pt x="25456" y="33821"/>
                    <a:pt x="25456" y="36262"/>
                  </a:cubicBezTo>
                  <a:cubicBezTo>
                    <a:pt x="25456" y="36440"/>
                    <a:pt x="25504" y="36678"/>
                    <a:pt x="25682" y="36690"/>
                  </a:cubicBezTo>
                  <a:cubicBezTo>
                    <a:pt x="25687" y="36690"/>
                    <a:pt x="25691" y="36691"/>
                    <a:pt x="25696" y="36691"/>
                  </a:cubicBezTo>
                  <a:cubicBezTo>
                    <a:pt x="25887" y="36691"/>
                    <a:pt x="25944" y="36436"/>
                    <a:pt x="25944" y="36250"/>
                  </a:cubicBezTo>
                  <a:cubicBezTo>
                    <a:pt x="25956" y="33464"/>
                    <a:pt x="25968" y="30666"/>
                    <a:pt x="25980" y="27880"/>
                  </a:cubicBezTo>
                  <a:cubicBezTo>
                    <a:pt x="25992" y="26487"/>
                    <a:pt x="26016" y="25093"/>
                    <a:pt x="26004" y="23700"/>
                  </a:cubicBezTo>
                  <a:cubicBezTo>
                    <a:pt x="25992" y="22593"/>
                    <a:pt x="26052" y="21665"/>
                    <a:pt x="26635" y="20676"/>
                  </a:cubicBezTo>
                  <a:cubicBezTo>
                    <a:pt x="26802" y="20903"/>
                    <a:pt x="27028" y="21093"/>
                    <a:pt x="27337" y="21093"/>
                  </a:cubicBezTo>
                  <a:cubicBezTo>
                    <a:pt x="27576" y="21093"/>
                    <a:pt x="27778" y="20986"/>
                    <a:pt x="27945" y="20879"/>
                  </a:cubicBezTo>
                  <a:cubicBezTo>
                    <a:pt x="29147" y="20105"/>
                    <a:pt x="29683" y="18771"/>
                    <a:pt x="30159" y="17366"/>
                  </a:cubicBezTo>
                  <a:cubicBezTo>
                    <a:pt x="30445" y="16557"/>
                    <a:pt x="30814" y="15807"/>
                    <a:pt x="31266" y="15116"/>
                  </a:cubicBezTo>
                  <a:cubicBezTo>
                    <a:pt x="32581" y="15594"/>
                    <a:pt x="33923" y="15826"/>
                    <a:pt x="35239" y="15826"/>
                  </a:cubicBezTo>
                  <a:cubicBezTo>
                    <a:pt x="38680" y="15826"/>
                    <a:pt x="41953" y="14239"/>
                    <a:pt x="44149" y="11294"/>
                  </a:cubicBezTo>
                  <a:cubicBezTo>
                    <a:pt x="48156" y="5945"/>
                    <a:pt x="43939" y="1151"/>
                    <a:pt x="38630" y="1151"/>
                  </a:cubicBezTo>
                  <a:cubicBezTo>
                    <a:pt x="37912" y="1151"/>
                    <a:pt x="37174" y="1238"/>
                    <a:pt x="36434" y="1424"/>
                  </a:cubicBezTo>
                  <a:cubicBezTo>
                    <a:pt x="36122" y="398"/>
                    <a:pt x="35645" y="1"/>
                    <a:pt x="35065" y="1"/>
                  </a:cubicBezTo>
                  <a:close/>
                </a:path>
              </a:pathLst>
            </a:custGeom>
            <a:solidFill>
              <a:srgbClr val="053B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27"/>
            <p:cNvSpPr/>
            <p:nvPr/>
          </p:nvSpPr>
          <p:spPr>
            <a:xfrm flipH="1">
              <a:off x="5978544" y="4795819"/>
              <a:ext cx="1347267" cy="343936"/>
            </a:xfrm>
            <a:custGeom>
              <a:rect b="b" l="l" r="r" t="t"/>
              <a:pathLst>
                <a:path extrusionOk="0" h="10991" w="43054">
                  <a:moveTo>
                    <a:pt x="21920" y="1"/>
                  </a:moveTo>
                  <a:cubicBezTo>
                    <a:pt x="19110" y="1"/>
                    <a:pt x="16717" y="2084"/>
                    <a:pt x="15753" y="5025"/>
                  </a:cubicBezTo>
                  <a:cubicBezTo>
                    <a:pt x="14574" y="3882"/>
                    <a:pt x="12967" y="3168"/>
                    <a:pt x="11181" y="3168"/>
                  </a:cubicBezTo>
                  <a:cubicBezTo>
                    <a:pt x="7954" y="3168"/>
                    <a:pt x="5275" y="5502"/>
                    <a:pt x="4739" y="8573"/>
                  </a:cubicBezTo>
                  <a:cubicBezTo>
                    <a:pt x="4299" y="8359"/>
                    <a:pt x="3811" y="8228"/>
                    <a:pt x="3287" y="8228"/>
                  </a:cubicBezTo>
                  <a:cubicBezTo>
                    <a:pt x="1644" y="8228"/>
                    <a:pt x="275" y="9419"/>
                    <a:pt x="1" y="10990"/>
                  </a:cubicBezTo>
                  <a:lnTo>
                    <a:pt x="43054" y="10990"/>
                  </a:lnTo>
                  <a:cubicBezTo>
                    <a:pt x="43054" y="10990"/>
                    <a:pt x="43054" y="10990"/>
                    <a:pt x="43054" y="10978"/>
                  </a:cubicBezTo>
                  <a:cubicBezTo>
                    <a:pt x="43054" y="8407"/>
                    <a:pt x="40970" y="6323"/>
                    <a:pt x="38398" y="6323"/>
                  </a:cubicBezTo>
                  <a:cubicBezTo>
                    <a:pt x="37744" y="6323"/>
                    <a:pt x="37124" y="6454"/>
                    <a:pt x="36565" y="6704"/>
                  </a:cubicBezTo>
                  <a:cubicBezTo>
                    <a:pt x="35815" y="4025"/>
                    <a:pt x="33374" y="2061"/>
                    <a:pt x="30469" y="2061"/>
                  </a:cubicBezTo>
                  <a:cubicBezTo>
                    <a:pt x="29231" y="2061"/>
                    <a:pt x="28088" y="2418"/>
                    <a:pt x="27123" y="3025"/>
                  </a:cubicBezTo>
                  <a:cubicBezTo>
                    <a:pt x="25909" y="1191"/>
                    <a:pt x="24028" y="1"/>
                    <a:pt x="21920" y="1"/>
                  </a:cubicBezTo>
                  <a:close/>
                </a:path>
              </a:pathLst>
            </a:custGeom>
            <a:solidFill>
              <a:srgbClr val="40B4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27"/>
            <p:cNvSpPr/>
            <p:nvPr/>
          </p:nvSpPr>
          <p:spPr>
            <a:xfrm flipH="1">
              <a:off x="7621797" y="4856501"/>
              <a:ext cx="1109502" cy="283238"/>
            </a:xfrm>
            <a:custGeom>
              <a:rect b="b" l="l" r="r" t="t"/>
              <a:pathLst>
                <a:path extrusionOk="0" h="10991" w="43054">
                  <a:moveTo>
                    <a:pt x="21920" y="1"/>
                  </a:moveTo>
                  <a:cubicBezTo>
                    <a:pt x="19110" y="1"/>
                    <a:pt x="16717" y="2084"/>
                    <a:pt x="15753" y="5025"/>
                  </a:cubicBezTo>
                  <a:cubicBezTo>
                    <a:pt x="14574" y="3882"/>
                    <a:pt x="12967" y="3168"/>
                    <a:pt x="11181" y="3168"/>
                  </a:cubicBezTo>
                  <a:cubicBezTo>
                    <a:pt x="7954" y="3168"/>
                    <a:pt x="5275" y="5502"/>
                    <a:pt x="4739" y="8573"/>
                  </a:cubicBezTo>
                  <a:cubicBezTo>
                    <a:pt x="4299" y="8359"/>
                    <a:pt x="3811" y="8228"/>
                    <a:pt x="3287" y="8228"/>
                  </a:cubicBezTo>
                  <a:cubicBezTo>
                    <a:pt x="1644" y="8228"/>
                    <a:pt x="275" y="9419"/>
                    <a:pt x="1" y="10990"/>
                  </a:cubicBezTo>
                  <a:lnTo>
                    <a:pt x="43054" y="10990"/>
                  </a:lnTo>
                  <a:cubicBezTo>
                    <a:pt x="43054" y="10990"/>
                    <a:pt x="43054" y="10990"/>
                    <a:pt x="43054" y="10978"/>
                  </a:cubicBezTo>
                  <a:cubicBezTo>
                    <a:pt x="43054" y="8407"/>
                    <a:pt x="40970" y="6323"/>
                    <a:pt x="38398" y="6323"/>
                  </a:cubicBezTo>
                  <a:cubicBezTo>
                    <a:pt x="37744" y="6323"/>
                    <a:pt x="37124" y="6454"/>
                    <a:pt x="36565" y="6704"/>
                  </a:cubicBezTo>
                  <a:cubicBezTo>
                    <a:pt x="35815" y="4025"/>
                    <a:pt x="33374" y="2061"/>
                    <a:pt x="30469" y="2061"/>
                  </a:cubicBezTo>
                  <a:cubicBezTo>
                    <a:pt x="29231" y="2061"/>
                    <a:pt x="28088" y="2418"/>
                    <a:pt x="27123" y="3025"/>
                  </a:cubicBezTo>
                  <a:cubicBezTo>
                    <a:pt x="25909" y="1191"/>
                    <a:pt x="24028" y="1"/>
                    <a:pt x="21920" y="1"/>
                  </a:cubicBezTo>
                  <a:close/>
                </a:path>
              </a:pathLst>
            </a:custGeom>
            <a:solidFill>
              <a:srgbClr val="40B4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16">
    <p:bg>
      <p:bgPr>
        <a:solidFill>
          <a:schemeClr val="dk2"/>
        </a:solidFill>
      </p:bgPr>
    </p:bg>
    <p:spTree>
      <p:nvGrpSpPr>
        <p:cNvPr id="308" name="Shape 308"/>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717525" y="548746"/>
            <a:ext cx="46041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9" name="Google Shape;19;p4"/>
          <p:cNvSpPr txBox="1"/>
          <p:nvPr>
            <p:ph idx="1" type="body"/>
          </p:nvPr>
        </p:nvSpPr>
        <p:spPr>
          <a:xfrm>
            <a:off x="717525" y="1273654"/>
            <a:ext cx="7709100" cy="3121200"/>
          </a:xfrm>
          <a:prstGeom prst="rect">
            <a:avLst/>
          </a:prstGeom>
        </p:spPr>
        <p:txBody>
          <a:bodyPr anchorCtr="0" anchor="t" bIns="91425" lIns="91425" spcFirstLastPara="1" rIns="91425" wrap="square" tIns="91425">
            <a:noAutofit/>
          </a:bodyPr>
          <a:lstStyle>
            <a:lvl1pPr indent="-298450" lvl="0" marL="457200" rtl="0">
              <a:lnSpc>
                <a:spcPct val="100000"/>
              </a:lnSpc>
              <a:spcBef>
                <a:spcPts val="0"/>
              </a:spcBef>
              <a:spcAft>
                <a:spcPts val="0"/>
              </a:spcAft>
              <a:buSzPts val="1100"/>
              <a:buChar char="●"/>
              <a:defRPr sz="1100"/>
            </a:lvl1pPr>
            <a:lvl2pPr indent="-298450" lvl="1" marL="914400" rtl="0">
              <a:spcBef>
                <a:spcPts val="0"/>
              </a:spcBef>
              <a:spcAft>
                <a:spcPts val="0"/>
              </a:spcAft>
              <a:buSzPts val="1100"/>
              <a:buChar char="○"/>
              <a:defRPr sz="1100"/>
            </a:lvl2pPr>
            <a:lvl3pPr indent="-298450" lvl="2" marL="1371600" rtl="0">
              <a:spcBef>
                <a:spcPts val="1600"/>
              </a:spcBef>
              <a:spcAft>
                <a:spcPts val="0"/>
              </a:spcAft>
              <a:buSzPts val="1100"/>
              <a:buChar char="■"/>
              <a:defRPr sz="1100"/>
            </a:lvl3pPr>
            <a:lvl4pPr indent="-298450" lvl="3" marL="1828800" rtl="0">
              <a:spcBef>
                <a:spcPts val="1600"/>
              </a:spcBef>
              <a:spcAft>
                <a:spcPts val="0"/>
              </a:spcAft>
              <a:buSzPts val="1100"/>
              <a:buChar char="●"/>
              <a:defRPr sz="1100"/>
            </a:lvl4pPr>
            <a:lvl5pPr indent="-298450" lvl="4" marL="2286000" rtl="0">
              <a:spcBef>
                <a:spcPts val="1600"/>
              </a:spcBef>
              <a:spcAft>
                <a:spcPts val="0"/>
              </a:spcAft>
              <a:buSzPts val="1100"/>
              <a:buChar char="○"/>
              <a:defRPr sz="1100"/>
            </a:lvl5pPr>
            <a:lvl6pPr indent="-298450" lvl="5" marL="2743200" rtl="0">
              <a:spcBef>
                <a:spcPts val="1600"/>
              </a:spcBef>
              <a:spcAft>
                <a:spcPts val="0"/>
              </a:spcAft>
              <a:buSzPts val="1100"/>
              <a:buChar char="■"/>
              <a:defRPr sz="1100"/>
            </a:lvl6pPr>
            <a:lvl7pPr indent="-298450" lvl="6" marL="3200400" rtl="0">
              <a:spcBef>
                <a:spcPts val="1600"/>
              </a:spcBef>
              <a:spcAft>
                <a:spcPts val="0"/>
              </a:spcAft>
              <a:buSzPts val="1100"/>
              <a:buChar char="●"/>
              <a:defRPr sz="1100"/>
            </a:lvl7pPr>
            <a:lvl8pPr indent="-298450" lvl="7" marL="3657600" rtl="0">
              <a:spcBef>
                <a:spcPts val="1600"/>
              </a:spcBef>
              <a:spcAft>
                <a:spcPts val="0"/>
              </a:spcAft>
              <a:buSzPts val="1100"/>
              <a:buChar char="○"/>
              <a:defRPr sz="1100"/>
            </a:lvl8pPr>
            <a:lvl9pPr indent="-298450" lvl="8" marL="4114800" rtl="0">
              <a:spcBef>
                <a:spcPts val="1600"/>
              </a:spcBef>
              <a:spcAft>
                <a:spcPts val="1600"/>
              </a:spcAft>
              <a:buSzPts val="1100"/>
              <a:buChar char="■"/>
              <a:defRPr sz="1100"/>
            </a:lvl9pPr>
          </a:lstStyle>
          <a:p/>
        </p:txBody>
      </p:sp>
      <p:sp>
        <p:nvSpPr>
          <p:cNvPr id="20" name="Google Shape;20;p4"/>
          <p:cNvSpPr/>
          <p:nvPr/>
        </p:nvSpPr>
        <p:spPr>
          <a:xfrm>
            <a:off x="6477575" y="-399350"/>
            <a:ext cx="3025272" cy="2584568"/>
          </a:xfrm>
          <a:custGeom>
            <a:rect b="b" l="l" r="r" t="t"/>
            <a:pathLst>
              <a:path extrusionOk="0" h="465688" w="545094">
                <a:moveTo>
                  <a:pt x="207028" y="1"/>
                </a:moveTo>
                <a:cubicBezTo>
                  <a:pt x="207028" y="1"/>
                  <a:pt x="259058" y="74319"/>
                  <a:pt x="128756" y="124647"/>
                </a:cubicBezTo>
                <a:cubicBezTo>
                  <a:pt x="1" y="174354"/>
                  <a:pt x="42285" y="297550"/>
                  <a:pt x="138002" y="297550"/>
                </a:cubicBezTo>
                <a:cubicBezTo>
                  <a:pt x="146029" y="297550"/>
                  <a:pt x="154432" y="296683"/>
                  <a:pt x="163141" y="294834"/>
                </a:cubicBezTo>
                <a:cubicBezTo>
                  <a:pt x="173520" y="292632"/>
                  <a:pt x="182326" y="291602"/>
                  <a:pt x="189704" y="291602"/>
                </a:cubicBezTo>
                <a:cubicBezTo>
                  <a:pt x="225753" y="291602"/>
                  <a:pt x="227678" y="316202"/>
                  <a:pt x="212112" y="348817"/>
                </a:cubicBezTo>
                <a:cubicBezTo>
                  <a:pt x="196610" y="381274"/>
                  <a:pt x="212112" y="431899"/>
                  <a:pt x="251176" y="453854"/>
                </a:cubicBezTo>
                <a:cubicBezTo>
                  <a:pt x="262225" y="460057"/>
                  <a:pt x="275286" y="463462"/>
                  <a:pt x="286978" y="464546"/>
                </a:cubicBezTo>
                <a:cubicBezTo>
                  <a:pt x="295411" y="465329"/>
                  <a:pt x="303454" y="465688"/>
                  <a:pt x="311146" y="465688"/>
                </a:cubicBezTo>
                <a:cubicBezTo>
                  <a:pt x="390544" y="465688"/>
                  <a:pt x="432621" y="427483"/>
                  <a:pt x="481467" y="423934"/>
                </a:cubicBezTo>
                <a:cubicBezTo>
                  <a:pt x="483856" y="423759"/>
                  <a:pt x="486261" y="423668"/>
                  <a:pt x="488687" y="423668"/>
                </a:cubicBezTo>
                <a:cubicBezTo>
                  <a:pt x="505818" y="423668"/>
                  <a:pt x="524017" y="428226"/>
                  <a:pt x="545094" y="440376"/>
                </a:cubicBezTo>
                <a:lnTo>
                  <a:pt x="545094" y="1"/>
                </a:lnTo>
                <a:close/>
              </a:path>
            </a:pathLst>
          </a:custGeom>
          <a:solidFill>
            <a:srgbClr val="A0E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grpSp>
        <p:nvGrpSpPr>
          <p:cNvPr id="22" name="Google Shape;22;p5"/>
          <p:cNvGrpSpPr/>
          <p:nvPr/>
        </p:nvGrpSpPr>
        <p:grpSpPr>
          <a:xfrm rot="-199848">
            <a:off x="6767746" y="3359501"/>
            <a:ext cx="581719" cy="921601"/>
            <a:chOff x="-1904298" y="1056455"/>
            <a:chExt cx="581725" cy="921611"/>
          </a:xfrm>
        </p:grpSpPr>
        <p:sp>
          <p:nvSpPr>
            <p:cNvPr id="23" name="Google Shape;23;p5"/>
            <p:cNvSpPr/>
            <p:nvPr/>
          </p:nvSpPr>
          <p:spPr>
            <a:xfrm>
              <a:off x="-1904298" y="1056455"/>
              <a:ext cx="581725" cy="887132"/>
            </a:xfrm>
            <a:custGeom>
              <a:rect b="b" l="l" r="r" t="t"/>
              <a:pathLst>
                <a:path extrusionOk="0" h="58249" w="38196">
                  <a:moveTo>
                    <a:pt x="34903" y="0"/>
                  </a:moveTo>
                  <a:cubicBezTo>
                    <a:pt x="34867" y="0"/>
                    <a:pt x="34830" y="5"/>
                    <a:pt x="34790" y="15"/>
                  </a:cubicBezTo>
                  <a:cubicBezTo>
                    <a:pt x="28206" y="1801"/>
                    <a:pt x="22396" y="5385"/>
                    <a:pt x="17002" y="9468"/>
                  </a:cubicBezTo>
                  <a:cubicBezTo>
                    <a:pt x="11918" y="13326"/>
                    <a:pt x="6870" y="17434"/>
                    <a:pt x="3929" y="23232"/>
                  </a:cubicBezTo>
                  <a:cubicBezTo>
                    <a:pt x="1143" y="28733"/>
                    <a:pt x="179" y="34983"/>
                    <a:pt x="83" y="41103"/>
                  </a:cubicBezTo>
                  <a:cubicBezTo>
                    <a:pt x="0" y="46771"/>
                    <a:pt x="310" y="52998"/>
                    <a:pt x="4120" y="57534"/>
                  </a:cubicBezTo>
                  <a:cubicBezTo>
                    <a:pt x="4191" y="57635"/>
                    <a:pt x="4287" y="57668"/>
                    <a:pt x="4373" y="57668"/>
                  </a:cubicBezTo>
                  <a:cubicBezTo>
                    <a:pt x="4388" y="57668"/>
                    <a:pt x="4403" y="57667"/>
                    <a:pt x="4417" y="57665"/>
                  </a:cubicBezTo>
                  <a:lnTo>
                    <a:pt x="4417" y="57665"/>
                  </a:lnTo>
                  <a:cubicBezTo>
                    <a:pt x="4322" y="57903"/>
                    <a:pt x="4429" y="58248"/>
                    <a:pt x="4774" y="58248"/>
                  </a:cubicBezTo>
                  <a:cubicBezTo>
                    <a:pt x="16324" y="58213"/>
                    <a:pt x="26372" y="48259"/>
                    <a:pt x="31444" y="38674"/>
                  </a:cubicBezTo>
                  <a:cubicBezTo>
                    <a:pt x="37648" y="26983"/>
                    <a:pt x="38195" y="13278"/>
                    <a:pt x="35874" y="467"/>
                  </a:cubicBezTo>
                  <a:cubicBezTo>
                    <a:pt x="35836" y="265"/>
                    <a:pt x="35686" y="176"/>
                    <a:pt x="35526" y="176"/>
                  </a:cubicBezTo>
                  <a:cubicBezTo>
                    <a:pt x="35432" y="176"/>
                    <a:pt x="35334" y="207"/>
                    <a:pt x="35254" y="265"/>
                  </a:cubicBezTo>
                  <a:cubicBezTo>
                    <a:pt x="35205" y="116"/>
                    <a:pt x="35081" y="0"/>
                    <a:pt x="34903" y="0"/>
                  </a:cubicBezTo>
                  <a:close/>
                </a:path>
              </a:pathLst>
            </a:custGeom>
            <a:solidFill>
              <a:srgbClr val="5AD1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5"/>
            <p:cNvSpPr/>
            <p:nvPr/>
          </p:nvSpPr>
          <p:spPr>
            <a:xfrm>
              <a:off x="-1862965" y="1216748"/>
              <a:ext cx="442995" cy="761317"/>
            </a:xfrm>
            <a:custGeom>
              <a:rect b="b" l="l" r="r" t="t"/>
              <a:pathLst>
                <a:path extrusionOk="0" h="49988" w="29087">
                  <a:moveTo>
                    <a:pt x="21381" y="0"/>
                  </a:moveTo>
                  <a:cubicBezTo>
                    <a:pt x="21179" y="0"/>
                    <a:pt x="20962" y="128"/>
                    <a:pt x="20932" y="384"/>
                  </a:cubicBezTo>
                  <a:cubicBezTo>
                    <a:pt x="20491" y="4468"/>
                    <a:pt x="20277" y="13386"/>
                    <a:pt x="20325" y="13540"/>
                  </a:cubicBezTo>
                  <a:cubicBezTo>
                    <a:pt x="17836" y="17624"/>
                    <a:pt x="15348" y="21696"/>
                    <a:pt x="12871" y="25780"/>
                  </a:cubicBezTo>
                  <a:cubicBezTo>
                    <a:pt x="12657" y="26137"/>
                    <a:pt x="12443" y="26494"/>
                    <a:pt x="12228" y="26852"/>
                  </a:cubicBezTo>
                  <a:cubicBezTo>
                    <a:pt x="10454" y="22565"/>
                    <a:pt x="9609" y="18065"/>
                    <a:pt x="9728" y="13433"/>
                  </a:cubicBezTo>
                  <a:cubicBezTo>
                    <a:pt x="9740" y="13171"/>
                    <a:pt x="9544" y="13040"/>
                    <a:pt x="9343" y="13040"/>
                  </a:cubicBezTo>
                  <a:cubicBezTo>
                    <a:pt x="9142" y="13040"/>
                    <a:pt x="8936" y="13171"/>
                    <a:pt x="8930" y="13433"/>
                  </a:cubicBezTo>
                  <a:cubicBezTo>
                    <a:pt x="8799" y="18196"/>
                    <a:pt x="9669" y="22839"/>
                    <a:pt x="11526" y="27245"/>
                  </a:cubicBezTo>
                  <a:cubicBezTo>
                    <a:pt x="11585" y="27387"/>
                    <a:pt x="11716" y="27471"/>
                    <a:pt x="11847" y="27495"/>
                  </a:cubicBezTo>
                  <a:cubicBezTo>
                    <a:pt x="8859" y="32483"/>
                    <a:pt x="6001" y="37567"/>
                    <a:pt x="3692" y="42889"/>
                  </a:cubicBezTo>
                  <a:cubicBezTo>
                    <a:pt x="1668" y="38996"/>
                    <a:pt x="834" y="34745"/>
                    <a:pt x="1227" y="30364"/>
                  </a:cubicBezTo>
                  <a:cubicBezTo>
                    <a:pt x="1251" y="30108"/>
                    <a:pt x="1063" y="29980"/>
                    <a:pt x="864" y="29980"/>
                  </a:cubicBezTo>
                  <a:cubicBezTo>
                    <a:pt x="664" y="29980"/>
                    <a:pt x="453" y="30108"/>
                    <a:pt x="429" y="30364"/>
                  </a:cubicBezTo>
                  <a:cubicBezTo>
                    <a:pt x="1" y="35019"/>
                    <a:pt x="953" y="39556"/>
                    <a:pt x="3180" y="43675"/>
                  </a:cubicBezTo>
                  <a:cubicBezTo>
                    <a:pt x="3215" y="43723"/>
                    <a:pt x="3251" y="43770"/>
                    <a:pt x="3299" y="43806"/>
                  </a:cubicBezTo>
                  <a:cubicBezTo>
                    <a:pt x="2513" y="45663"/>
                    <a:pt x="1799" y="47557"/>
                    <a:pt x="1167" y="49497"/>
                  </a:cubicBezTo>
                  <a:cubicBezTo>
                    <a:pt x="1074" y="49793"/>
                    <a:pt x="1320" y="49988"/>
                    <a:pt x="1563" y="49988"/>
                  </a:cubicBezTo>
                  <a:cubicBezTo>
                    <a:pt x="1722" y="49988"/>
                    <a:pt x="1880" y="49904"/>
                    <a:pt x="1941" y="49712"/>
                  </a:cubicBezTo>
                  <a:cubicBezTo>
                    <a:pt x="3323" y="45449"/>
                    <a:pt x="5132" y="41389"/>
                    <a:pt x="7168" y="37436"/>
                  </a:cubicBezTo>
                  <a:cubicBezTo>
                    <a:pt x="7216" y="37532"/>
                    <a:pt x="7287" y="37603"/>
                    <a:pt x="7430" y="37627"/>
                  </a:cubicBezTo>
                  <a:cubicBezTo>
                    <a:pt x="8398" y="37795"/>
                    <a:pt x="9366" y="37879"/>
                    <a:pt x="10324" y="37879"/>
                  </a:cubicBezTo>
                  <a:cubicBezTo>
                    <a:pt x="13834" y="37879"/>
                    <a:pt x="17225" y="36758"/>
                    <a:pt x="20087" y="34579"/>
                  </a:cubicBezTo>
                  <a:cubicBezTo>
                    <a:pt x="20431" y="34323"/>
                    <a:pt x="20214" y="33799"/>
                    <a:pt x="19894" y="33799"/>
                  </a:cubicBezTo>
                  <a:cubicBezTo>
                    <a:pt x="19826" y="33799"/>
                    <a:pt x="19754" y="33822"/>
                    <a:pt x="19682" y="33876"/>
                  </a:cubicBezTo>
                  <a:cubicBezTo>
                    <a:pt x="16937" y="35970"/>
                    <a:pt x="13691" y="37085"/>
                    <a:pt x="10318" y="37085"/>
                  </a:cubicBezTo>
                  <a:cubicBezTo>
                    <a:pt x="9433" y="37085"/>
                    <a:pt x="8540" y="37009"/>
                    <a:pt x="7644" y="36853"/>
                  </a:cubicBezTo>
                  <a:cubicBezTo>
                    <a:pt x="7615" y="36847"/>
                    <a:pt x="7585" y="36844"/>
                    <a:pt x="7557" y="36844"/>
                  </a:cubicBezTo>
                  <a:cubicBezTo>
                    <a:pt x="7528" y="36844"/>
                    <a:pt x="7502" y="36847"/>
                    <a:pt x="7478" y="36853"/>
                  </a:cubicBezTo>
                  <a:cubicBezTo>
                    <a:pt x="9478" y="33019"/>
                    <a:pt x="11693" y="29281"/>
                    <a:pt x="13943" y="25578"/>
                  </a:cubicBezTo>
                  <a:cubicBezTo>
                    <a:pt x="14872" y="24042"/>
                    <a:pt x="15812" y="22518"/>
                    <a:pt x="16741" y="20982"/>
                  </a:cubicBezTo>
                  <a:cubicBezTo>
                    <a:pt x="16788" y="21006"/>
                    <a:pt x="16848" y="21018"/>
                    <a:pt x="16919" y="21018"/>
                  </a:cubicBezTo>
                  <a:cubicBezTo>
                    <a:pt x="20956" y="20768"/>
                    <a:pt x="24861" y="19946"/>
                    <a:pt x="28659" y="18553"/>
                  </a:cubicBezTo>
                  <a:cubicBezTo>
                    <a:pt x="29087" y="18393"/>
                    <a:pt x="28967" y="17753"/>
                    <a:pt x="28585" y="17753"/>
                  </a:cubicBezTo>
                  <a:cubicBezTo>
                    <a:pt x="28542" y="17753"/>
                    <a:pt x="28495" y="17761"/>
                    <a:pt x="28445" y="17779"/>
                  </a:cubicBezTo>
                  <a:cubicBezTo>
                    <a:pt x="24813" y="19113"/>
                    <a:pt x="21087" y="19910"/>
                    <a:pt x="17229" y="20184"/>
                  </a:cubicBezTo>
                  <a:cubicBezTo>
                    <a:pt x="21075" y="13874"/>
                    <a:pt x="24944" y="7564"/>
                    <a:pt x="28790" y="1265"/>
                  </a:cubicBezTo>
                  <a:cubicBezTo>
                    <a:pt x="28979" y="953"/>
                    <a:pt x="28702" y="663"/>
                    <a:pt x="28427" y="663"/>
                  </a:cubicBezTo>
                  <a:cubicBezTo>
                    <a:pt x="28303" y="663"/>
                    <a:pt x="28180" y="721"/>
                    <a:pt x="28099" y="860"/>
                  </a:cubicBezTo>
                  <a:cubicBezTo>
                    <a:pt x="25790" y="4635"/>
                    <a:pt x="23468" y="8409"/>
                    <a:pt x="21158" y="12183"/>
                  </a:cubicBezTo>
                  <a:cubicBezTo>
                    <a:pt x="21134" y="8242"/>
                    <a:pt x="21313" y="4313"/>
                    <a:pt x="21741" y="384"/>
                  </a:cubicBezTo>
                  <a:cubicBezTo>
                    <a:pt x="21771" y="128"/>
                    <a:pt x="21584" y="0"/>
                    <a:pt x="21381" y="0"/>
                  </a:cubicBezTo>
                  <a:close/>
                </a:path>
              </a:pathLst>
            </a:custGeom>
            <a:solidFill>
              <a:srgbClr val="449E8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 name="Google Shape;25;p5"/>
          <p:cNvGrpSpPr/>
          <p:nvPr/>
        </p:nvGrpSpPr>
        <p:grpSpPr>
          <a:xfrm>
            <a:off x="6056239" y="3440533"/>
            <a:ext cx="878448" cy="863379"/>
            <a:chOff x="-5358445" y="839844"/>
            <a:chExt cx="1391711" cy="1367837"/>
          </a:xfrm>
        </p:grpSpPr>
        <p:sp>
          <p:nvSpPr>
            <p:cNvPr id="26" name="Google Shape;26;p5"/>
            <p:cNvSpPr/>
            <p:nvPr/>
          </p:nvSpPr>
          <p:spPr>
            <a:xfrm>
              <a:off x="-5358445" y="839844"/>
              <a:ext cx="1391711" cy="1367419"/>
            </a:xfrm>
            <a:custGeom>
              <a:rect b="b" l="l" r="r" t="t"/>
              <a:pathLst>
                <a:path extrusionOk="0" h="49029" w="49900">
                  <a:moveTo>
                    <a:pt x="1057" y="0"/>
                  </a:moveTo>
                  <a:cubicBezTo>
                    <a:pt x="781" y="0"/>
                    <a:pt x="673" y="296"/>
                    <a:pt x="750" y="529"/>
                  </a:cubicBezTo>
                  <a:cubicBezTo>
                    <a:pt x="560" y="529"/>
                    <a:pt x="369" y="648"/>
                    <a:pt x="357" y="886"/>
                  </a:cubicBezTo>
                  <a:cubicBezTo>
                    <a:pt x="0" y="7708"/>
                    <a:pt x="1596" y="14340"/>
                    <a:pt x="3798" y="20746"/>
                  </a:cubicBezTo>
                  <a:cubicBezTo>
                    <a:pt x="5870" y="26770"/>
                    <a:pt x="8204" y="32854"/>
                    <a:pt x="12788" y="37450"/>
                  </a:cubicBezTo>
                  <a:cubicBezTo>
                    <a:pt x="17157" y="41820"/>
                    <a:pt x="22789" y="44689"/>
                    <a:pt x="28575" y="46678"/>
                  </a:cubicBezTo>
                  <a:cubicBezTo>
                    <a:pt x="32108" y="47894"/>
                    <a:pt x="35925" y="49028"/>
                    <a:pt x="39693" y="49028"/>
                  </a:cubicBezTo>
                  <a:cubicBezTo>
                    <a:pt x="41639" y="49028"/>
                    <a:pt x="43573" y="48726"/>
                    <a:pt x="45446" y="47975"/>
                  </a:cubicBezTo>
                  <a:cubicBezTo>
                    <a:pt x="45589" y="47916"/>
                    <a:pt x="45649" y="47821"/>
                    <a:pt x="45661" y="47725"/>
                  </a:cubicBezTo>
                  <a:cubicBezTo>
                    <a:pt x="45745" y="47795"/>
                    <a:pt x="45857" y="47836"/>
                    <a:pt x="45967" y="47836"/>
                  </a:cubicBezTo>
                  <a:cubicBezTo>
                    <a:pt x="46118" y="47836"/>
                    <a:pt x="46265" y="47757"/>
                    <a:pt x="46327" y="47571"/>
                  </a:cubicBezTo>
                  <a:cubicBezTo>
                    <a:pt x="49899" y="36581"/>
                    <a:pt x="43565" y="23937"/>
                    <a:pt x="36052" y="16126"/>
                  </a:cubicBezTo>
                  <a:cubicBezTo>
                    <a:pt x="26873" y="6589"/>
                    <a:pt x="14014" y="1791"/>
                    <a:pt x="1119" y="5"/>
                  </a:cubicBezTo>
                  <a:cubicBezTo>
                    <a:pt x="1098" y="2"/>
                    <a:pt x="1077" y="0"/>
                    <a:pt x="1057" y="0"/>
                  </a:cubicBezTo>
                  <a:close/>
                </a:path>
              </a:pathLst>
            </a:custGeom>
            <a:solidFill>
              <a:srgbClr val="75D9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p:nvPr/>
          </p:nvSpPr>
          <p:spPr>
            <a:xfrm>
              <a:off x="-5168235" y="1050330"/>
              <a:ext cx="1163208" cy="1157351"/>
            </a:xfrm>
            <a:custGeom>
              <a:rect b="b" l="l" r="r" t="t"/>
              <a:pathLst>
                <a:path extrusionOk="0" h="41497" w="41707">
                  <a:moveTo>
                    <a:pt x="3415" y="0"/>
                  </a:moveTo>
                  <a:cubicBezTo>
                    <a:pt x="3118" y="0"/>
                    <a:pt x="2838" y="377"/>
                    <a:pt x="3098" y="673"/>
                  </a:cubicBezTo>
                  <a:cubicBezTo>
                    <a:pt x="5968" y="4043"/>
                    <a:pt x="8825" y="7424"/>
                    <a:pt x="11694" y="10794"/>
                  </a:cubicBezTo>
                  <a:cubicBezTo>
                    <a:pt x="7944" y="9591"/>
                    <a:pt x="4265" y="8186"/>
                    <a:pt x="669" y="6567"/>
                  </a:cubicBezTo>
                  <a:cubicBezTo>
                    <a:pt x="612" y="6541"/>
                    <a:pt x="557" y="6529"/>
                    <a:pt x="507" y="6529"/>
                  </a:cubicBezTo>
                  <a:cubicBezTo>
                    <a:pt x="143" y="6529"/>
                    <a:pt x="1" y="7141"/>
                    <a:pt x="419" y="7329"/>
                  </a:cubicBezTo>
                  <a:cubicBezTo>
                    <a:pt x="4158" y="9020"/>
                    <a:pt x="12564" y="12008"/>
                    <a:pt x="12730" y="12008"/>
                  </a:cubicBezTo>
                  <a:cubicBezTo>
                    <a:pt x="15826" y="15651"/>
                    <a:pt x="18922" y="19283"/>
                    <a:pt x="22029" y="22914"/>
                  </a:cubicBezTo>
                  <a:cubicBezTo>
                    <a:pt x="22303" y="23224"/>
                    <a:pt x="22577" y="23533"/>
                    <a:pt x="22851" y="23855"/>
                  </a:cubicBezTo>
                  <a:cubicBezTo>
                    <a:pt x="22003" y="23918"/>
                    <a:pt x="21159" y="23950"/>
                    <a:pt x="20319" y="23950"/>
                  </a:cubicBezTo>
                  <a:cubicBezTo>
                    <a:pt x="16565" y="23950"/>
                    <a:pt x="12884" y="23317"/>
                    <a:pt x="9313" y="22033"/>
                  </a:cubicBezTo>
                  <a:cubicBezTo>
                    <a:pt x="9266" y="22017"/>
                    <a:pt x="9220" y="22010"/>
                    <a:pt x="9178" y="22010"/>
                  </a:cubicBezTo>
                  <a:cubicBezTo>
                    <a:pt x="8783" y="22010"/>
                    <a:pt x="8623" y="22646"/>
                    <a:pt x="9063" y="22807"/>
                  </a:cubicBezTo>
                  <a:cubicBezTo>
                    <a:pt x="12688" y="24102"/>
                    <a:pt x="16421" y="24755"/>
                    <a:pt x="20225" y="24755"/>
                  </a:cubicBezTo>
                  <a:cubicBezTo>
                    <a:pt x="21144" y="24755"/>
                    <a:pt x="22067" y="24717"/>
                    <a:pt x="22993" y="24641"/>
                  </a:cubicBezTo>
                  <a:cubicBezTo>
                    <a:pt x="23160" y="24629"/>
                    <a:pt x="23267" y="24534"/>
                    <a:pt x="23339" y="24414"/>
                  </a:cubicBezTo>
                  <a:cubicBezTo>
                    <a:pt x="27149" y="28820"/>
                    <a:pt x="31090" y="33106"/>
                    <a:pt x="35424" y="36964"/>
                  </a:cubicBezTo>
                  <a:cubicBezTo>
                    <a:pt x="34186" y="37165"/>
                    <a:pt x="32949" y="37265"/>
                    <a:pt x="31719" y="37265"/>
                  </a:cubicBezTo>
                  <a:cubicBezTo>
                    <a:pt x="28655" y="37265"/>
                    <a:pt x="25636" y="36641"/>
                    <a:pt x="22755" y="35392"/>
                  </a:cubicBezTo>
                  <a:cubicBezTo>
                    <a:pt x="22701" y="35369"/>
                    <a:pt x="22650" y="35359"/>
                    <a:pt x="22602" y="35359"/>
                  </a:cubicBezTo>
                  <a:cubicBezTo>
                    <a:pt x="22232" y="35359"/>
                    <a:pt x="22083" y="35987"/>
                    <a:pt x="22505" y="36166"/>
                  </a:cubicBezTo>
                  <a:cubicBezTo>
                    <a:pt x="25470" y="37439"/>
                    <a:pt x="28583" y="38077"/>
                    <a:pt x="31737" y="38077"/>
                  </a:cubicBezTo>
                  <a:cubicBezTo>
                    <a:pt x="33155" y="38077"/>
                    <a:pt x="34582" y="37948"/>
                    <a:pt x="36007" y="37690"/>
                  </a:cubicBezTo>
                  <a:cubicBezTo>
                    <a:pt x="36078" y="37678"/>
                    <a:pt x="36126" y="37654"/>
                    <a:pt x="36174" y="37630"/>
                  </a:cubicBezTo>
                  <a:cubicBezTo>
                    <a:pt x="37698" y="38952"/>
                    <a:pt x="39269" y="40226"/>
                    <a:pt x="40912" y="41417"/>
                  </a:cubicBezTo>
                  <a:cubicBezTo>
                    <a:pt x="40988" y="41473"/>
                    <a:pt x="41064" y="41497"/>
                    <a:pt x="41137" y="41497"/>
                  </a:cubicBezTo>
                  <a:cubicBezTo>
                    <a:pt x="41464" y="41497"/>
                    <a:pt x="41706" y="41003"/>
                    <a:pt x="41365" y="40750"/>
                  </a:cubicBezTo>
                  <a:cubicBezTo>
                    <a:pt x="37745" y="38107"/>
                    <a:pt x="34447" y="35130"/>
                    <a:pt x="31328" y="31951"/>
                  </a:cubicBezTo>
                  <a:cubicBezTo>
                    <a:pt x="31423" y="31951"/>
                    <a:pt x="31530" y="31892"/>
                    <a:pt x="31590" y="31773"/>
                  </a:cubicBezTo>
                  <a:cubicBezTo>
                    <a:pt x="33745" y="27724"/>
                    <a:pt x="34150" y="23129"/>
                    <a:pt x="32638" y="18795"/>
                  </a:cubicBezTo>
                  <a:cubicBezTo>
                    <a:pt x="32568" y="18591"/>
                    <a:pt x="32389" y="18501"/>
                    <a:pt x="32216" y="18501"/>
                  </a:cubicBezTo>
                  <a:cubicBezTo>
                    <a:pt x="31975" y="18501"/>
                    <a:pt x="31748" y="18677"/>
                    <a:pt x="31852" y="18961"/>
                  </a:cubicBezTo>
                  <a:cubicBezTo>
                    <a:pt x="33280" y="23081"/>
                    <a:pt x="32971" y="27474"/>
                    <a:pt x="30923" y="31320"/>
                  </a:cubicBezTo>
                  <a:cubicBezTo>
                    <a:pt x="30887" y="31380"/>
                    <a:pt x="30875" y="31439"/>
                    <a:pt x="30875" y="31487"/>
                  </a:cubicBezTo>
                  <a:cubicBezTo>
                    <a:pt x="27851" y="28391"/>
                    <a:pt x="24982" y="25117"/>
                    <a:pt x="22172" y="21831"/>
                  </a:cubicBezTo>
                  <a:cubicBezTo>
                    <a:pt x="21005" y="20462"/>
                    <a:pt x="19838" y="19092"/>
                    <a:pt x="18683" y="17735"/>
                  </a:cubicBezTo>
                  <a:cubicBezTo>
                    <a:pt x="18719" y="17687"/>
                    <a:pt x="18743" y="17640"/>
                    <a:pt x="18767" y="17568"/>
                  </a:cubicBezTo>
                  <a:cubicBezTo>
                    <a:pt x="19779" y="13663"/>
                    <a:pt x="20231" y="9698"/>
                    <a:pt x="20088" y="5662"/>
                  </a:cubicBezTo>
                  <a:cubicBezTo>
                    <a:pt x="20076" y="5390"/>
                    <a:pt x="19854" y="5249"/>
                    <a:pt x="19646" y="5249"/>
                  </a:cubicBezTo>
                  <a:cubicBezTo>
                    <a:pt x="19454" y="5249"/>
                    <a:pt x="19273" y="5369"/>
                    <a:pt x="19279" y="5615"/>
                  </a:cubicBezTo>
                  <a:cubicBezTo>
                    <a:pt x="19422" y="9484"/>
                    <a:pt x="19017" y="13270"/>
                    <a:pt x="18064" y="17021"/>
                  </a:cubicBezTo>
                  <a:cubicBezTo>
                    <a:pt x="13278" y="11401"/>
                    <a:pt x="8492" y="5769"/>
                    <a:pt x="3693" y="138"/>
                  </a:cubicBezTo>
                  <a:cubicBezTo>
                    <a:pt x="3611" y="41"/>
                    <a:pt x="3512" y="0"/>
                    <a:pt x="3415" y="0"/>
                  </a:cubicBezTo>
                  <a:close/>
                </a:path>
              </a:pathLst>
            </a:custGeom>
            <a:solidFill>
              <a:srgbClr val="449E8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 name="Google Shape;28;p5"/>
          <p:cNvGrpSpPr/>
          <p:nvPr/>
        </p:nvGrpSpPr>
        <p:grpSpPr>
          <a:xfrm rot="-1263781">
            <a:off x="7067107" y="3536395"/>
            <a:ext cx="890375" cy="822935"/>
            <a:chOff x="-1855532" y="1600966"/>
            <a:chExt cx="890361" cy="822923"/>
          </a:xfrm>
        </p:grpSpPr>
        <p:sp>
          <p:nvSpPr>
            <p:cNvPr id="29" name="Google Shape;29;p5"/>
            <p:cNvSpPr/>
            <p:nvPr/>
          </p:nvSpPr>
          <p:spPr>
            <a:xfrm>
              <a:off x="-1855532" y="1600966"/>
              <a:ext cx="890361" cy="822923"/>
            </a:xfrm>
            <a:custGeom>
              <a:rect b="b" l="l" r="r" t="t"/>
              <a:pathLst>
                <a:path extrusionOk="0" h="54033" w="58461">
                  <a:moveTo>
                    <a:pt x="47321" y="1"/>
                  </a:moveTo>
                  <a:cubicBezTo>
                    <a:pt x="40441" y="1"/>
                    <a:pt x="37679" y="10881"/>
                    <a:pt x="33040" y="10881"/>
                  </a:cubicBezTo>
                  <a:cubicBezTo>
                    <a:pt x="32537" y="10881"/>
                    <a:pt x="32012" y="10754"/>
                    <a:pt x="31457" y="10470"/>
                  </a:cubicBezTo>
                  <a:cubicBezTo>
                    <a:pt x="28833" y="9132"/>
                    <a:pt x="29046" y="767"/>
                    <a:pt x="24301" y="767"/>
                  </a:cubicBezTo>
                  <a:cubicBezTo>
                    <a:pt x="23556" y="767"/>
                    <a:pt x="22689" y="973"/>
                    <a:pt x="21670" y="1445"/>
                  </a:cubicBezTo>
                  <a:cubicBezTo>
                    <a:pt x="14944" y="4554"/>
                    <a:pt x="18014" y="15188"/>
                    <a:pt x="14423" y="15188"/>
                  </a:cubicBezTo>
                  <a:cubicBezTo>
                    <a:pt x="14149" y="15188"/>
                    <a:pt x="13837" y="15126"/>
                    <a:pt x="13479" y="14994"/>
                  </a:cubicBezTo>
                  <a:cubicBezTo>
                    <a:pt x="13466" y="14995"/>
                    <a:pt x="13454" y="14995"/>
                    <a:pt x="13442" y="14995"/>
                  </a:cubicBezTo>
                  <a:cubicBezTo>
                    <a:pt x="13056" y="14995"/>
                    <a:pt x="12597" y="14648"/>
                    <a:pt x="12193" y="14601"/>
                  </a:cubicBezTo>
                  <a:cubicBezTo>
                    <a:pt x="11921" y="14565"/>
                    <a:pt x="11656" y="14547"/>
                    <a:pt x="11398" y="14547"/>
                  </a:cubicBezTo>
                  <a:cubicBezTo>
                    <a:pt x="5868" y="14547"/>
                    <a:pt x="3575" y="22683"/>
                    <a:pt x="2596" y="26960"/>
                  </a:cubicBezTo>
                  <a:cubicBezTo>
                    <a:pt x="1" y="38140"/>
                    <a:pt x="3632" y="48629"/>
                    <a:pt x="3704" y="48677"/>
                  </a:cubicBezTo>
                  <a:cubicBezTo>
                    <a:pt x="8356" y="51599"/>
                    <a:pt x="14802" y="54033"/>
                    <a:pt x="20602" y="54033"/>
                  </a:cubicBezTo>
                  <a:cubicBezTo>
                    <a:pt x="22862" y="54033"/>
                    <a:pt x="25025" y="53663"/>
                    <a:pt x="26945" y="52809"/>
                  </a:cubicBezTo>
                  <a:cubicBezTo>
                    <a:pt x="34374" y="49499"/>
                    <a:pt x="30564" y="43272"/>
                    <a:pt x="30445" y="42355"/>
                  </a:cubicBezTo>
                  <a:cubicBezTo>
                    <a:pt x="30087" y="39653"/>
                    <a:pt x="31775" y="39051"/>
                    <a:pt x="33805" y="39051"/>
                  </a:cubicBezTo>
                  <a:cubicBezTo>
                    <a:pt x="35353" y="39051"/>
                    <a:pt x="37101" y="39402"/>
                    <a:pt x="38291" y="39438"/>
                  </a:cubicBezTo>
                  <a:cubicBezTo>
                    <a:pt x="38426" y="39442"/>
                    <a:pt x="38560" y="39444"/>
                    <a:pt x="38694" y="39444"/>
                  </a:cubicBezTo>
                  <a:cubicBezTo>
                    <a:pt x="43697" y="39444"/>
                    <a:pt x="48722" y="36430"/>
                    <a:pt x="47864" y="30830"/>
                  </a:cubicBezTo>
                  <a:cubicBezTo>
                    <a:pt x="47185" y="26484"/>
                    <a:pt x="43578" y="24353"/>
                    <a:pt x="49531" y="18495"/>
                  </a:cubicBezTo>
                  <a:cubicBezTo>
                    <a:pt x="58461" y="9708"/>
                    <a:pt x="54186" y="695"/>
                    <a:pt x="48043" y="40"/>
                  </a:cubicBezTo>
                  <a:cubicBezTo>
                    <a:pt x="47797" y="14"/>
                    <a:pt x="47556" y="1"/>
                    <a:pt x="47321" y="1"/>
                  </a:cubicBezTo>
                  <a:close/>
                </a:path>
              </a:pathLst>
            </a:custGeom>
            <a:solidFill>
              <a:srgbClr val="75D9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5"/>
            <p:cNvSpPr/>
            <p:nvPr/>
          </p:nvSpPr>
          <p:spPr>
            <a:xfrm>
              <a:off x="-1801299" y="1673750"/>
              <a:ext cx="648448" cy="672557"/>
            </a:xfrm>
            <a:custGeom>
              <a:rect b="b" l="l" r="r" t="t"/>
              <a:pathLst>
                <a:path extrusionOk="0" h="44160" w="42577">
                  <a:moveTo>
                    <a:pt x="20562" y="1"/>
                  </a:moveTo>
                  <a:cubicBezTo>
                    <a:pt x="20402" y="1"/>
                    <a:pt x="20242" y="87"/>
                    <a:pt x="20181" y="286"/>
                  </a:cubicBezTo>
                  <a:cubicBezTo>
                    <a:pt x="19014" y="4024"/>
                    <a:pt x="18645" y="7906"/>
                    <a:pt x="18645" y="11823"/>
                  </a:cubicBezTo>
                  <a:cubicBezTo>
                    <a:pt x="18645" y="16121"/>
                    <a:pt x="19026" y="20431"/>
                    <a:pt x="17776" y="24622"/>
                  </a:cubicBezTo>
                  <a:cubicBezTo>
                    <a:pt x="17752" y="24705"/>
                    <a:pt x="17752" y="24789"/>
                    <a:pt x="17776" y="24848"/>
                  </a:cubicBezTo>
                  <a:cubicBezTo>
                    <a:pt x="12656" y="28956"/>
                    <a:pt x="7822" y="33397"/>
                    <a:pt x="3762" y="38528"/>
                  </a:cubicBezTo>
                  <a:cubicBezTo>
                    <a:pt x="4298" y="35540"/>
                    <a:pt x="3631" y="32516"/>
                    <a:pt x="3465" y="29492"/>
                  </a:cubicBezTo>
                  <a:cubicBezTo>
                    <a:pt x="3262" y="25693"/>
                    <a:pt x="3607" y="21931"/>
                    <a:pt x="5060" y="18395"/>
                  </a:cubicBezTo>
                  <a:cubicBezTo>
                    <a:pt x="5175" y="18100"/>
                    <a:pt x="4939" y="17910"/>
                    <a:pt x="4689" y="17910"/>
                  </a:cubicBezTo>
                  <a:cubicBezTo>
                    <a:pt x="4524" y="17910"/>
                    <a:pt x="4354" y="17992"/>
                    <a:pt x="4274" y="18181"/>
                  </a:cubicBezTo>
                  <a:cubicBezTo>
                    <a:pt x="2988" y="21348"/>
                    <a:pt x="2548" y="24693"/>
                    <a:pt x="2607" y="28098"/>
                  </a:cubicBezTo>
                  <a:cubicBezTo>
                    <a:pt x="2679" y="31885"/>
                    <a:pt x="3822" y="35814"/>
                    <a:pt x="2703" y="39517"/>
                  </a:cubicBezTo>
                  <a:cubicBezTo>
                    <a:pt x="2667" y="39659"/>
                    <a:pt x="2691" y="39767"/>
                    <a:pt x="2762" y="39862"/>
                  </a:cubicBezTo>
                  <a:cubicBezTo>
                    <a:pt x="1869" y="41064"/>
                    <a:pt x="1000" y="42291"/>
                    <a:pt x="190" y="43565"/>
                  </a:cubicBezTo>
                  <a:cubicBezTo>
                    <a:pt x="0" y="43871"/>
                    <a:pt x="281" y="44160"/>
                    <a:pt x="562" y="44160"/>
                  </a:cubicBezTo>
                  <a:cubicBezTo>
                    <a:pt x="686" y="44160"/>
                    <a:pt x="809" y="44104"/>
                    <a:pt x="893" y="43969"/>
                  </a:cubicBezTo>
                  <a:cubicBezTo>
                    <a:pt x="1988" y="42219"/>
                    <a:pt x="3203" y="40540"/>
                    <a:pt x="4477" y="38933"/>
                  </a:cubicBezTo>
                  <a:cubicBezTo>
                    <a:pt x="4665" y="38923"/>
                    <a:pt x="4852" y="38919"/>
                    <a:pt x="5039" y="38919"/>
                  </a:cubicBezTo>
                  <a:cubicBezTo>
                    <a:pt x="8447" y="38919"/>
                    <a:pt x="11650" y="40492"/>
                    <a:pt x="15025" y="40910"/>
                  </a:cubicBezTo>
                  <a:cubicBezTo>
                    <a:pt x="15977" y="41029"/>
                    <a:pt x="16929" y="41086"/>
                    <a:pt x="17878" y="41086"/>
                  </a:cubicBezTo>
                  <a:cubicBezTo>
                    <a:pt x="19862" y="41086"/>
                    <a:pt x="21836" y="40837"/>
                    <a:pt x="23777" y="40386"/>
                  </a:cubicBezTo>
                  <a:cubicBezTo>
                    <a:pt x="24256" y="40274"/>
                    <a:pt x="24099" y="39590"/>
                    <a:pt x="23657" y="39590"/>
                  </a:cubicBezTo>
                  <a:cubicBezTo>
                    <a:pt x="23627" y="39590"/>
                    <a:pt x="23595" y="39593"/>
                    <a:pt x="23562" y="39600"/>
                  </a:cubicBezTo>
                  <a:cubicBezTo>
                    <a:pt x="21684" y="40042"/>
                    <a:pt x="19777" y="40275"/>
                    <a:pt x="17868" y="40275"/>
                  </a:cubicBezTo>
                  <a:cubicBezTo>
                    <a:pt x="16281" y="40275"/>
                    <a:pt x="14694" y="40114"/>
                    <a:pt x="13120" y="39778"/>
                  </a:cubicBezTo>
                  <a:cubicBezTo>
                    <a:pt x="10418" y="39207"/>
                    <a:pt x="7882" y="38147"/>
                    <a:pt x="5119" y="38124"/>
                  </a:cubicBezTo>
                  <a:cubicBezTo>
                    <a:pt x="9632" y="32647"/>
                    <a:pt x="15037" y="27991"/>
                    <a:pt x="20657" y="23622"/>
                  </a:cubicBezTo>
                  <a:cubicBezTo>
                    <a:pt x="20693" y="23634"/>
                    <a:pt x="20717" y="23657"/>
                    <a:pt x="20764" y="23669"/>
                  </a:cubicBezTo>
                  <a:cubicBezTo>
                    <a:pt x="23741" y="24158"/>
                    <a:pt x="26479" y="25479"/>
                    <a:pt x="29503" y="25872"/>
                  </a:cubicBezTo>
                  <a:cubicBezTo>
                    <a:pt x="30510" y="26003"/>
                    <a:pt x="31519" y="26065"/>
                    <a:pt x="32526" y="26065"/>
                  </a:cubicBezTo>
                  <a:cubicBezTo>
                    <a:pt x="34258" y="26065"/>
                    <a:pt x="35986" y="25882"/>
                    <a:pt x="37695" y="25551"/>
                  </a:cubicBezTo>
                  <a:cubicBezTo>
                    <a:pt x="38177" y="25461"/>
                    <a:pt x="38015" y="24769"/>
                    <a:pt x="37566" y="24769"/>
                  </a:cubicBezTo>
                  <a:cubicBezTo>
                    <a:pt x="37539" y="24769"/>
                    <a:pt x="37510" y="24771"/>
                    <a:pt x="37481" y="24777"/>
                  </a:cubicBezTo>
                  <a:cubicBezTo>
                    <a:pt x="35839" y="25091"/>
                    <a:pt x="34184" y="25260"/>
                    <a:pt x="32529" y="25260"/>
                  </a:cubicBezTo>
                  <a:cubicBezTo>
                    <a:pt x="31109" y="25260"/>
                    <a:pt x="29689" y="25136"/>
                    <a:pt x="28277" y="24872"/>
                  </a:cubicBezTo>
                  <a:cubicBezTo>
                    <a:pt x="25955" y="24431"/>
                    <a:pt x="23788" y="23455"/>
                    <a:pt x="21479" y="22991"/>
                  </a:cubicBezTo>
                  <a:cubicBezTo>
                    <a:pt x="21872" y="22693"/>
                    <a:pt x="22253" y="22395"/>
                    <a:pt x="22645" y="22098"/>
                  </a:cubicBezTo>
                  <a:cubicBezTo>
                    <a:pt x="29956" y="16538"/>
                    <a:pt x="37481" y="10965"/>
                    <a:pt x="42386" y="3036"/>
                  </a:cubicBezTo>
                  <a:cubicBezTo>
                    <a:pt x="42576" y="2730"/>
                    <a:pt x="42301" y="2441"/>
                    <a:pt x="42023" y="2441"/>
                  </a:cubicBezTo>
                  <a:cubicBezTo>
                    <a:pt x="41901" y="2441"/>
                    <a:pt x="41779" y="2497"/>
                    <a:pt x="41695" y="2631"/>
                  </a:cubicBezTo>
                  <a:cubicBezTo>
                    <a:pt x="36385" y="11192"/>
                    <a:pt x="27991" y="16954"/>
                    <a:pt x="20145" y="22991"/>
                  </a:cubicBezTo>
                  <a:cubicBezTo>
                    <a:pt x="19681" y="23360"/>
                    <a:pt x="19216" y="23717"/>
                    <a:pt x="18740" y="24086"/>
                  </a:cubicBezTo>
                  <a:cubicBezTo>
                    <a:pt x="19645" y="20538"/>
                    <a:pt x="19514" y="16919"/>
                    <a:pt x="19467" y="13263"/>
                  </a:cubicBezTo>
                  <a:cubicBezTo>
                    <a:pt x="19395" y="8941"/>
                    <a:pt x="19669" y="4655"/>
                    <a:pt x="20955" y="500"/>
                  </a:cubicBezTo>
                  <a:cubicBezTo>
                    <a:pt x="21048" y="199"/>
                    <a:pt x="20804" y="1"/>
                    <a:pt x="20562" y="1"/>
                  </a:cubicBezTo>
                  <a:close/>
                </a:path>
              </a:pathLst>
            </a:custGeom>
            <a:solidFill>
              <a:srgbClr val="449E8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1" name="Google Shape;31;p5"/>
          <p:cNvSpPr/>
          <p:nvPr/>
        </p:nvSpPr>
        <p:spPr>
          <a:xfrm>
            <a:off x="75" y="2753774"/>
            <a:ext cx="9143830" cy="2389672"/>
          </a:xfrm>
          <a:custGeom>
            <a:rect b="b" l="l" r="r" t="t"/>
            <a:pathLst>
              <a:path extrusionOk="0" h="58104" w="252592">
                <a:moveTo>
                  <a:pt x="23957" y="0"/>
                </a:moveTo>
                <a:cubicBezTo>
                  <a:pt x="15373" y="0"/>
                  <a:pt x="7336" y="1024"/>
                  <a:pt x="0" y="3430"/>
                </a:cubicBezTo>
                <a:lnTo>
                  <a:pt x="0" y="17206"/>
                </a:lnTo>
                <a:lnTo>
                  <a:pt x="0" y="40352"/>
                </a:lnTo>
                <a:lnTo>
                  <a:pt x="0" y="58104"/>
                </a:lnTo>
                <a:lnTo>
                  <a:pt x="148650" y="58104"/>
                </a:lnTo>
                <a:cubicBezTo>
                  <a:pt x="147757" y="57997"/>
                  <a:pt x="146769" y="57818"/>
                  <a:pt x="145721" y="57568"/>
                </a:cubicBezTo>
                <a:lnTo>
                  <a:pt x="145721" y="57568"/>
                </a:lnTo>
                <a:lnTo>
                  <a:pt x="148650" y="58104"/>
                </a:lnTo>
                <a:lnTo>
                  <a:pt x="252592" y="58104"/>
                </a:lnTo>
                <a:lnTo>
                  <a:pt x="252592" y="16777"/>
                </a:lnTo>
                <a:cubicBezTo>
                  <a:pt x="236294" y="29080"/>
                  <a:pt x="217132" y="33582"/>
                  <a:pt x="196520" y="33582"/>
                </a:cubicBezTo>
                <a:cubicBezTo>
                  <a:pt x="140227" y="33582"/>
                  <a:pt x="73113" y="0"/>
                  <a:pt x="2395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3" name="Google Shape;33;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717525" y="552990"/>
            <a:ext cx="77091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7" name="Shape 37"/>
        <p:cNvGrpSpPr/>
        <p:nvPr/>
      </p:nvGrpSpPr>
      <p:grpSpPr>
        <a:xfrm>
          <a:off x="0" y="0"/>
          <a:ext cx="0" cy="0"/>
          <a:chOff x="0" y="0"/>
          <a:chExt cx="0" cy="0"/>
        </a:xfrm>
      </p:grpSpPr>
      <p:grpSp>
        <p:nvGrpSpPr>
          <p:cNvPr id="38" name="Google Shape;38;p7"/>
          <p:cNvGrpSpPr/>
          <p:nvPr/>
        </p:nvGrpSpPr>
        <p:grpSpPr>
          <a:xfrm>
            <a:off x="1663491" y="213118"/>
            <a:ext cx="5817010" cy="4856568"/>
            <a:chOff x="341100" y="783750"/>
            <a:chExt cx="6212100" cy="5186425"/>
          </a:xfrm>
        </p:grpSpPr>
        <p:sp>
          <p:nvSpPr>
            <p:cNvPr id="39" name="Google Shape;39;p7"/>
            <p:cNvSpPr/>
            <p:nvPr/>
          </p:nvSpPr>
          <p:spPr>
            <a:xfrm>
              <a:off x="341100" y="783750"/>
              <a:ext cx="6212100" cy="4828500"/>
            </a:xfrm>
            <a:custGeom>
              <a:rect b="b" l="l" r="r" t="t"/>
              <a:pathLst>
                <a:path extrusionOk="0" h="193140" w="248484">
                  <a:moveTo>
                    <a:pt x="193048" y="0"/>
                  </a:moveTo>
                  <a:cubicBezTo>
                    <a:pt x="172800" y="0"/>
                    <a:pt x="152013" y="12189"/>
                    <a:pt x="136422" y="15876"/>
                  </a:cubicBezTo>
                  <a:cubicBezTo>
                    <a:pt x="130552" y="17264"/>
                    <a:pt x="124754" y="17623"/>
                    <a:pt x="118977" y="17623"/>
                  </a:cubicBezTo>
                  <a:cubicBezTo>
                    <a:pt x="112798" y="17623"/>
                    <a:pt x="106643" y="17212"/>
                    <a:pt x="100452" y="17212"/>
                  </a:cubicBezTo>
                  <a:cubicBezTo>
                    <a:pt x="88065" y="17212"/>
                    <a:pt x="75531" y="18856"/>
                    <a:pt x="62354" y="28723"/>
                  </a:cubicBezTo>
                  <a:cubicBezTo>
                    <a:pt x="42042" y="43915"/>
                    <a:pt x="42137" y="61369"/>
                    <a:pt x="36196" y="73681"/>
                  </a:cubicBezTo>
                  <a:cubicBezTo>
                    <a:pt x="28611" y="89397"/>
                    <a:pt x="12728" y="100148"/>
                    <a:pt x="5787" y="116722"/>
                  </a:cubicBezTo>
                  <a:cubicBezTo>
                    <a:pt x="1132" y="127830"/>
                    <a:pt x="1" y="141379"/>
                    <a:pt x="4751" y="152654"/>
                  </a:cubicBezTo>
                  <a:cubicBezTo>
                    <a:pt x="13609" y="173705"/>
                    <a:pt x="35553" y="169133"/>
                    <a:pt x="63866" y="182265"/>
                  </a:cubicBezTo>
                  <a:cubicBezTo>
                    <a:pt x="78187" y="188911"/>
                    <a:pt x="85640" y="189269"/>
                    <a:pt x="95118" y="189269"/>
                  </a:cubicBezTo>
                  <a:cubicBezTo>
                    <a:pt x="96264" y="189269"/>
                    <a:pt x="97440" y="189264"/>
                    <a:pt x="98661" y="189264"/>
                  </a:cubicBezTo>
                  <a:cubicBezTo>
                    <a:pt x="106249" y="189264"/>
                    <a:pt x="115586" y="189466"/>
                    <a:pt x="130445" y="192386"/>
                  </a:cubicBezTo>
                  <a:cubicBezTo>
                    <a:pt x="131160" y="192646"/>
                    <a:pt x="135644" y="193140"/>
                    <a:pt x="141946" y="193140"/>
                  </a:cubicBezTo>
                  <a:cubicBezTo>
                    <a:pt x="152657" y="193140"/>
                    <a:pt x="168620" y="191713"/>
                    <a:pt x="180261" y="185289"/>
                  </a:cubicBezTo>
                  <a:cubicBezTo>
                    <a:pt x="214789" y="166216"/>
                    <a:pt x="207122" y="145987"/>
                    <a:pt x="214277" y="126187"/>
                  </a:cubicBezTo>
                  <a:cubicBezTo>
                    <a:pt x="218433" y="114721"/>
                    <a:pt x="227339" y="105994"/>
                    <a:pt x="234077" y="96076"/>
                  </a:cubicBezTo>
                  <a:cubicBezTo>
                    <a:pt x="248484" y="74883"/>
                    <a:pt x="246377" y="48987"/>
                    <a:pt x="234506" y="27913"/>
                  </a:cubicBezTo>
                  <a:cubicBezTo>
                    <a:pt x="222493" y="6573"/>
                    <a:pt x="207916" y="0"/>
                    <a:pt x="193048" y="0"/>
                  </a:cubicBezTo>
                  <a:close/>
                </a:path>
              </a:pathLst>
            </a:custGeom>
            <a:solidFill>
              <a:srgbClr val="A0E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7"/>
            <p:cNvSpPr/>
            <p:nvPr/>
          </p:nvSpPr>
          <p:spPr>
            <a:xfrm>
              <a:off x="524750" y="855925"/>
              <a:ext cx="5839450" cy="4648425"/>
            </a:xfrm>
            <a:custGeom>
              <a:rect b="b" l="l" r="r" t="t"/>
              <a:pathLst>
                <a:path extrusionOk="0" h="185937" w="233578">
                  <a:moveTo>
                    <a:pt x="121779" y="0"/>
                  </a:moveTo>
                  <a:cubicBezTo>
                    <a:pt x="109175" y="0"/>
                    <a:pt x="96563" y="3745"/>
                    <a:pt x="85785" y="11250"/>
                  </a:cubicBezTo>
                  <a:cubicBezTo>
                    <a:pt x="76082" y="18013"/>
                    <a:pt x="74105" y="21668"/>
                    <a:pt x="58091" y="27753"/>
                  </a:cubicBezTo>
                  <a:cubicBezTo>
                    <a:pt x="39827" y="34694"/>
                    <a:pt x="14943" y="36361"/>
                    <a:pt x="6359" y="57578"/>
                  </a:cubicBezTo>
                  <a:cubicBezTo>
                    <a:pt x="1" y="73294"/>
                    <a:pt x="2644" y="100107"/>
                    <a:pt x="15038" y="121228"/>
                  </a:cubicBezTo>
                  <a:cubicBezTo>
                    <a:pt x="26290" y="140409"/>
                    <a:pt x="41982" y="141814"/>
                    <a:pt x="54067" y="146589"/>
                  </a:cubicBezTo>
                  <a:cubicBezTo>
                    <a:pt x="70891" y="153232"/>
                    <a:pt x="82225" y="165662"/>
                    <a:pt x="99561" y="173735"/>
                  </a:cubicBezTo>
                  <a:cubicBezTo>
                    <a:pt x="114733" y="180786"/>
                    <a:pt x="135375" y="185937"/>
                    <a:pt x="155204" y="185937"/>
                  </a:cubicBezTo>
                  <a:cubicBezTo>
                    <a:pt x="170496" y="185937"/>
                    <a:pt x="185305" y="182874"/>
                    <a:pt x="196752" y="175259"/>
                  </a:cubicBezTo>
                  <a:cubicBezTo>
                    <a:pt x="233578" y="150780"/>
                    <a:pt x="213194" y="117061"/>
                    <a:pt x="201347" y="87891"/>
                  </a:cubicBezTo>
                  <a:cubicBezTo>
                    <a:pt x="186560" y="51517"/>
                    <a:pt x="181512" y="36944"/>
                    <a:pt x="171296" y="24014"/>
                  </a:cubicBezTo>
                  <a:cubicBezTo>
                    <a:pt x="158656" y="8021"/>
                    <a:pt x="140226" y="0"/>
                    <a:pt x="121779" y="0"/>
                  </a:cubicBezTo>
                  <a:close/>
                </a:path>
              </a:pathLst>
            </a:custGeom>
            <a:solidFill>
              <a:srgbClr val="FFFFFF">
                <a:alpha val="44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7"/>
            <p:cNvSpPr/>
            <p:nvPr/>
          </p:nvSpPr>
          <p:spPr>
            <a:xfrm>
              <a:off x="2342372" y="4406727"/>
              <a:ext cx="954900" cy="1456225"/>
            </a:xfrm>
            <a:custGeom>
              <a:rect b="b" l="l" r="r" t="t"/>
              <a:pathLst>
                <a:path extrusionOk="0" h="58249" w="38196">
                  <a:moveTo>
                    <a:pt x="34903" y="0"/>
                  </a:moveTo>
                  <a:cubicBezTo>
                    <a:pt x="34867" y="0"/>
                    <a:pt x="34830" y="5"/>
                    <a:pt x="34790" y="15"/>
                  </a:cubicBezTo>
                  <a:cubicBezTo>
                    <a:pt x="28206" y="1801"/>
                    <a:pt x="22396" y="5385"/>
                    <a:pt x="17002" y="9468"/>
                  </a:cubicBezTo>
                  <a:cubicBezTo>
                    <a:pt x="11918" y="13326"/>
                    <a:pt x="6870" y="17434"/>
                    <a:pt x="3929" y="23232"/>
                  </a:cubicBezTo>
                  <a:cubicBezTo>
                    <a:pt x="1143" y="28733"/>
                    <a:pt x="179" y="34983"/>
                    <a:pt x="83" y="41103"/>
                  </a:cubicBezTo>
                  <a:cubicBezTo>
                    <a:pt x="0" y="46771"/>
                    <a:pt x="310" y="52998"/>
                    <a:pt x="4120" y="57534"/>
                  </a:cubicBezTo>
                  <a:cubicBezTo>
                    <a:pt x="4191" y="57635"/>
                    <a:pt x="4287" y="57668"/>
                    <a:pt x="4373" y="57668"/>
                  </a:cubicBezTo>
                  <a:cubicBezTo>
                    <a:pt x="4388" y="57668"/>
                    <a:pt x="4403" y="57667"/>
                    <a:pt x="4417" y="57665"/>
                  </a:cubicBezTo>
                  <a:lnTo>
                    <a:pt x="4417" y="57665"/>
                  </a:lnTo>
                  <a:cubicBezTo>
                    <a:pt x="4322" y="57903"/>
                    <a:pt x="4429" y="58248"/>
                    <a:pt x="4774" y="58248"/>
                  </a:cubicBezTo>
                  <a:cubicBezTo>
                    <a:pt x="16324" y="58213"/>
                    <a:pt x="26372" y="48259"/>
                    <a:pt x="31444" y="38674"/>
                  </a:cubicBezTo>
                  <a:cubicBezTo>
                    <a:pt x="37648" y="26983"/>
                    <a:pt x="38195" y="13278"/>
                    <a:pt x="35874" y="467"/>
                  </a:cubicBezTo>
                  <a:cubicBezTo>
                    <a:pt x="35836" y="265"/>
                    <a:pt x="35686" y="176"/>
                    <a:pt x="35526" y="176"/>
                  </a:cubicBezTo>
                  <a:cubicBezTo>
                    <a:pt x="35432" y="176"/>
                    <a:pt x="35334" y="207"/>
                    <a:pt x="35254" y="265"/>
                  </a:cubicBezTo>
                  <a:cubicBezTo>
                    <a:pt x="35205" y="116"/>
                    <a:pt x="35081" y="0"/>
                    <a:pt x="34903" y="0"/>
                  </a:cubicBezTo>
                  <a:close/>
                </a:path>
              </a:pathLst>
            </a:custGeom>
            <a:solidFill>
              <a:srgbClr val="5AD1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7"/>
            <p:cNvSpPr/>
            <p:nvPr/>
          </p:nvSpPr>
          <p:spPr>
            <a:xfrm>
              <a:off x="2410222" y="4669852"/>
              <a:ext cx="727175" cy="1249700"/>
            </a:xfrm>
            <a:custGeom>
              <a:rect b="b" l="l" r="r" t="t"/>
              <a:pathLst>
                <a:path extrusionOk="0" h="49988" w="29087">
                  <a:moveTo>
                    <a:pt x="21381" y="0"/>
                  </a:moveTo>
                  <a:cubicBezTo>
                    <a:pt x="21179" y="0"/>
                    <a:pt x="20962" y="128"/>
                    <a:pt x="20932" y="384"/>
                  </a:cubicBezTo>
                  <a:cubicBezTo>
                    <a:pt x="20491" y="4468"/>
                    <a:pt x="20277" y="13386"/>
                    <a:pt x="20325" y="13540"/>
                  </a:cubicBezTo>
                  <a:cubicBezTo>
                    <a:pt x="17836" y="17624"/>
                    <a:pt x="15348" y="21696"/>
                    <a:pt x="12871" y="25780"/>
                  </a:cubicBezTo>
                  <a:cubicBezTo>
                    <a:pt x="12657" y="26137"/>
                    <a:pt x="12443" y="26494"/>
                    <a:pt x="12228" y="26852"/>
                  </a:cubicBezTo>
                  <a:cubicBezTo>
                    <a:pt x="10454" y="22565"/>
                    <a:pt x="9609" y="18065"/>
                    <a:pt x="9728" y="13433"/>
                  </a:cubicBezTo>
                  <a:cubicBezTo>
                    <a:pt x="9740" y="13171"/>
                    <a:pt x="9544" y="13040"/>
                    <a:pt x="9343" y="13040"/>
                  </a:cubicBezTo>
                  <a:cubicBezTo>
                    <a:pt x="9142" y="13040"/>
                    <a:pt x="8936" y="13171"/>
                    <a:pt x="8930" y="13433"/>
                  </a:cubicBezTo>
                  <a:cubicBezTo>
                    <a:pt x="8799" y="18196"/>
                    <a:pt x="9669" y="22839"/>
                    <a:pt x="11526" y="27245"/>
                  </a:cubicBezTo>
                  <a:cubicBezTo>
                    <a:pt x="11585" y="27387"/>
                    <a:pt x="11716" y="27471"/>
                    <a:pt x="11847" y="27495"/>
                  </a:cubicBezTo>
                  <a:cubicBezTo>
                    <a:pt x="8859" y="32483"/>
                    <a:pt x="6001" y="37567"/>
                    <a:pt x="3692" y="42889"/>
                  </a:cubicBezTo>
                  <a:cubicBezTo>
                    <a:pt x="1668" y="38996"/>
                    <a:pt x="834" y="34745"/>
                    <a:pt x="1227" y="30364"/>
                  </a:cubicBezTo>
                  <a:cubicBezTo>
                    <a:pt x="1251" y="30108"/>
                    <a:pt x="1063" y="29980"/>
                    <a:pt x="864" y="29980"/>
                  </a:cubicBezTo>
                  <a:cubicBezTo>
                    <a:pt x="664" y="29980"/>
                    <a:pt x="453" y="30108"/>
                    <a:pt x="429" y="30364"/>
                  </a:cubicBezTo>
                  <a:cubicBezTo>
                    <a:pt x="1" y="35019"/>
                    <a:pt x="953" y="39556"/>
                    <a:pt x="3180" y="43675"/>
                  </a:cubicBezTo>
                  <a:cubicBezTo>
                    <a:pt x="3215" y="43723"/>
                    <a:pt x="3251" y="43770"/>
                    <a:pt x="3299" y="43806"/>
                  </a:cubicBezTo>
                  <a:cubicBezTo>
                    <a:pt x="2513" y="45663"/>
                    <a:pt x="1799" y="47557"/>
                    <a:pt x="1167" y="49497"/>
                  </a:cubicBezTo>
                  <a:cubicBezTo>
                    <a:pt x="1074" y="49793"/>
                    <a:pt x="1320" y="49988"/>
                    <a:pt x="1563" y="49988"/>
                  </a:cubicBezTo>
                  <a:cubicBezTo>
                    <a:pt x="1722" y="49988"/>
                    <a:pt x="1880" y="49904"/>
                    <a:pt x="1941" y="49712"/>
                  </a:cubicBezTo>
                  <a:cubicBezTo>
                    <a:pt x="3323" y="45449"/>
                    <a:pt x="5132" y="41389"/>
                    <a:pt x="7168" y="37436"/>
                  </a:cubicBezTo>
                  <a:cubicBezTo>
                    <a:pt x="7216" y="37532"/>
                    <a:pt x="7287" y="37603"/>
                    <a:pt x="7430" y="37627"/>
                  </a:cubicBezTo>
                  <a:cubicBezTo>
                    <a:pt x="8398" y="37795"/>
                    <a:pt x="9366" y="37879"/>
                    <a:pt x="10324" y="37879"/>
                  </a:cubicBezTo>
                  <a:cubicBezTo>
                    <a:pt x="13834" y="37879"/>
                    <a:pt x="17225" y="36758"/>
                    <a:pt x="20087" y="34579"/>
                  </a:cubicBezTo>
                  <a:cubicBezTo>
                    <a:pt x="20431" y="34323"/>
                    <a:pt x="20214" y="33799"/>
                    <a:pt x="19894" y="33799"/>
                  </a:cubicBezTo>
                  <a:cubicBezTo>
                    <a:pt x="19826" y="33799"/>
                    <a:pt x="19754" y="33822"/>
                    <a:pt x="19682" y="33876"/>
                  </a:cubicBezTo>
                  <a:cubicBezTo>
                    <a:pt x="16937" y="35970"/>
                    <a:pt x="13691" y="37085"/>
                    <a:pt x="10318" y="37085"/>
                  </a:cubicBezTo>
                  <a:cubicBezTo>
                    <a:pt x="9433" y="37085"/>
                    <a:pt x="8540" y="37009"/>
                    <a:pt x="7644" y="36853"/>
                  </a:cubicBezTo>
                  <a:cubicBezTo>
                    <a:pt x="7615" y="36847"/>
                    <a:pt x="7585" y="36844"/>
                    <a:pt x="7557" y="36844"/>
                  </a:cubicBezTo>
                  <a:cubicBezTo>
                    <a:pt x="7528" y="36844"/>
                    <a:pt x="7502" y="36847"/>
                    <a:pt x="7478" y="36853"/>
                  </a:cubicBezTo>
                  <a:cubicBezTo>
                    <a:pt x="9478" y="33019"/>
                    <a:pt x="11693" y="29281"/>
                    <a:pt x="13943" y="25578"/>
                  </a:cubicBezTo>
                  <a:cubicBezTo>
                    <a:pt x="14872" y="24042"/>
                    <a:pt x="15812" y="22518"/>
                    <a:pt x="16741" y="20982"/>
                  </a:cubicBezTo>
                  <a:cubicBezTo>
                    <a:pt x="16788" y="21006"/>
                    <a:pt x="16848" y="21018"/>
                    <a:pt x="16919" y="21018"/>
                  </a:cubicBezTo>
                  <a:cubicBezTo>
                    <a:pt x="20956" y="20768"/>
                    <a:pt x="24861" y="19946"/>
                    <a:pt x="28659" y="18553"/>
                  </a:cubicBezTo>
                  <a:cubicBezTo>
                    <a:pt x="29087" y="18393"/>
                    <a:pt x="28967" y="17753"/>
                    <a:pt x="28585" y="17753"/>
                  </a:cubicBezTo>
                  <a:cubicBezTo>
                    <a:pt x="28542" y="17753"/>
                    <a:pt x="28495" y="17761"/>
                    <a:pt x="28445" y="17779"/>
                  </a:cubicBezTo>
                  <a:cubicBezTo>
                    <a:pt x="24813" y="19113"/>
                    <a:pt x="21087" y="19910"/>
                    <a:pt x="17229" y="20184"/>
                  </a:cubicBezTo>
                  <a:cubicBezTo>
                    <a:pt x="21075" y="13874"/>
                    <a:pt x="24944" y="7564"/>
                    <a:pt x="28790" y="1265"/>
                  </a:cubicBezTo>
                  <a:cubicBezTo>
                    <a:pt x="28979" y="953"/>
                    <a:pt x="28702" y="663"/>
                    <a:pt x="28427" y="663"/>
                  </a:cubicBezTo>
                  <a:cubicBezTo>
                    <a:pt x="28303" y="663"/>
                    <a:pt x="28180" y="721"/>
                    <a:pt x="28099" y="860"/>
                  </a:cubicBezTo>
                  <a:cubicBezTo>
                    <a:pt x="25790" y="4635"/>
                    <a:pt x="23468" y="8409"/>
                    <a:pt x="21158" y="12183"/>
                  </a:cubicBezTo>
                  <a:cubicBezTo>
                    <a:pt x="21134" y="8242"/>
                    <a:pt x="21313" y="4313"/>
                    <a:pt x="21741" y="384"/>
                  </a:cubicBezTo>
                  <a:cubicBezTo>
                    <a:pt x="21771" y="128"/>
                    <a:pt x="21584" y="0"/>
                    <a:pt x="21381" y="0"/>
                  </a:cubicBezTo>
                  <a:close/>
                </a:path>
              </a:pathLst>
            </a:custGeom>
            <a:solidFill>
              <a:srgbClr val="449E8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7"/>
            <p:cNvSpPr/>
            <p:nvPr/>
          </p:nvSpPr>
          <p:spPr>
            <a:xfrm>
              <a:off x="1167700" y="4550275"/>
              <a:ext cx="1247500" cy="1225725"/>
            </a:xfrm>
            <a:custGeom>
              <a:rect b="b" l="l" r="r" t="t"/>
              <a:pathLst>
                <a:path extrusionOk="0" h="49029" w="49900">
                  <a:moveTo>
                    <a:pt x="1057" y="0"/>
                  </a:moveTo>
                  <a:cubicBezTo>
                    <a:pt x="781" y="0"/>
                    <a:pt x="673" y="296"/>
                    <a:pt x="750" y="529"/>
                  </a:cubicBezTo>
                  <a:cubicBezTo>
                    <a:pt x="560" y="529"/>
                    <a:pt x="369" y="648"/>
                    <a:pt x="357" y="886"/>
                  </a:cubicBezTo>
                  <a:cubicBezTo>
                    <a:pt x="0" y="7708"/>
                    <a:pt x="1596" y="14340"/>
                    <a:pt x="3798" y="20746"/>
                  </a:cubicBezTo>
                  <a:cubicBezTo>
                    <a:pt x="5870" y="26770"/>
                    <a:pt x="8204" y="32854"/>
                    <a:pt x="12788" y="37450"/>
                  </a:cubicBezTo>
                  <a:cubicBezTo>
                    <a:pt x="17157" y="41820"/>
                    <a:pt x="22789" y="44689"/>
                    <a:pt x="28575" y="46678"/>
                  </a:cubicBezTo>
                  <a:cubicBezTo>
                    <a:pt x="32108" y="47894"/>
                    <a:pt x="35925" y="49028"/>
                    <a:pt x="39693" y="49028"/>
                  </a:cubicBezTo>
                  <a:cubicBezTo>
                    <a:pt x="41639" y="49028"/>
                    <a:pt x="43573" y="48726"/>
                    <a:pt x="45446" y="47975"/>
                  </a:cubicBezTo>
                  <a:cubicBezTo>
                    <a:pt x="45589" y="47916"/>
                    <a:pt x="45649" y="47821"/>
                    <a:pt x="45661" y="47725"/>
                  </a:cubicBezTo>
                  <a:cubicBezTo>
                    <a:pt x="45745" y="47795"/>
                    <a:pt x="45857" y="47836"/>
                    <a:pt x="45967" y="47836"/>
                  </a:cubicBezTo>
                  <a:cubicBezTo>
                    <a:pt x="46118" y="47836"/>
                    <a:pt x="46265" y="47757"/>
                    <a:pt x="46327" y="47571"/>
                  </a:cubicBezTo>
                  <a:cubicBezTo>
                    <a:pt x="49899" y="36581"/>
                    <a:pt x="43565" y="23937"/>
                    <a:pt x="36052" y="16126"/>
                  </a:cubicBezTo>
                  <a:cubicBezTo>
                    <a:pt x="26873" y="6589"/>
                    <a:pt x="14014" y="1791"/>
                    <a:pt x="1119" y="5"/>
                  </a:cubicBezTo>
                  <a:cubicBezTo>
                    <a:pt x="1098" y="2"/>
                    <a:pt x="1077" y="0"/>
                    <a:pt x="1057" y="0"/>
                  </a:cubicBezTo>
                  <a:close/>
                </a:path>
              </a:pathLst>
            </a:custGeom>
            <a:solidFill>
              <a:srgbClr val="75D9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7"/>
            <p:cNvSpPr/>
            <p:nvPr/>
          </p:nvSpPr>
          <p:spPr>
            <a:xfrm>
              <a:off x="1338200" y="4738950"/>
              <a:ext cx="1042675" cy="1037425"/>
            </a:xfrm>
            <a:custGeom>
              <a:rect b="b" l="l" r="r" t="t"/>
              <a:pathLst>
                <a:path extrusionOk="0" h="41497" w="41707">
                  <a:moveTo>
                    <a:pt x="3415" y="0"/>
                  </a:moveTo>
                  <a:cubicBezTo>
                    <a:pt x="3118" y="0"/>
                    <a:pt x="2838" y="377"/>
                    <a:pt x="3098" y="673"/>
                  </a:cubicBezTo>
                  <a:cubicBezTo>
                    <a:pt x="5968" y="4043"/>
                    <a:pt x="8825" y="7424"/>
                    <a:pt x="11694" y="10794"/>
                  </a:cubicBezTo>
                  <a:cubicBezTo>
                    <a:pt x="7944" y="9591"/>
                    <a:pt x="4265" y="8186"/>
                    <a:pt x="669" y="6567"/>
                  </a:cubicBezTo>
                  <a:cubicBezTo>
                    <a:pt x="612" y="6541"/>
                    <a:pt x="557" y="6529"/>
                    <a:pt x="507" y="6529"/>
                  </a:cubicBezTo>
                  <a:cubicBezTo>
                    <a:pt x="143" y="6529"/>
                    <a:pt x="1" y="7141"/>
                    <a:pt x="419" y="7329"/>
                  </a:cubicBezTo>
                  <a:cubicBezTo>
                    <a:pt x="4158" y="9020"/>
                    <a:pt x="12564" y="12008"/>
                    <a:pt x="12730" y="12008"/>
                  </a:cubicBezTo>
                  <a:cubicBezTo>
                    <a:pt x="15826" y="15651"/>
                    <a:pt x="18922" y="19283"/>
                    <a:pt x="22029" y="22914"/>
                  </a:cubicBezTo>
                  <a:cubicBezTo>
                    <a:pt x="22303" y="23224"/>
                    <a:pt x="22577" y="23533"/>
                    <a:pt x="22851" y="23855"/>
                  </a:cubicBezTo>
                  <a:cubicBezTo>
                    <a:pt x="22003" y="23918"/>
                    <a:pt x="21159" y="23950"/>
                    <a:pt x="20319" y="23950"/>
                  </a:cubicBezTo>
                  <a:cubicBezTo>
                    <a:pt x="16565" y="23950"/>
                    <a:pt x="12884" y="23317"/>
                    <a:pt x="9313" y="22033"/>
                  </a:cubicBezTo>
                  <a:cubicBezTo>
                    <a:pt x="9266" y="22017"/>
                    <a:pt x="9220" y="22010"/>
                    <a:pt x="9178" y="22010"/>
                  </a:cubicBezTo>
                  <a:cubicBezTo>
                    <a:pt x="8783" y="22010"/>
                    <a:pt x="8623" y="22646"/>
                    <a:pt x="9063" y="22807"/>
                  </a:cubicBezTo>
                  <a:cubicBezTo>
                    <a:pt x="12688" y="24102"/>
                    <a:pt x="16421" y="24755"/>
                    <a:pt x="20225" y="24755"/>
                  </a:cubicBezTo>
                  <a:cubicBezTo>
                    <a:pt x="21144" y="24755"/>
                    <a:pt x="22067" y="24717"/>
                    <a:pt x="22993" y="24641"/>
                  </a:cubicBezTo>
                  <a:cubicBezTo>
                    <a:pt x="23160" y="24629"/>
                    <a:pt x="23267" y="24534"/>
                    <a:pt x="23339" y="24414"/>
                  </a:cubicBezTo>
                  <a:cubicBezTo>
                    <a:pt x="27149" y="28820"/>
                    <a:pt x="31090" y="33106"/>
                    <a:pt x="35424" y="36964"/>
                  </a:cubicBezTo>
                  <a:cubicBezTo>
                    <a:pt x="34186" y="37165"/>
                    <a:pt x="32949" y="37265"/>
                    <a:pt x="31719" y="37265"/>
                  </a:cubicBezTo>
                  <a:cubicBezTo>
                    <a:pt x="28655" y="37265"/>
                    <a:pt x="25636" y="36641"/>
                    <a:pt x="22755" y="35392"/>
                  </a:cubicBezTo>
                  <a:cubicBezTo>
                    <a:pt x="22701" y="35369"/>
                    <a:pt x="22650" y="35359"/>
                    <a:pt x="22602" y="35359"/>
                  </a:cubicBezTo>
                  <a:cubicBezTo>
                    <a:pt x="22232" y="35359"/>
                    <a:pt x="22083" y="35987"/>
                    <a:pt x="22505" y="36166"/>
                  </a:cubicBezTo>
                  <a:cubicBezTo>
                    <a:pt x="25470" y="37439"/>
                    <a:pt x="28583" y="38077"/>
                    <a:pt x="31737" y="38077"/>
                  </a:cubicBezTo>
                  <a:cubicBezTo>
                    <a:pt x="33155" y="38077"/>
                    <a:pt x="34582" y="37948"/>
                    <a:pt x="36007" y="37690"/>
                  </a:cubicBezTo>
                  <a:cubicBezTo>
                    <a:pt x="36078" y="37678"/>
                    <a:pt x="36126" y="37654"/>
                    <a:pt x="36174" y="37630"/>
                  </a:cubicBezTo>
                  <a:cubicBezTo>
                    <a:pt x="37698" y="38952"/>
                    <a:pt x="39269" y="40226"/>
                    <a:pt x="40912" y="41417"/>
                  </a:cubicBezTo>
                  <a:cubicBezTo>
                    <a:pt x="40988" y="41473"/>
                    <a:pt x="41064" y="41497"/>
                    <a:pt x="41137" y="41497"/>
                  </a:cubicBezTo>
                  <a:cubicBezTo>
                    <a:pt x="41464" y="41497"/>
                    <a:pt x="41706" y="41003"/>
                    <a:pt x="41365" y="40750"/>
                  </a:cubicBezTo>
                  <a:cubicBezTo>
                    <a:pt x="37745" y="38107"/>
                    <a:pt x="34447" y="35130"/>
                    <a:pt x="31328" y="31951"/>
                  </a:cubicBezTo>
                  <a:cubicBezTo>
                    <a:pt x="31423" y="31951"/>
                    <a:pt x="31530" y="31892"/>
                    <a:pt x="31590" y="31773"/>
                  </a:cubicBezTo>
                  <a:cubicBezTo>
                    <a:pt x="33745" y="27724"/>
                    <a:pt x="34150" y="23129"/>
                    <a:pt x="32638" y="18795"/>
                  </a:cubicBezTo>
                  <a:cubicBezTo>
                    <a:pt x="32568" y="18591"/>
                    <a:pt x="32389" y="18501"/>
                    <a:pt x="32216" y="18501"/>
                  </a:cubicBezTo>
                  <a:cubicBezTo>
                    <a:pt x="31975" y="18501"/>
                    <a:pt x="31748" y="18677"/>
                    <a:pt x="31852" y="18961"/>
                  </a:cubicBezTo>
                  <a:cubicBezTo>
                    <a:pt x="33280" y="23081"/>
                    <a:pt x="32971" y="27474"/>
                    <a:pt x="30923" y="31320"/>
                  </a:cubicBezTo>
                  <a:cubicBezTo>
                    <a:pt x="30887" y="31380"/>
                    <a:pt x="30875" y="31439"/>
                    <a:pt x="30875" y="31487"/>
                  </a:cubicBezTo>
                  <a:cubicBezTo>
                    <a:pt x="27851" y="28391"/>
                    <a:pt x="24982" y="25117"/>
                    <a:pt x="22172" y="21831"/>
                  </a:cubicBezTo>
                  <a:cubicBezTo>
                    <a:pt x="21005" y="20462"/>
                    <a:pt x="19838" y="19092"/>
                    <a:pt x="18683" y="17735"/>
                  </a:cubicBezTo>
                  <a:cubicBezTo>
                    <a:pt x="18719" y="17687"/>
                    <a:pt x="18743" y="17640"/>
                    <a:pt x="18767" y="17568"/>
                  </a:cubicBezTo>
                  <a:cubicBezTo>
                    <a:pt x="19779" y="13663"/>
                    <a:pt x="20231" y="9698"/>
                    <a:pt x="20088" y="5662"/>
                  </a:cubicBezTo>
                  <a:cubicBezTo>
                    <a:pt x="20076" y="5390"/>
                    <a:pt x="19854" y="5249"/>
                    <a:pt x="19646" y="5249"/>
                  </a:cubicBezTo>
                  <a:cubicBezTo>
                    <a:pt x="19454" y="5249"/>
                    <a:pt x="19273" y="5369"/>
                    <a:pt x="19279" y="5615"/>
                  </a:cubicBezTo>
                  <a:cubicBezTo>
                    <a:pt x="19422" y="9484"/>
                    <a:pt x="19017" y="13270"/>
                    <a:pt x="18064" y="17021"/>
                  </a:cubicBezTo>
                  <a:cubicBezTo>
                    <a:pt x="13278" y="11401"/>
                    <a:pt x="8492" y="5769"/>
                    <a:pt x="3693" y="138"/>
                  </a:cubicBezTo>
                  <a:cubicBezTo>
                    <a:pt x="3611" y="41"/>
                    <a:pt x="3512" y="0"/>
                    <a:pt x="3415" y="0"/>
                  </a:cubicBezTo>
                  <a:close/>
                </a:path>
              </a:pathLst>
            </a:custGeom>
            <a:solidFill>
              <a:srgbClr val="449E8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7"/>
            <p:cNvSpPr/>
            <p:nvPr/>
          </p:nvSpPr>
          <p:spPr>
            <a:xfrm>
              <a:off x="4343975" y="4619350"/>
              <a:ext cx="1461525" cy="1350825"/>
            </a:xfrm>
            <a:custGeom>
              <a:rect b="b" l="l" r="r" t="t"/>
              <a:pathLst>
                <a:path extrusionOk="0" h="54033" w="58461">
                  <a:moveTo>
                    <a:pt x="47321" y="1"/>
                  </a:moveTo>
                  <a:cubicBezTo>
                    <a:pt x="40441" y="1"/>
                    <a:pt x="37679" y="10881"/>
                    <a:pt x="33040" y="10881"/>
                  </a:cubicBezTo>
                  <a:cubicBezTo>
                    <a:pt x="32537" y="10881"/>
                    <a:pt x="32012" y="10754"/>
                    <a:pt x="31457" y="10470"/>
                  </a:cubicBezTo>
                  <a:cubicBezTo>
                    <a:pt x="28833" y="9132"/>
                    <a:pt x="29046" y="767"/>
                    <a:pt x="24301" y="767"/>
                  </a:cubicBezTo>
                  <a:cubicBezTo>
                    <a:pt x="23556" y="767"/>
                    <a:pt x="22689" y="973"/>
                    <a:pt x="21670" y="1445"/>
                  </a:cubicBezTo>
                  <a:cubicBezTo>
                    <a:pt x="14944" y="4554"/>
                    <a:pt x="18014" y="15188"/>
                    <a:pt x="14423" y="15188"/>
                  </a:cubicBezTo>
                  <a:cubicBezTo>
                    <a:pt x="14149" y="15188"/>
                    <a:pt x="13837" y="15126"/>
                    <a:pt x="13479" y="14994"/>
                  </a:cubicBezTo>
                  <a:cubicBezTo>
                    <a:pt x="13466" y="14995"/>
                    <a:pt x="13454" y="14995"/>
                    <a:pt x="13442" y="14995"/>
                  </a:cubicBezTo>
                  <a:cubicBezTo>
                    <a:pt x="13056" y="14995"/>
                    <a:pt x="12597" y="14648"/>
                    <a:pt x="12193" y="14601"/>
                  </a:cubicBezTo>
                  <a:cubicBezTo>
                    <a:pt x="11921" y="14565"/>
                    <a:pt x="11656" y="14547"/>
                    <a:pt x="11398" y="14547"/>
                  </a:cubicBezTo>
                  <a:cubicBezTo>
                    <a:pt x="5868" y="14547"/>
                    <a:pt x="3575" y="22683"/>
                    <a:pt x="2596" y="26960"/>
                  </a:cubicBezTo>
                  <a:cubicBezTo>
                    <a:pt x="1" y="38140"/>
                    <a:pt x="3632" y="48629"/>
                    <a:pt x="3704" y="48677"/>
                  </a:cubicBezTo>
                  <a:cubicBezTo>
                    <a:pt x="8356" y="51599"/>
                    <a:pt x="14802" y="54033"/>
                    <a:pt x="20602" y="54033"/>
                  </a:cubicBezTo>
                  <a:cubicBezTo>
                    <a:pt x="22862" y="54033"/>
                    <a:pt x="25025" y="53663"/>
                    <a:pt x="26945" y="52809"/>
                  </a:cubicBezTo>
                  <a:cubicBezTo>
                    <a:pt x="34374" y="49499"/>
                    <a:pt x="30564" y="43272"/>
                    <a:pt x="30445" y="42355"/>
                  </a:cubicBezTo>
                  <a:cubicBezTo>
                    <a:pt x="30087" y="39653"/>
                    <a:pt x="31775" y="39051"/>
                    <a:pt x="33805" y="39051"/>
                  </a:cubicBezTo>
                  <a:cubicBezTo>
                    <a:pt x="35353" y="39051"/>
                    <a:pt x="37101" y="39402"/>
                    <a:pt x="38291" y="39438"/>
                  </a:cubicBezTo>
                  <a:cubicBezTo>
                    <a:pt x="38426" y="39442"/>
                    <a:pt x="38560" y="39444"/>
                    <a:pt x="38694" y="39444"/>
                  </a:cubicBezTo>
                  <a:cubicBezTo>
                    <a:pt x="43697" y="39444"/>
                    <a:pt x="48722" y="36430"/>
                    <a:pt x="47864" y="30830"/>
                  </a:cubicBezTo>
                  <a:cubicBezTo>
                    <a:pt x="47185" y="26484"/>
                    <a:pt x="43578" y="24353"/>
                    <a:pt x="49531" y="18495"/>
                  </a:cubicBezTo>
                  <a:cubicBezTo>
                    <a:pt x="58461" y="9708"/>
                    <a:pt x="54186" y="695"/>
                    <a:pt x="48043" y="40"/>
                  </a:cubicBezTo>
                  <a:cubicBezTo>
                    <a:pt x="47797" y="14"/>
                    <a:pt x="47556" y="1"/>
                    <a:pt x="47321" y="1"/>
                  </a:cubicBezTo>
                  <a:close/>
                </a:path>
              </a:pathLst>
            </a:custGeom>
            <a:solidFill>
              <a:srgbClr val="75D9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7"/>
            <p:cNvSpPr/>
            <p:nvPr/>
          </p:nvSpPr>
          <p:spPr>
            <a:xfrm>
              <a:off x="4433000" y="4738825"/>
              <a:ext cx="1064425" cy="1104000"/>
            </a:xfrm>
            <a:custGeom>
              <a:rect b="b" l="l" r="r" t="t"/>
              <a:pathLst>
                <a:path extrusionOk="0" h="44160" w="42577">
                  <a:moveTo>
                    <a:pt x="20562" y="1"/>
                  </a:moveTo>
                  <a:cubicBezTo>
                    <a:pt x="20402" y="1"/>
                    <a:pt x="20242" y="87"/>
                    <a:pt x="20181" y="286"/>
                  </a:cubicBezTo>
                  <a:cubicBezTo>
                    <a:pt x="19014" y="4024"/>
                    <a:pt x="18645" y="7906"/>
                    <a:pt x="18645" y="11823"/>
                  </a:cubicBezTo>
                  <a:cubicBezTo>
                    <a:pt x="18645" y="16121"/>
                    <a:pt x="19026" y="20431"/>
                    <a:pt x="17776" y="24622"/>
                  </a:cubicBezTo>
                  <a:cubicBezTo>
                    <a:pt x="17752" y="24705"/>
                    <a:pt x="17752" y="24789"/>
                    <a:pt x="17776" y="24848"/>
                  </a:cubicBezTo>
                  <a:cubicBezTo>
                    <a:pt x="12656" y="28956"/>
                    <a:pt x="7822" y="33397"/>
                    <a:pt x="3762" y="38528"/>
                  </a:cubicBezTo>
                  <a:cubicBezTo>
                    <a:pt x="4298" y="35540"/>
                    <a:pt x="3631" y="32516"/>
                    <a:pt x="3465" y="29492"/>
                  </a:cubicBezTo>
                  <a:cubicBezTo>
                    <a:pt x="3262" y="25693"/>
                    <a:pt x="3607" y="21931"/>
                    <a:pt x="5060" y="18395"/>
                  </a:cubicBezTo>
                  <a:cubicBezTo>
                    <a:pt x="5175" y="18100"/>
                    <a:pt x="4939" y="17910"/>
                    <a:pt x="4689" y="17910"/>
                  </a:cubicBezTo>
                  <a:cubicBezTo>
                    <a:pt x="4524" y="17910"/>
                    <a:pt x="4354" y="17992"/>
                    <a:pt x="4274" y="18181"/>
                  </a:cubicBezTo>
                  <a:cubicBezTo>
                    <a:pt x="2988" y="21348"/>
                    <a:pt x="2548" y="24693"/>
                    <a:pt x="2607" y="28098"/>
                  </a:cubicBezTo>
                  <a:cubicBezTo>
                    <a:pt x="2679" y="31885"/>
                    <a:pt x="3822" y="35814"/>
                    <a:pt x="2703" y="39517"/>
                  </a:cubicBezTo>
                  <a:cubicBezTo>
                    <a:pt x="2667" y="39659"/>
                    <a:pt x="2691" y="39767"/>
                    <a:pt x="2762" y="39862"/>
                  </a:cubicBezTo>
                  <a:cubicBezTo>
                    <a:pt x="1869" y="41064"/>
                    <a:pt x="1000" y="42291"/>
                    <a:pt x="190" y="43565"/>
                  </a:cubicBezTo>
                  <a:cubicBezTo>
                    <a:pt x="0" y="43871"/>
                    <a:pt x="281" y="44160"/>
                    <a:pt x="562" y="44160"/>
                  </a:cubicBezTo>
                  <a:cubicBezTo>
                    <a:pt x="686" y="44160"/>
                    <a:pt x="809" y="44104"/>
                    <a:pt x="893" y="43969"/>
                  </a:cubicBezTo>
                  <a:cubicBezTo>
                    <a:pt x="1988" y="42219"/>
                    <a:pt x="3203" y="40540"/>
                    <a:pt x="4477" y="38933"/>
                  </a:cubicBezTo>
                  <a:cubicBezTo>
                    <a:pt x="4665" y="38923"/>
                    <a:pt x="4852" y="38919"/>
                    <a:pt x="5039" y="38919"/>
                  </a:cubicBezTo>
                  <a:cubicBezTo>
                    <a:pt x="8447" y="38919"/>
                    <a:pt x="11650" y="40492"/>
                    <a:pt x="15025" y="40910"/>
                  </a:cubicBezTo>
                  <a:cubicBezTo>
                    <a:pt x="15977" y="41029"/>
                    <a:pt x="16929" y="41086"/>
                    <a:pt x="17878" y="41086"/>
                  </a:cubicBezTo>
                  <a:cubicBezTo>
                    <a:pt x="19862" y="41086"/>
                    <a:pt x="21836" y="40837"/>
                    <a:pt x="23777" y="40386"/>
                  </a:cubicBezTo>
                  <a:cubicBezTo>
                    <a:pt x="24256" y="40274"/>
                    <a:pt x="24099" y="39590"/>
                    <a:pt x="23657" y="39590"/>
                  </a:cubicBezTo>
                  <a:cubicBezTo>
                    <a:pt x="23627" y="39590"/>
                    <a:pt x="23595" y="39593"/>
                    <a:pt x="23562" y="39600"/>
                  </a:cubicBezTo>
                  <a:cubicBezTo>
                    <a:pt x="21684" y="40042"/>
                    <a:pt x="19777" y="40275"/>
                    <a:pt x="17868" y="40275"/>
                  </a:cubicBezTo>
                  <a:cubicBezTo>
                    <a:pt x="16281" y="40275"/>
                    <a:pt x="14694" y="40114"/>
                    <a:pt x="13120" y="39778"/>
                  </a:cubicBezTo>
                  <a:cubicBezTo>
                    <a:pt x="10418" y="39207"/>
                    <a:pt x="7882" y="38147"/>
                    <a:pt x="5119" y="38124"/>
                  </a:cubicBezTo>
                  <a:cubicBezTo>
                    <a:pt x="9632" y="32647"/>
                    <a:pt x="15037" y="27991"/>
                    <a:pt x="20657" y="23622"/>
                  </a:cubicBezTo>
                  <a:cubicBezTo>
                    <a:pt x="20693" y="23634"/>
                    <a:pt x="20717" y="23657"/>
                    <a:pt x="20764" y="23669"/>
                  </a:cubicBezTo>
                  <a:cubicBezTo>
                    <a:pt x="23741" y="24158"/>
                    <a:pt x="26479" y="25479"/>
                    <a:pt x="29503" y="25872"/>
                  </a:cubicBezTo>
                  <a:cubicBezTo>
                    <a:pt x="30510" y="26003"/>
                    <a:pt x="31519" y="26065"/>
                    <a:pt x="32526" y="26065"/>
                  </a:cubicBezTo>
                  <a:cubicBezTo>
                    <a:pt x="34258" y="26065"/>
                    <a:pt x="35986" y="25882"/>
                    <a:pt x="37695" y="25551"/>
                  </a:cubicBezTo>
                  <a:cubicBezTo>
                    <a:pt x="38177" y="25461"/>
                    <a:pt x="38015" y="24769"/>
                    <a:pt x="37566" y="24769"/>
                  </a:cubicBezTo>
                  <a:cubicBezTo>
                    <a:pt x="37539" y="24769"/>
                    <a:pt x="37510" y="24771"/>
                    <a:pt x="37481" y="24777"/>
                  </a:cubicBezTo>
                  <a:cubicBezTo>
                    <a:pt x="35839" y="25091"/>
                    <a:pt x="34184" y="25260"/>
                    <a:pt x="32529" y="25260"/>
                  </a:cubicBezTo>
                  <a:cubicBezTo>
                    <a:pt x="31109" y="25260"/>
                    <a:pt x="29689" y="25136"/>
                    <a:pt x="28277" y="24872"/>
                  </a:cubicBezTo>
                  <a:cubicBezTo>
                    <a:pt x="25955" y="24431"/>
                    <a:pt x="23788" y="23455"/>
                    <a:pt x="21479" y="22991"/>
                  </a:cubicBezTo>
                  <a:cubicBezTo>
                    <a:pt x="21872" y="22693"/>
                    <a:pt x="22253" y="22395"/>
                    <a:pt x="22645" y="22098"/>
                  </a:cubicBezTo>
                  <a:cubicBezTo>
                    <a:pt x="29956" y="16538"/>
                    <a:pt x="37481" y="10965"/>
                    <a:pt x="42386" y="3036"/>
                  </a:cubicBezTo>
                  <a:cubicBezTo>
                    <a:pt x="42576" y="2730"/>
                    <a:pt x="42301" y="2441"/>
                    <a:pt x="42023" y="2441"/>
                  </a:cubicBezTo>
                  <a:cubicBezTo>
                    <a:pt x="41901" y="2441"/>
                    <a:pt x="41779" y="2497"/>
                    <a:pt x="41695" y="2631"/>
                  </a:cubicBezTo>
                  <a:cubicBezTo>
                    <a:pt x="36385" y="11192"/>
                    <a:pt x="27991" y="16954"/>
                    <a:pt x="20145" y="22991"/>
                  </a:cubicBezTo>
                  <a:cubicBezTo>
                    <a:pt x="19681" y="23360"/>
                    <a:pt x="19216" y="23717"/>
                    <a:pt x="18740" y="24086"/>
                  </a:cubicBezTo>
                  <a:cubicBezTo>
                    <a:pt x="19645" y="20538"/>
                    <a:pt x="19514" y="16919"/>
                    <a:pt x="19467" y="13263"/>
                  </a:cubicBezTo>
                  <a:cubicBezTo>
                    <a:pt x="19395" y="8941"/>
                    <a:pt x="19669" y="4655"/>
                    <a:pt x="20955" y="500"/>
                  </a:cubicBezTo>
                  <a:cubicBezTo>
                    <a:pt x="21048" y="199"/>
                    <a:pt x="20804" y="1"/>
                    <a:pt x="20562" y="1"/>
                  </a:cubicBezTo>
                  <a:close/>
                </a:path>
              </a:pathLst>
            </a:custGeom>
            <a:solidFill>
              <a:srgbClr val="449E8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7"/>
          <p:cNvSpPr txBox="1"/>
          <p:nvPr>
            <p:ph type="title"/>
          </p:nvPr>
        </p:nvSpPr>
        <p:spPr>
          <a:xfrm>
            <a:off x="2672700" y="1304100"/>
            <a:ext cx="3798900" cy="724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000"/>
              <a:buNone/>
              <a:defRPr sz="4000">
                <a:solidFill>
                  <a:srgbClr val="053B5C"/>
                </a:solidFill>
              </a:defRPr>
            </a:lvl1pPr>
            <a:lvl2pPr lvl="1" rtl="0" algn="ctr">
              <a:spcBef>
                <a:spcPts val="0"/>
              </a:spcBef>
              <a:spcAft>
                <a:spcPts val="0"/>
              </a:spcAft>
              <a:buSzPts val="4000"/>
              <a:buNone/>
              <a:defRPr sz="4000"/>
            </a:lvl2pPr>
            <a:lvl3pPr lvl="2" rtl="0" algn="ctr">
              <a:spcBef>
                <a:spcPts val="0"/>
              </a:spcBef>
              <a:spcAft>
                <a:spcPts val="0"/>
              </a:spcAft>
              <a:buSzPts val="4000"/>
              <a:buNone/>
              <a:defRPr sz="4000"/>
            </a:lvl3pPr>
            <a:lvl4pPr lvl="3" rtl="0" algn="ctr">
              <a:spcBef>
                <a:spcPts val="0"/>
              </a:spcBef>
              <a:spcAft>
                <a:spcPts val="0"/>
              </a:spcAft>
              <a:buSzPts val="4000"/>
              <a:buNone/>
              <a:defRPr sz="4000"/>
            </a:lvl4pPr>
            <a:lvl5pPr lvl="4" rtl="0" algn="ctr">
              <a:spcBef>
                <a:spcPts val="0"/>
              </a:spcBef>
              <a:spcAft>
                <a:spcPts val="0"/>
              </a:spcAft>
              <a:buSzPts val="4000"/>
              <a:buNone/>
              <a:defRPr sz="4000"/>
            </a:lvl5pPr>
            <a:lvl6pPr lvl="5" rtl="0" algn="ctr">
              <a:spcBef>
                <a:spcPts val="0"/>
              </a:spcBef>
              <a:spcAft>
                <a:spcPts val="0"/>
              </a:spcAft>
              <a:buSzPts val="4000"/>
              <a:buNone/>
              <a:defRPr sz="4000"/>
            </a:lvl6pPr>
            <a:lvl7pPr lvl="6" rtl="0" algn="ctr">
              <a:spcBef>
                <a:spcPts val="0"/>
              </a:spcBef>
              <a:spcAft>
                <a:spcPts val="0"/>
              </a:spcAft>
              <a:buSzPts val="4000"/>
              <a:buNone/>
              <a:defRPr sz="4000"/>
            </a:lvl7pPr>
            <a:lvl8pPr lvl="7" rtl="0" algn="ctr">
              <a:spcBef>
                <a:spcPts val="0"/>
              </a:spcBef>
              <a:spcAft>
                <a:spcPts val="0"/>
              </a:spcAft>
              <a:buSzPts val="4000"/>
              <a:buNone/>
              <a:defRPr sz="4000"/>
            </a:lvl8pPr>
            <a:lvl9pPr lvl="8" rtl="0" algn="ctr">
              <a:spcBef>
                <a:spcPts val="0"/>
              </a:spcBef>
              <a:spcAft>
                <a:spcPts val="0"/>
              </a:spcAft>
              <a:buSzPts val="4000"/>
              <a:buNone/>
              <a:defRPr sz="4000"/>
            </a:lvl9pPr>
          </a:lstStyle>
          <a:p/>
        </p:txBody>
      </p:sp>
      <p:sp>
        <p:nvSpPr>
          <p:cNvPr id="48" name="Google Shape;48;p7"/>
          <p:cNvSpPr txBox="1"/>
          <p:nvPr>
            <p:ph idx="1" type="subTitle"/>
          </p:nvPr>
        </p:nvSpPr>
        <p:spPr>
          <a:xfrm>
            <a:off x="2785275" y="2083550"/>
            <a:ext cx="3573600" cy="14061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400">
                <a:solidFill>
                  <a:srgbClr val="053B5C"/>
                </a:solidFill>
              </a:defRPr>
            </a:lvl1pPr>
            <a:lvl2pPr lvl="1" rtl="0" algn="ctr">
              <a:spcBef>
                <a:spcPts val="1600"/>
              </a:spcBef>
              <a:spcAft>
                <a:spcPts val="0"/>
              </a:spcAft>
              <a:buNone/>
              <a:defRPr sz="1400">
                <a:solidFill>
                  <a:srgbClr val="053B5C"/>
                </a:solidFill>
              </a:defRPr>
            </a:lvl2pPr>
            <a:lvl3pPr lvl="2" rtl="0" algn="ctr">
              <a:spcBef>
                <a:spcPts val="1600"/>
              </a:spcBef>
              <a:spcAft>
                <a:spcPts val="0"/>
              </a:spcAft>
              <a:buNone/>
              <a:defRPr sz="1400">
                <a:solidFill>
                  <a:srgbClr val="053B5C"/>
                </a:solidFill>
              </a:defRPr>
            </a:lvl3pPr>
            <a:lvl4pPr lvl="3" rtl="0" algn="ctr">
              <a:spcBef>
                <a:spcPts val="1600"/>
              </a:spcBef>
              <a:spcAft>
                <a:spcPts val="0"/>
              </a:spcAft>
              <a:buNone/>
              <a:defRPr sz="1400">
                <a:solidFill>
                  <a:srgbClr val="053B5C"/>
                </a:solidFill>
              </a:defRPr>
            </a:lvl4pPr>
            <a:lvl5pPr lvl="4" rtl="0" algn="ctr">
              <a:spcBef>
                <a:spcPts val="1600"/>
              </a:spcBef>
              <a:spcAft>
                <a:spcPts val="0"/>
              </a:spcAft>
              <a:buNone/>
              <a:defRPr sz="1400">
                <a:solidFill>
                  <a:srgbClr val="053B5C"/>
                </a:solidFill>
              </a:defRPr>
            </a:lvl5pPr>
            <a:lvl6pPr lvl="5" rtl="0" algn="ctr">
              <a:spcBef>
                <a:spcPts val="1600"/>
              </a:spcBef>
              <a:spcAft>
                <a:spcPts val="0"/>
              </a:spcAft>
              <a:buNone/>
              <a:defRPr sz="1400">
                <a:solidFill>
                  <a:srgbClr val="053B5C"/>
                </a:solidFill>
              </a:defRPr>
            </a:lvl6pPr>
            <a:lvl7pPr lvl="6" rtl="0" algn="ctr">
              <a:spcBef>
                <a:spcPts val="1600"/>
              </a:spcBef>
              <a:spcAft>
                <a:spcPts val="0"/>
              </a:spcAft>
              <a:buNone/>
              <a:defRPr sz="1400">
                <a:solidFill>
                  <a:srgbClr val="053B5C"/>
                </a:solidFill>
              </a:defRPr>
            </a:lvl7pPr>
            <a:lvl8pPr lvl="7" rtl="0" algn="ctr">
              <a:spcBef>
                <a:spcPts val="1600"/>
              </a:spcBef>
              <a:spcAft>
                <a:spcPts val="0"/>
              </a:spcAft>
              <a:buNone/>
              <a:defRPr sz="1400">
                <a:solidFill>
                  <a:srgbClr val="053B5C"/>
                </a:solidFill>
              </a:defRPr>
            </a:lvl8pPr>
            <a:lvl9pPr lvl="8" rtl="0" algn="ctr">
              <a:spcBef>
                <a:spcPts val="1600"/>
              </a:spcBef>
              <a:spcAft>
                <a:spcPts val="1600"/>
              </a:spcAft>
              <a:buNone/>
              <a:defRPr sz="1400">
                <a:solidFill>
                  <a:srgbClr val="053B5C"/>
                </a:solidFill>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2"/>
        </a:solidFill>
      </p:bgPr>
    </p:bg>
    <p:spTree>
      <p:nvGrpSpPr>
        <p:cNvPr id="49" name="Shape 49"/>
        <p:cNvGrpSpPr/>
        <p:nvPr/>
      </p:nvGrpSpPr>
      <p:grpSpPr>
        <a:xfrm>
          <a:off x="0" y="0"/>
          <a:ext cx="0" cy="0"/>
          <a:chOff x="0" y="0"/>
          <a:chExt cx="0" cy="0"/>
        </a:xfrm>
      </p:grpSpPr>
      <p:sp>
        <p:nvSpPr>
          <p:cNvPr id="50" name="Google Shape;50;p8"/>
          <p:cNvSpPr txBox="1"/>
          <p:nvPr>
            <p:ph type="title"/>
          </p:nvPr>
        </p:nvSpPr>
        <p:spPr>
          <a:xfrm>
            <a:off x="3773925" y="507470"/>
            <a:ext cx="4666800" cy="1431300"/>
          </a:xfrm>
          <a:prstGeom prst="rect">
            <a:avLst/>
          </a:prstGeom>
        </p:spPr>
        <p:txBody>
          <a:bodyPr anchorCtr="0" anchor="ctr" bIns="91425" lIns="91425" spcFirstLastPara="1" rIns="91425" wrap="square" tIns="91425">
            <a:noAutofit/>
          </a:bodyPr>
          <a:lstStyle>
            <a:lvl1pPr lvl="0" algn="r">
              <a:spcBef>
                <a:spcPts val="0"/>
              </a:spcBef>
              <a:spcAft>
                <a:spcPts val="0"/>
              </a:spcAft>
              <a:buSzPts val="4800"/>
              <a:buNone/>
              <a:defRPr sz="4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1" name="Shape 51"/>
        <p:cNvGrpSpPr/>
        <p:nvPr/>
      </p:nvGrpSpPr>
      <p:grpSpPr>
        <a:xfrm>
          <a:off x="0" y="0"/>
          <a:ext cx="0" cy="0"/>
          <a:chOff x="0" y="0"/>
          <a:chExt cx="0" cy="0"/>
        </a:xfrm>
      </p:grpSpPr>
      <p:sp>
        <p:nvSpPr>
          <p:cNvPr id="52" name="Google Shape;52;p9"/>
          <p:cNvSpPr txBox="1"/>
          <p:nvPr>
            <p:ph idx="1" type="subTitle"/>
          </p:nvPr>
        </p:nvSpPr>
        <p:spPr>
          <a:xfrm>
            <a:off x="725694" y="2952300"/>
            <a:ext cx="2861400" cy="11325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None/>
              <a:defRPr>
                <a:solidFill>
                  <a:srgbClr val="053B5C"/>
                </a:solidFill>
              </a:defRPr>
            </a:lvl1pPr>
            <a:lvl2pPr lvl="1" rtl="0">
              <a:spcBef>
                <a:spcPts val="1600"/>
              </a:spcBef>
              <a:spcAft>
                <a:spcPts val="0"/>
              </a:spcAft>
              <a:buNone/>
              <a:defRPr>
                <a:solidFill>
                  <a:srgbClr val="053B5C"/>
                </a:solidFill>
              </a:defRPr>
            </a:lvl2pPr>
            <a:lvl3pPr lvl="2" rtl="0">
              <a:spcBef>
                <a:spcPts val="1600"/>
              </a:spcBef>
              <a:spcAft>
                <a:spcPts val="0"/>
              </a:spcAft>
              <a:buNone/>
              <a:defRPr>
                <a:solidFill>
                  <a:srgbClr val="053B5C"/>
                </a:solidFill>
              </a:defRPr>
            </a:lvl3pPr>
            <a:lvl4pPr lvl="3" rtl="0">
              <a:spcBef>
                <a:spcPts val="1600"/>
              </a:spcBef>
              <a:spcAft>
                <a:spcPts val="0"/>
              </a:spcAft>
              <a:buNone/>
              <a:defRPr>
                <a:solidFill>
                  <a:srgbClr val="053B5C"/>
                </a:solidFill>
              </a:defRPr>
            </a:lvl4pPr>
            <a:lvl5pPr lvl="4" rtl="0">
              <a:spcBef>
                <a:spcPts val="1600"/>
              </a:spcBef>
              <a:spcAft>
                <a:spcPts val="0"/>
              </a:spcAft>
              <a:buNone/>
              <a:defRPr>
                <a:solidFill>
                  <a:srgbClr val="053B5C"/>
                </a:solidFill>
              </a:defRPr>
            </a:lvl5pPr>
            <a:lvl6pPr lvl="5" rtl="0">
              <a:spcBef>
                <a:spcPts val="1600"/>
              </a:spcBef>
              <a:spcAft>
                <a:spcPts val="0"/>
              </a:spcAft>
              <a:buNone/>
              <a:defRPr>
                <a:solidFill>
                  <a:srgbClr val="053B5C"/>
                </a:solidFill>
              </a:defRPr>
            </a:lvl6pPr>
            <a:lvl7pPr lvl="6" rtl="0">
              <a:spcBef>
                <a:spcPts val="1600"/>
              </a:spcBef>
              <a:spcAft>
                <a:spcPts val="0"/>
              </a:spcAft>
              <a:buNone/>
              <a:defRPr>
                <a:solidFill>
                  <a:srgbClr val="053B5C"/>
                </a:solidFill>
              </a:defRPr>
            </a:lvl7pPr>
            <a:lvl8pPr lvl="7" rtl="0">
              <a:spcBef>
                <a:spcPts val="1600"/>
              </a:spcBef>
              <a:spcAft>
                <a:spcPts val="0"/>
              </a:spcAft>
              <a:buNone/>
              <a:defRPr>
                <a:solidFill>
                  <a:srgbClr val="053B5C"/>
                </a:solidFill>
              </a:defRPr>
            </a:lvl8pPr>
            <a:lvl9pPr lvl="8" rtl="0">
              <a:spcBef>
                <a:spcPts val="1600"/>
              </a:spcBef>
              <a:spcAft>
                <a:spcPts val="1600"/>
              </a:spcAft>
              <a:buNone/>
              <a:defRPr>
                <a:solidFill>
                  <a:srgbClr val="053B5C"/>
                </a:solidFill>
              </a:defRPr>
            </a:lvl9pPr>
          </a:lstStyle>
          <a:p/>
        </p:txBody>
      </p:sp>
      <p:sp>
        <p:nvSpPr>
          <p:cNvPr id="53" name="Google Shape;53;p9"/>
          <p:cNvSpPr txBox="1"/>
          <p:nvPr>
            <p:ph type="title"/>
          </p:nvPr>
        </p:nvSpPr>
        <p:spPr>
          <a:xfrm>
            <a:off x="694981" y="1715725"/>
            <a:ext cx="1952700" cy="6936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SzPts val="3000"/>
              <a:buNone/>
              <a:defRPr sz="3400">
                <a:solidFill>
                  <a:srgbClr val="053B5C"/>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4" name="Shape 54"/>
        <p:cNvGrpSpPr/>
        <p:nvPr/>
      </p:nvGrpSpPr>
      <p:grpSpPr>
        <a:xfrm>
          <a:off x="0" y="0"/>
          <a:ext cx="0" cy="0"/>
          <a:chOff x="0" y="0"/>
          <a:chExt cx="0" cy="0"/>
        </a:xfrm>
      </p:grpSpPr>
      <p:sp>
        <p:nvSpPr>
          <p:cNvPr id="55" name="Google Shape;55;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400"/>
              <a:buNone/>
              <a:defRPr/>
            </a:lvl1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theme" Target="../theme/theme2.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1pPr>
            <a:lvl2pPr lvl="1">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2pPr>
            <a:lvl3pPr lvl="2">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3pPr>
            <a:lvl4pPr lvl="3">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4pPr>
            <a:lvl5pPr lvl="4">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5pPr>
            <a:lvl6pPr lvl="5">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6pPr>
            <a:lvl7pPr lvl="6">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7pPr>
            <a:lvl8pPr lvl="7">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8pPr>
            <a:lvl9pPr lvl="8">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7500" lvl="0" marL="4572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1pPr>
            <a:lvl2pPr indent="-317500" lvl="1" marL="9144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indent="-317500" lvl="2" marL="13716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indent="-317500" lvl="3" marL="18288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indent="-317500" lvl="4" marL="22860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indent="-317500" lvl="5" marL="27432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indent="-317500" lvl="6" marL="32004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indent="-317500" lvl="7" marL="36576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indent="-317500" lvl="8" marL="4114800">
              <a:lnSpc>
                <a:spcPct val="115000"/>
              </a:lnSpc>
              <a:spcBef>
                <a:spcPts val="1600"/>
              </a:spcBef>
              <a:spcAft>
                <a:spcPts val="1600"/>
              </a:spcAft>
              <a:buClr>
                <a:schemeClr val="dk1"/>
              </a:buClr>
              <a:buSzPts val="1400"/>
              <a:buFont typeface="Open Sans"/>
              <a:buChar char="■"/>
              <a:defRPr>
                <a:solidFill>
                  <a:schemeClr val="dk1"/>
                </a:solidFill>
                <a:latin typeface="Open Sans"/>
                <a:ea typeface="Open Sans"/>
                <a:cs typeface="Open Sans"/>
                <a:sym typeface="Open Sans"/>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xml"/><Relationship Id="rId3" Type="http://schemas.openxmlformats.org/officeDocument/2006/relationships/image" Target="../media/image1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0.xml"/><Relationship Id="rId3" Type="http://schemas.openxmlformats.org/officeDocument/2006/relationships/image" Target="../media/image6.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1.xml"/><Relationship Id="rId3" Type="http://schemas.openxmlformats.org/officeDocument/2006/relationships/image" Target="../media/image7.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2.xml"/><Relationship Id="rId3" Type="http://schemas.openxmlformats.org/officeDocument/2006/relationships/image" Target="../media/image9.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6.xml"/><Relationship Id="rId3"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9.xml"/><Relationship Id="rId3" Type="http://schemas.openxmlformats.org/officeDocument/2006/relationships/image" Target="../media/image5.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29"/>
          <p:cNvSpPr txBox="1"/>
          <p:nvPr>
            <p:ph type="title"/>
          </p:nvPr>
        </p:nvSpPr>
        <p:spPr>
          <a:xfrm>
            <a:off x="717525" y="1365475"/>
            <a:ext cx="3316800" cy="168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a:t>WHAT ARE THE GREENEST NATIONS IN THE WORLD? AND WHY?</a:t>
            </a:r>
            <a:endParaRPr/>
          </a:p>
        </p:txBody>
      </p:sp>
      <p:pic>
        <p:nvPicPr>
          <p:cNvPr id="314" name="Google Shape;314;p29"/>
          <p:cNvPicPr preferRelativeResize="0"/>
          <p:nvPr/>
        </p:nvPicPr>
        <p:blipFill>
          <a:blip r:embed="rId3">
            <a:alphaModFix/>
          </a:blip>
          <a:stretch>
            <a:fillRect/>
          </a:stretch>
        </p:blipFill>
        <p:spPr>
          <a:xfrm flipH="1" rot="5400000">
            <a:off x="4395024" y="855948"/>
            <a:ext cx="5147388" cy="3431592"/>
          </a:xfrm>
          <a:prstGeom prst="rect">
            <a:avLst/>
          </a:prstGeom>
          <a:noFill/>
          <a:ln>
            <a:noFill/>
          </a:ln>
        </p:spPr>
      </p:pic>
      <p:sp>
        <p:nvSpPr>
          <p:cNvPr id="315" name="Google Shape;315;p29"/>
          <p:cNvSpPr txBox="1"/>
          <p:nvPr/>
        </p:nvSpPr>
        <p:spPr>
          <a:xfrm>
            <a:off x="717525" y="3162500"/>
            <a:ext cx="21225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800">
                <a:solidFill>
                  <a:schemeClr val="dk1"/>
                </a:solidFill>
                <a:latin typeface="Oswald"/>
                <a:ea typeface="Oswald"/>
                <a:cs typeface="Oswald"/>
                <a:sym typeface="Oswald"/>
              </a:rPr>
              <a:t>CAPSTONE</a:t>
            </a:r>
            <a:endParaRPr sz="1800">
              <a:solidFill>
                <a:schemeClr val="dk1"/>
              </a:solidFill>
              <a:latin typeface="Oswald"/>
              <a:ea typeface="Oswald"/>
              <a:cs typeface="Oswald"/>
              <a:sym typeface="Oswa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38"/>
          <p:cNvSpPr txBox="1"/>
          <p:nvPr/>
        </p:nvSpPr>
        <p:spPr>
          <a:xfrm>
            <a:off x="665050" y="3806325"/>
            <a:ext cx="19527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200">
                <a:latin typeface="Oswald"/>
                <a:ea typeface="Oswald"/>
                <a:cs typeface="Oswald"/>
                <a:sym typeface="Oswald"/>
              </a:rPr>
              <a:t>Intercept: 37.82</a:t>
            </a:r>
            <a:endParaRPr sz="1200">
              <a:latin typeface="Oswald"/>
              <a:ea typeface="Oswald"/>
              <a:cs typeface="Oswald"/>
              <a:sym typeface="Oswald"/>
            </a:endParaRPr>
          </a:p>
          <a:p>
            <a:pPr indent="0" lvl="0" marL="0" rtl="0" algn="l">
              <a:spcBef>
                <a:spcPts val="0"/>
              </a:spcBef>
              <a:spcAft>
                <a:spcPts val="0"/>
              </a:spcAft>
              <a:buNone/>
            </a:pPr>
            <a:r>
              <a:rPr lang="en-GB" sz="1200">
                <a:latin typeface="Oswald"/>
                <a:ea typeface="Oswald"/>
                <a:cs typeface="Oswald"/>
                <a:sym typeface="Oswald"/>
              </a:rPr>
              <a:t>Coefficients: [0.00065054]</a:t>
            </a:r>
            <a:endParaRPr sz="1200">
              <a:latin typeface="Oswald"/>
              <a:ea typeface="Oswald"/>
              <a:cs typeface="Oswald"/>
              <a:sym typeface="Oswald"/>
            </a:endParaRPr>
          </a:p>
          <a:p>
            <a:pPr indent="0" lvl="0" marL="0" rtl="0" algn="l">
              <a:spcBef>
                <a:spcPts val="0"/>
              </a:spcBef>
              <a:spcAft>
                <a:spcPts val="0"/>
              </a:spcAft>
              <a:buNone/>
            </a:pPr>
            <a:r>
              <a:rPr lang="en-GB" sz="1200">
                <a:latin typeface="Oswald"/>
                <a:ea typeface="Oswald"/>
                <a:cs typeface="Oswald"/>
                <a:sym typeface="Oswald"/>
              </a:rPr>
              <a:t>R2 Score: 0.63</a:t>
            </a:r>
            <a:endParaRPr sz="1200">
              <a:latin typeface="Oswald"/>
              <a:ea typeface="Oswald"/>
              <a:cs typeface="Oswald"/>
              <a:sym typeface="Oswald"/>
            </a:endParaRPr>
          </a:p>
          <a:p>
            <a:pPr indent="0" lvl="0" marL="0" rtl="0" algn="l">
              <a:spcBef>
                <a:spcPts val="0"/>
              </a:spcBef>
              <a:spcAft>
                <a:spcPts val="0"/>
              </a:spcAft>
              <a:buNone/>
            </a:pPr>
            <a:r>
              <a:rPr lang="en-GB" sz="1200">
                <a:latin typeface="Oswald"/>
                <a:ea typeface="Oswald"/>
                <a:cs typeface="Oswald"/>
                <a:sym typeface="Oswald"/>
              </a:rPr>
              <a:t>MSE: 88.20</a:t>
            </a:r>
            <a:endParaRPr sz="1200">
              <a:latin typeface="Oswald"/>
              <a:ea typeface="Oswald"/>
              <a:cs typeface="Oswald"/>
              <a:sym typeface="Oswald"/>
            </a:endParaRPr>
          </a:p>
          <a:p>
            <a:pPr indent="0" lvl="0" marL="0" rtl="0" algn="l">
              <a:spcBef>
                <a:spcPts val="0"/>
              </a:spcBef>
              <a:spcAft>
                <a:spcPts val="0"/>
              </a:spcAft>
              <a:buNone/>
            </a:pPr>
            <a:r>
              <a:rPr lang="en-GB" sz="1200">
                <a:latin typeface="Oswald"/>
                <a:ea typeface="Oswald"/>
                <a:cs typeface="Oswald"/>
                <a:sym typeface="Oswald"/>
              </a:rPr>
              <a:t>RMSE: 9.39</a:t>
            </a:r>
            <a:endParaRPr sz="1200">
              <a:latin typeface="Oswald"/>
              <a:ea typeface="Oswald"/>
              <a:cs typeface="Oswald"/>
              <a:sym typeface="Oswald"/>
            </a:endParaRPr>
          </a:p>
        </p:txBody>
      </p:sp>
      <p:sp>
        <p:nvSpPr>
          <p:cNvPr id="386" name="Google Shape;386;p38"/>
          <p:cNvSpPr txBox="1"/>
          <p:nvPr/>
        </p:nvSpPr>
        <p:spPr>
          <a:xfrm>
            <a:off x="2547000" y="3862925"/>
            <a:ext cx="36861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200">
                <a:latin typeface="Oswald"/>
                <a:ea typeface="Oswald"/>
                <a:cs typeface="Oswald"/>
                <a:sym typeface="Oswald"/>
              </a:rPr>
              <a:t>While not as strong a correlation as one of its strongest components, and some wealthy outliers skewing the data, the correlation </a:t>
            </a:r>
            <a:r>
              <a:rPr lang="en-GB" sz="1200">
                <a:latin typeface="Oswald"/>
                <a:ea typeface="Oswald"/>
                <a:cs typeface="Oswald"/>
                <a:sym typeface="Oswald"/>
              </a:rPr>
              <a:t>between GDP and EPI here is undeniable.</a:t>
            </a:r>
            <a:endParaRPr sz="1200">
              <a:latin typeface="Oswald"/>
              <a:ea typeface="Oswald"/>
              <a:cs typeface="Oswald"/>
              <a:sym typeface="Oswald"/>
            </a:endParaRPr>
          </a:p>
        </p:txBody>
      </p:sp>
      <p:pic>
        <p:nvPicPr>
          <p:cNvPr id="387" name="Google Shape;387;p38"/>
          <p:cNvPicPr preferRelativeResize="0"/>
          <p:nvPr/>
        </p:nvPicPr>
        <p:blipFill>
          <a:blip r:embed="rId3">
            <a:alphaModFix/>
          </a:blip>
          <a:stretch>
            <a:fillRect/>
          </a:stretch>
        </p:blipFill>
        <p:spPr>
          <a:xfrm>
            <a:off x="6101775" y="315125"/>
            <a:ext cx="2987375" cy="3462900"/>
          </a:xfrm>
          <a:prstGeom prst="rect">
            <a:avLst/>
          </a:prstGeom>
          <a:noFill/>
          <a:ln>
            <a:noFill/>
          </a:ln>
        </p:spPr>
      </p:pic>
      <p:pic>
        <p:nvPicPr>
          <p:cNvPr id="388" name="Google Shape;388;p38"/>
          <p:cNvPicPr preferRelativeResize="0"/>
          <p:nvPr/>
        </p:nvPicPr>
        <p:blipFill>
          <a:blip r:embed="rId4">
            <a:alphaModFix/>
          </a:blip>
          <a:stretch>
            <a:fillRect/>
          </a:stretch>
        </p:blipFill>
        <p:spPr>
          <a:xfrm>
            <a:off x="166550" y="371725"/>
            <a:ext cx="5935225" cy="3131232"/>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39"/>
          <p:cNvSpPr txBox="1"/>
          <p:nvPr/>
        </p:nvSpPr>
        <p:spPr>
          <a:xfrm>
            <a:off x="6926400" y="3926600"/>
            <a:ext cx="19881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200">
                <a:latin typeface="Oswald"/>
                <a:ea typeface="Oswald"/>
                <a:cs typeface="Oswald"/>
                <a:sym typeface="Oswald"/>
              </a:rPr>
              <a:t>Intercept: -78.27</a:t>
            </a:r>
            <a:endParaRPr sz="1200">
              <a:latin typeface="Oswald"/>
              <a:ea typeface="Oswald"/>
              <a:cs typeface="Oswald"/>
              <a:sym typeface="Oswald"/>
            </a:endParaRPr>
          </a:p>
          <a:p>
            <a:pPr indent="0" lvl="0" marL="0" rtl="0" algn="l">
              <a:spcBef>
                <a:spcPts val="0"/>
              </a:spcBef>
              <a:spcAft>
                <a:spcPts val="0"/>
              </a:spcAft>
              <a:buNone/>
            </a:pPr>
            <a:r>
              <a:rPr lang="en-GB" sz="1200">
                <a:latin typeface="Oswald"/>
                <a:ea typeface="Oswald"/>
                <a:cs typeface="Oswald"/>
                <a:sym typeface="Oswald"/>
              </a:rPr>
              <a:t>Coefficients: [1.70]</a:t>
            </a:r>
            <a:endParaRPr sz="1200">
              <a:latin typeface="Oswald"/>
              <a:ea typeface="Oswald"/>
              <a:cs typeface="Oswald"/>
              <a:sym typeface="Oswald"/>
            </a:endParaRPr>
          </a:p>
          <a:p>
            <a:pPr indent="0" lvl="0" marL="0" rtl="0" algn="l">
              <a:spcBef>
                <a:spcPts val="0"/>
              </a:spcBef>
              <a:spcAft>
                <a:spcPts val="0"/>
              </a:spcAft>
              <a:buNone/>
            </a:pPr>
            <a:r>
              <a:rPr lang="en-GB" sz="1200">
                <a:latin typeface="Oswald"/>
                <a:ea typeface="Oswald"/>
                <a:cs typeface="Oswald"/>
                <a:sym typeface="Oswald"/>
              </a:rPr>
              <a:t>R2 Score: 0.64</a:t>
            </a:r>
            <a:endParaRPr sz="1200">
              <a:latin typeface="Oswald"/>
              <a:ea typeface="Oswald"/>
              <a:cs typeface="Oswald"/>
              <a:sym typeface="Oswald"/>
            </a:endParaRPr>
          </a:p>
          <a:p>
            <a:pPr indent="0" lvl="0" marL="0" rtl="0" algn="l">
              <a:spcBef>
                <a:spcPts val="0"/>
              </a:spcBef>
              <a:spcAft>
                <a:spcPts val="0"/>
              </a:spcAft>
              <a:buNone/>
            </a:pPr>
            <a:r>
              <a:rPr lang="en-GB" sz="1200">
                <a:latin typeface="Oswald"/>
                <a:ea typeface="Oswald"/>
                <a:cs typeface="Oswald"/>
                <a:sym typeface="Oswald"/>
              </a:rPr>
              <a:t>MSE: 87.30</a:t>
            </a:r>
            <a:endParaRPr sz="1200">
              <a:latin typeface="Oswald"/>
              <a:ea typeface="Oswald"/>
              <a:cs typeface="Oswald"/>
              <a:sym typeface="Oswald"/>
            </a:endParaRPr>
          </a:p>
          <a:p>
            <a:pPr indent="0" lvl="0" marL="0" rtl="0" algn="l">
              <a:spcBef>
                <a:spcPts val="0"/>
              </a:spcBef>
              <a:spcAft>
                <a:spcPts val="0"/>
              </a:spcAft>
              <a:buNone/>
            </a:pPr>
            <a:r>
              <a:rPr lang="en-GB" sz="1200">
                <a:latin typeface="Oswald"/>
                <a:ea typeface="Oswald"/>
                <a:cs typeface="Oswald"/>
                <a:sym typeface="Oswald"/>
              </a:rPr>
              <a:t>RMSE: 9.34</a:t>
            </a:r>
            <a:endParaRPr sz="1200">
              <a:latin typeface="Oswald"/>
              <a:ea typeface="Oswald"/>
              <a:cs typeface="Oswald"/>
              <a:sym typeface="Oswald"/>
            </a:endParaRPr>
          </a:p>
        </p:txBody>
      </p:sp>
      <p:sp>
        <p:nvSpPr>
          <p:cNvPr id="394" name="Google Shape;394;p39"/>
          <p:cNvSpPr txBox="1"/>
          <p:nvPr/>
        </p:nvSpPr>
        <p:spPr>
          <a:xfrm>
            <a:off x="3042225" y="4018575"/>
            <a:ext cx="31695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200">
                <a:latin typeface="Oswald"/>
                <a:ea typeface="Oswald"/>
                <a:cs typeface="Oswald"/>
                <a:sym typeface="Oswald"/>
              </a:rPr>
              <a:t>An unexpectedly strong correlation between the EPI and life-expectancy, marginally higher than with GDP. Further, the Grouping of the regions is more pronounced than with any of the other variables</a:t>
            </a:r>
            <a:endParaRPr sz="1200">
              <a:latin typeface="Oswald"/>
              <a:ea typeface="Oswald"/>
              <a:cs typeface="Oswald"/>
              <a:sym typeface="Oswald"/>
            </a:endParaRPr>
          </a:p>
        </p:txBody>
      </p:sp>
      <p:pic>
        <p:nvPicPr>
          <p:cNvPr id="395" name="Google Shape;395;p39"/>
          <p:cNvPicPr preferRelativeResize="0"/>
          <p:nvPr/>
        </p:nvPicPr>
        <p:blipFill>
          <a:blip r:embed="rId3">
            <a:alphaModFix/>
          </a:blip>
          <a:stretch>
            <a:fillRect/>
          </a:stretch>
        </p:blipFill>
        <p:spPr>
          <a:xfrm>
            <a:off x="0" y="138250"/>
            <a:ext cx="6229100" cy="3569025"/>
          </a:xfrm>
          <a:prstGeom prst="rect">
            <a:avLst/>
          </a:prstGeom>
          <a:noFill/>
          <a:ln>
            <a:noFill/>
          </a:ln>
        </p:spPr>
      </p:pic>
      <p:pic>
        <p:nvPicPr>
          <p:cNvPr id="396" name="Google Shape;396;p39"/>
          <p:cNvPicPr preferRelativeResize="0"/>
          <p:nvPr/>
        </p:nvPicPr>
        <p:blipFill rotWithShape="1">
          <a:blip r:embed="rId4">
            <a:alphaModFix/>
          </a:blip>
          <a:srcRect b="1189" l="0" r="0" t="-1190"/>
          <a:stretch/>
        </p:blipFill>
        <p:spPr>
          <a:xfrm>
            <a:off x="6342875" y="272675"/>
            <a:ext cx="2741375" cy="29605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40"/>
          <p:cNvSpPr txBox="1"/>
          <p:nvPr/>
        </p:nvSpPr>
        <p:spPr>
          <a:xfrm>
            <a:off x="594300" y="3947825"/>
            <a:ext cx="51930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200">
                <a:latin typeface="Oswald"/>
                <a:ea typeface="Oswald"/>
                <a:cs typeface="Oswald"/>
                <a:sym typeface="Oswald"/>
              </a:rPr>
              <a:t>The</a:t>
            </a:r>
            <a:r>
              <a:rPr lang="en-GB" sz="1200">
                <a:latin typeface="Oswald"/>
                <a:ea typeface="Oswald"/>
                <a:cs typeface="Oswald"/>
                <a:sym typeface="Oswald"/>
              </a:rPr>
              <a:t> negative correlation on display here, not between the population size but population growth is clear; uncontrolled population growth is more of an issue than large populations that have stable and sustainable growth</a:t>
            </a:r>
            <a:endParaRPr sz="1200">
              <a:latin typeface="Oswald"/>
              <a:ea typeface="Oswald"/>
              <a:cs typeface="Oswald"/>
              <a:sym typeface="Oswald"/>
            </a:endParaRPr>
          </a:p>
        </p:txBody>
      </p:sp>
      <p:pic>
        <p:nvPicPr>
          <p:cNvPr id="402" name="Google Shape;402;p40"/>
          <p:cNvPicPr preferRelativeResize="0"/>
          <p:nvPr/>
        </p:nvPicPr>
        <p:blipFill>
          <a:blip r:embed="rId3">
            <a:alphaModFix/>
          </a:blip>
          <a:stretch>
            <a:fillRect/>
          </a:stretch>
        </p:blipFill>
        <p:spPr>
          <a:xfrm>
            <a:off x="0" y="145325"/>
            <a:ext cx="6073576" cy="3547800"/>
          </a:xfrm>
          <a:prstGeom prst="rect">
            <a:avLst/>
          </a:prstGeom>
          <a:noFill/>
          <a:ln>
            <a:noFill/>
          </a:ln>
        </p:spPr>
      </p:pic>
      <p:pic>
        <p:nvPicPr>
          <p:cNvPr id="403" name="Google Shape;403;p40"/>
          <p:cNvPicPr preferRelativeResize="0"/>
          <p:nvPr/>
        </p:nvPicPr>
        <p:blipFill>
          <a:blip r:embed="rId4">
            <a:alphaModFix/>
          </a:blip>
          <a:stretch>
            <a:fillRect/>
          </a:stretch>
        </p:blipFill>
        <p:spPr>
          <a:xfrm>
            <a:off x="6073575" y="308050"/>
            <a:ext cx="2993375" cy="29464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p41"/>
          <p:cNvSpPr txBox="1"/>
          <p:nvPr>
            <p:ph type="title"/>
          </p:nvPr>
        </p:nvSpPr>
        <p:spPr>
          <a:xfrm>
            <a:off x="717525" y="548746"/>
            <a:ext cx="4604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Basic Description of Model</a:t>
            </a:r>
            <a:endParaRPr/>
          </a:p>
        </p:txBody>
      </p:sp>
      <p:sp>
        <p:nvSpPr>
          <p:cNvPr id="409" name="Google Shape;409;p41"/>
          <p:cNvSpPr txBox="1"/>
          <p:nvPr>
            <p:ph idx="1" type="body"/>
          </p:nvPr>
        </p:nvSpPr>
        <p:spPr>
          <a:xfrm>
            <a:off x="717450" y="1747676"/>
            <a:ext cx="7709100" cy="22143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Font typeface="Oswald"/>
              <a:buChar char="●"/>
            </a:pPr>
            <a:r>
              <a:rPr lang="en-GB" sz="1400">
                <a:latin typeface="Oswald"/>
                <a:ea typeface="Oswald"/>
                <a:cs typeface="Oswald"/>
                <a:sym typeface="Oswald"/>
              </a:rPr>
              <a:t>So far we have seen only Simple Linear Regression models</a:t>
            </a:r>
            <a:endParaRPr sz="1400">
              <a:latin typeface="Oswald"/>
              <a:ea typeface="Oswald"/>
              <a:cs typeface="Oswald"/>
              <a:sym typeface="Oswald"/>
            </a:endParaRPr>
          </a:p>
          <a:p>
            <a:pPr indent="0" lvl="0" marL="457200" rtl="0" algn="l">
              <a:spcBef>
                <a:spcPts val="0"/>
              </a:spcBef>
              <a:spcAft>
                <a:spcPts val="0"/>
              </a:spcAft>
              <a:buNone/>
            </a:pPr>
            <a:r>
              <a:t/>
            </a:r>
            <a:endParaRPr sz="1400">
              <a:latin typeface="Oswald"/>
              <a:ea typeface="Oswald"/>
              <a:cs typeface="Oswald"/>
              <a:sym typeface="Oswald"/>
            </a:endParaRPr>
          </a:p>
          <a:p>
            <a:pPr indent="-317500" lvl="0" marL="457200" rtl="0" algn="l">
              <a:spcBef>
                <a:spcPts val="0"/>
              </a:spcBef>
              <a:spcAft>
                <a:spcPts val="0"/>
              </a:spcAft>
              <a:buSzPts val="1400"/>
              <a:buFont typeface="Oswald"/>
              <a:buChar char="●"/>
            </a:pPr>
            <a:r>
              <a:rPr lang="en-GB" sz="1400">
                <a:latin typeface="Oswald"/>
                <a:ea typeface="Oswald"/>
                <a:cs typeface="Oswald"/>
                <a:sym typeface="Oswald"/>
              </a:rPr>
              <a:t>However, I then went on to run Multi-Linear Regression Models of the entire non-environmental dataset</a:t>
            </a:r>
            <a:endParaRPr sz="1400">
              <a:latin typeface="Oswald"/>
              <a:ea typeface="Oswald"/>
              <a:cs typeface="Oswald"/>
              <a:sym typeface="Oswald"/>
            </a:endParaRPr>
          </a:p>
          <a:p>
            <a:pPr indent="0" lvl="0" marL="457200" rtl="0" algn="l">
              <a:spcBef>
                <a:spcPts val="0"/>
              </a:spcBef>
              <a:spcAft>
                <a:spcPts val="0"/>
              </a:spcAft>
              <a:buNone/>
            </a:pPr>
            <a:r>
              <a:t/>
            </a:r>
            <a:endParaRPr sz="1400">
              <a:latin typeface="Oswald"/>
              <a:ea typeface="Oswald"/>
              <a:cs typeface="Oswald"/>
              <a:sym typeface="Oswald"/>
            </a:endParaRPr>
          </a:p>
          <a:p>
            <a:pPr indent="-317500" lvl="0" marL="457200" rtl="0" algn="l">
              <a:spcBef>
                <a:spcPts val="0"/>
              </a:spcBef>
              <a:spcAft>
                <a:spcPts val="0"/>
              </a:spcAft>
              <a:buSzPts val="1400"/>
              <a:buFont typeface="Oswald"/>
              <a:buChar char="●"/>
            </a:pPr>
            <a:r>
              <a:rPr lang="en-GB" sz="1400">
                <a:latin typeface="Oswald"/>
                <a:ea typeface="Oswald"/>
                <a:cs typeface="Oswald"/>
                <a:sym typeface="Oswald"/>
              </a:rPr>
              <a:t>Lastly, I picked the best performing variables and selected two together (GDP and Life-Expectancy)</a:t>
            </a:r>
            <a:endParaRPr sz="1400">
              <a:latin typeface="Oswald"/>
              <a:ea typeface="Oswald"/>
              <a:cs typeface="Oswald"/>
              <a:sym typeface="Oswa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sp>
        <p:nvSpPr>
          <p:cNvPr id="414" name="Google Shape;414;p42"/>
          <p:cNvSpPr txBox="1"/>
          <p:nvPr>
            <p:ph type="title"/>
          </p:nvPr>
        </p:nvSpPr>
        <p:spPr>
          <a:xfrm>
            <a:off x="717600" y="91974"/>
            <a:ext cx="7708800" cy="233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Results</a:t>
            </a:r>
            <a:endParaRPr/>
          </a:p>
        </p:txBody>
      </p:sp>
      <p:graphicFrame>
        <p:nvGraphicFramePr>
          <p:cNvPr id="415" name="Google Shape;415;p42"/>
          <p:cNvGraphicFramePr/>
          <p:nvPr/>
        </p:nvGraphicFramePr>
        <p:xfrm>
          <a:off x="986450" y="661800"/>
          <a:ext cx="3000000" cy="3000000"/>
        </p:xfrm>
        <a:graphic>
          <a:graphicData uri="http://schemas.openxmlformats.org/drawingml/2006/table">
            <a:tbl>
              <a:tblPr>
                <a:noFill/>
                <a:tableStyleId>{3C3B98B2-4FF0-4A70-961B-CE17524E9152}</a:tableStyleId>
              </a:tblPr>
              <a:tblGrid>
                <a:gridCol w="1410375"/>
                <a:gridCol w="1410375"/>
                <a:gridCol w="1410375"/>
                <a:gridCol w="1410375"/>
                <a:gridCol w="1410375"/>
              </a:tblGrid>
              <a:tr h="304450">
                <a:tc>
                  <a:txBody>
                    <a:bodyPr/>
                    <a:lstStyle/>
                    <a:p>
                      <a:pPr indent="0" lvl="0" marL="0" rtl="0" algn="l">
                        <a:spcBef>
                          <a:spcPts val="0"/>
                        </a:spcBef>
                        <a:spcAft>
                          <a:spcPts val="0"/>
                        </a:spcAft>
                        <a:buNone/>
                      </a:pPr>
                      <a:r>
                        <a:t/>
                      </a:r>
                      <a:endParaRPr/>
                    </a:p>
                  </a:txBody>
                  <a:tcPr marT="19050" marB="19050" marR="28575" marL="28575" anchor="b">
                    <a:lnB cap="flat" cmpd="sng" w="19050">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a:p>
                  </a:txBody>
                  <a:tcPr marT="19050" marB="19050" marR="28575" marL="28575" anchor="b">
                    <a:lnR cap="flat" cmpd="sng" w="19050">
                      <a:solidFill>
                        <a:srgbClr val="000000"/>
                      </a:solidFill>
                      <a:prstDash val="solid"/>
                      <a:round/>
                      <a:headEnd len="sm" w="sm" type="none"/>
                      <a:tailEnd len="sm" w="sm" type="none"/>
                    </a:lnR>
                    <a:lnB cap="flat" cmpd="sng" w="19050">
                      <a:solidFill>
                        <a:srgbClr val="000000"/>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b="1" lang="en-GB" sz="1000">
                          <a:latin typeface="Oswald"/>
                          <a:ea typeface="Oswald"/>
                          <a:cs typeface="Oswald"/>
                          <a:sym typeface="Oswald"/>
                        </a:rPr>
                        <a:t>Whole EPI Dataset</a:t>
                      </a:r>
                      <a:endParaRPr b="1" sz="1000">
                        <a:latin typeface="Oswald"/>
                        <a:ea typeface="Oswald"/>
                        <a:cs typeface="Oswald"/>
                        <a:sym typeface="Oswald"/>
                      </a:endParaRPr>
                    </a:p>
                  </a:txBody>
                  <a:tcPr marT="19050" marB="19050" marR="28575" marL="28575" anchor="b">
                    <a:lnL cap="flat" cmpd="sng" w="19050">
                      <a:solidFill>
                        <a:srgbClr val="000000"/>
                      </a:solidFill>
                      <a:prstDash val="solid"/>
                      <a:round/>
                      <a:headEnd len="sm" w="sm" type="none"/>
                      <a:tailEnd len="sm" w="sm" type="none"/>
                    </a:lnL>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D9D9D9"/>
                    </a:solidFill>
                  </a:tcPr>
                </a:tc>
                <a:tc>
                  <a:txBody>
                    <a:bodyPr/>
                    <a:lstStyle/>
                    <a:p>
                      <a:pPr indent="0" lvl="0" marL="0" rtl="0" algn="l">
                        <a:lnSpc>
                          <a:spcPct val="115000"/>
                        </a:lnSpc>
                        <a:spcBef>
                          <a:spcPts val="0"/>
                        </a:spcBef>
                        <a:spcAft>
                          <a:spcPts val="0"/>
                        </a:spcAft>
                        <a:buNone/>
                      </a:pPr>
                      <a:r>
                        <a:rPr b="1" lang="en-GB" sz="1000">
                          <a:latin typeface="Oswald"/>
                          <a:ea typeface="Oswald"/>
                          <a:cs typeface="Oswald"/>
                          <a:sym typeface="Oswald"/>
                        </a:rPr>
                        <a:t>Whole Non-EPI Dataset</a:t>
                      </a:r>
                      <a:endParaRPr b="1" sz="1000">
                        <a:latin typeface="Oswald"/>
                        <a:ea typeface="Oswald"/>
                        <a:cs typeface="Oswald"/>
                        <a:sym typeface="Oswald"/>
                      </a:endParaRPr>
                    </a:p>
                  </a:txBody>
                  <a:tcPr marT="19050" marB="19050" marR="28575" marL="28575" anchor="b">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D9D9D9"/>
                    </a:solidFill>
                  </a:tcPr>
                </a:tc>
                <a:tc>
                  <a:txBody>
                    <a:bodyPr/>
                    <a:lstStyle/>
                    <a:p>
                      <a:pPr indent="0" lvl="0" marL="0" rtl="0" algn="l">
                        <a:lnSpc>
                          <a:spcPct val="115000"/>
                        </a:lnSpc>
                        <a:spcBef>
                          <a:spcPts val="0"/>
                        </a:spcBef>
                        <a:spcAft>
                          <a:spcPts val="0"/>
                        </a:spcAft>
                        <a:buNone/>
                      </a:pPr>
                      <a:r>
                        <a:rPr b="1" lang="en-GB" sz="1000">
                          <a:latin typeface="Oswald"/>
                          <a:ea typeface="Oswald"/>
                          <a:cs typeface="Oswald"/>
                          <a:sym typeface="Oswald"/>
                        </a:rPr>
                        <a:t>GDP &amp; Life-Expectancy</a:t>
                      </a:r>
                      <a:endParaRPr b="1" sz="1000">
                        <a:latin typeface="Oswald"/>
                        <a:ea typeface="Oswald"/>
                        <a:cs typeface="Oswald"/>
                        <a:sym typeface="Oswald"/>
                      </a:endParaRPr>
                    </a:p>
                  </a:txBody>
                  <a:tcPr marT="19050" marB="19050" marR="28575" marL="28575" anchor="b">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D9D9D9"/>
                    </a:solidFill>
                  </a:tcPr>
                </a:tc>
              </a:tr>
              <a:tr h="304450">
                <a:tc>
                  <a:txBody>
                    <a:bodyPr/>
                    <a:lstStyle/>
                    <a:p>
                      <a:pPr indent="0" lvl="0" marL="0" rtl="0" algn="l">
                        <a:lnSpc>
                          <a:spcPct val="115000"/>
                        </a:lnSpc>
                        <a:spcBef>
                          <a:spcPts val="0"/>
                        </a:spcBef>
                        <a:spcAft>
                          <a:spcPts val="0"/>
                        </a:spcAft>
                        <a:buNone/>
                      </a:pPr>
                      <a:r>
                        <a:rPr b="1" lang="en-GB" sz="1000">
                          <a:latin typeface="Oswald"/>
                          <a:ea typeface="Oswald"/>
                          <a:cs typeface="Oswald"/>
                          <a:sym typeface="Oswald"/>
                        </a:rPr>
                        <a:t>Linear Regression</a:t>
                      </a:r>
                      <a:endParaRPr b="1" sz="1000">
                        <a:latin typeface="Oswald"/>
                        <a:ea typeface="Oswald"/>
                        <a:cs typeface="Oswald"/>
                        <a:sym typeface="Oswald"/>
                      </a:endParaRPr>
                    </a:p>
                  </a:txBody>
                  <a:tcPr marT="19050" marB="19050" marR="28575" marL="28575" anchor="b">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solidFill>
                      <a:srgbClr val="D9D9D9"/>
                    </a:solidFill>
                  </a:tcPr>
                </a:tc>
                <a:tc>
                  <a:txBody>
                    <a:bodyPr/>
                    <a:lstStyle/>
                    <a:p>
                      <a:pPr indent="0" lvl="0" marL="0" rtl="0" algn="l">
                        <a:lnSpc>
                          <a:spcPct val="115000"/>
                        </a:lnSpc>
                        <a:spcBef>
                          <a:spcPts val="0"/>
                        </a:spcBef>
                        <a:spcAft>
                          <a:spcPts val="0"/>
                        </a:spcAft>
                        <a:buNone/>
                      </a:pPr>
                      <a:r>
                        <a:rPr b="1" lang="en-GB" sz="1000">
                          <a:latin typeface="Oswald"/>
                          <a:ea typeface="Oswald"/>
                          <a:cs typeface="Oswald"/>
                          <a:sym typeface="Oswald"/>
                        </a:rPr>
                        <a:t>Mean CV training score</a:t>
                      </a:r>
                      <a:endParaRPr b="1" sz="1000">
                        <a:latin typeface="Oswald"/>
                        <a:ea typeface="Oswald"/>
                        <a:cs typeface="Oswald"/>
                        <a:sym typeface="Oswald"/>
                      </a:endParaRPr>
                    </a:p>
                  </a:txBody>
                  <a:tcPr marT="19050" marB="19050" marR="28575" marL="28575" anchor="b">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solidFill>
                      <a:srgbClr val="D9D9D9"/>
                    </a:solidFill>
                  </a:tcPr>
                </a:tc>
                <a:tc>
                  <a:txBody>
                    <a:bodyPr/>
                    <a:lstStyle/>
                    <a:p>
                      <a:pPr indent="0" lvl="0" marL="0" rtl="0" algn="r">
                        <a:lnSpc>
                          <a:spcPct val="115000"/>
                        </a:lnSpc>
                        <a:spcBef>
                          <a:spcPts val="0"/>
                        </a:spcBef>
                        <a:spcAft>
                          <a:spcPts val="0"/>
                        </a:spcAft>
                        <a:buNone/>
                      </a:pPr>
                      <a:r>
                        <a:rPr lang="en-GB" sz="1000">
                          <a:latin typeface="Oswald"/>
                          <a:ea typeface="Oswald"/>
                          <a:cs typeface="Oswald"/>
                          <a:sym typeface="Oswald"/>
                        </a:rPr>
                        <a:t>0.94</a:t>
                      </a:r>
                      <a:endParaRPr sz="1000">
                        <a:latin typeface="Oswald"/>
                        <a:ea typeface="Oswald"/>
                        <a:cs typeface="Oswald"/>
                        <a:sym typeface="Oswald"/>
                      </a:endParaRPr>
                    </a:p>
                  </a:txBody>
                  <a:tcPr marT="19050" marB="19050" marR="28575" marL="28575" anchor="b">
                    <a:lnL cap="flat" cmpd="sng" w="19050">
                      <a:solidFill>
                        <a:srgbClr val="000000"/>
                      </a:solidFill>
                      <a:prstDash val="solid"/>
                      <a:round/>
                      <a:headEnd len="sm" w="sm" type="none"/>
                      <a:tailEnd len="sm" w="sm" type="none"/>
                    </a:lnL>
                    <a:lnT cap="flat" cmpd="sng" w="19050">
                      <a:solidFill>
                        <a:srgbClr val="000000"/>
                      </a:solidFill>
                      <a:prstDash val="solid"/>
                      <a:round/>
                      <a:headEnd len="sm" w="sm" type="none"/>
                      <a:tailEnd len="sm" w="sm" type="none"/>
                    </a:lnT>
                  </a:tcPr>
                </a:tc>
                <a:tc>
                  <a:txBody>
                    <a:bodyPr/>
                    <a:lstStyle/>
                    <a:p>
                      <a:pPr indent="0" lvl="0" marL="0" rtl="0" algn="r">
                        <a:lnSpc>
                          <a:spcPct val="115000"/>
                        </a:lnSpc>
                        <a:spcBef>
                          <a:spcPts val="0"/>
                        </a:spcBef>
                        <a:spcAft>
                          <a:spcPts val="0"/>
                        </a:spcAft>
                        <a:buNone/>
                      </a:pPr>
                      <a:r>
                        <a:rPr lang="en-GB" sz="1000">
                          <a:latin typeface="Oswald"/>
                          <a:ea typeface="Oswald"/>
                          <a:cs typeface="Oswald"/>
                          <a:sym typeface="Oswald"/>
                        </a:rPr>
                        <a:t>0.68</a:t>
                      </a:r>
                      <a:endParaRPr sz="1000">
                        <a:latin typeface="Oswald"/>
                        <a:ea typeface="Oswald"/>
                        <a:cs typeface="Oswald"/>
                        <a:sym typeface="Oswald"/>
                      </a:endParaRPr>
                    </a:p>
                  </a:txBody>
                  <a:tcPr marT="19050" marB="19050" marR="28575" marL="28575" anchor="b">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tcPr>
                </a:tc>
                <a:tc>
                  <a:txBody>
                    <a:bodyPr/>
                    <a:lstStyle/>
                    <a:p>
                      <a:pPr indent="0" lvl="0" marL="0" rtl="0" algn="r">
                        <a:lnSpc>
                          <a:spcPct val="115000"/>
                        </a:lnSpc>
                        <a:spcBef>
                          <a:spcPts val="0"/>
                        </a:spcBef>
                        <a:spcAft>
                          <a:spcPts val="0"/>
                        </a:spcAft>
                        <a:buNone/>
                      </a:pPr>
                      <a:r>
                        <a:rPr lang="en-GB" sz="1000">
                          <a:latin typeface="Oswald"/>
                          <a:ea typeface="Oswald"/>
                          <a:cs typeface="Oswald"/>
                          <a:sym typeface="Oswald"/>
                        </a:rPr>
                        <a:t>0.73</a:t>
                      </a:r>
                      <a:endParaRPr sz="1000">
                        <a:latin typeface="Oswald"/>
                        <a:ea typeface="Oswald"/>
                        <a:cs typeface="Oswald"/>
                        <a:sym typeface="Oswald"/>
                      </a:endParaRPr>
                    </a:p>
                  </a:txBody>
                  <a:tcPr marT="19050" marB="19050" marR="28575" marL="28575" anchor="b">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tcPr>
                </a:tc>
              </a:tr>
              <a:tr h="200925">
                <a:tc>
                  <a:txBody>
                    <a:bodyPr/>
                    <a:lstStyle/>
                    <a:p>
                      <a:pPr indent="0" lvl="0" marL="0" rtl="0" algn="l">
                        <a:spcBef>
                          <a:spcPts val="0"/>
                        </a:spcBef>
                        <a:spcAft>
                          <a:spcPts val="0"/>
                        </a:spcAft>
                        <a:buNone/>
                      </a:pPr>
                      <a:r>
                        <a:t/>
                      </a:r>
                      <a:endParaRPr/>
                    </a:p>
                  </a:txBody>
                  <a:tcPr marT="19050" marB="19050" marR="28575" marL="28575" anchor="b">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solidFill>
                      <a:srgbClr val="D9D9D9"/>
                    </a:solidFill>
                  </a:tcPr>
                </a:tc>
                <a:tc>
                  <a:txBody>
                    <a:bodyPr/>
                    <a:lstStyle/>
                    <a:p>
                      <a:pPr indent="0" lvl="0" marL="0" rtl="0" algn="l">
                        <a:lnSpc>
                          <a:spcPct val="115000"/>
                        </a:lnSpc>
                        <a:spcBef>
                          <a:spcPts val="0"/>
                        </a:spcBef>
                        <a:spcAft>
                          <a:spcPts val="0"/>
                        </a:spcAft>
                        <a:buNone/>
                      </a:pPr>
                      <a:r>
                        <a:rPr b="1" lang="en-GB" sz="1000">
                          <a:latin typeface="Oswald"/>
                          <a:ea typeface="Oswald"/>
                          <a:cs typeface="Oswald"/>
                          <a:sym typeface="Oswald"/>
                        </a:rPr>
                        <a:t>R2 Training Score</a:t>
                      </a:r>
                      <a:endParaRPr b="1" sz="1000">
                        <a:latin typeface="Oswald"/>
                        <a:ea typeface="Oswald"/>
                        <a:cs typeface="Oswald"/>
                        <a:sym typeface="Oswald"/>
                      </a:endParaRPr>
                    </a:p>
                  </a:txBody>
                  <a:tcPr marT="19050" marB="19050" marR="28575" marL="28575" anchor="b">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solidFill>
                      <a:srgbClr val="D9D9D9"/>
                    </a:solidFill>
                  </a:tcPr>
                </a:tc>
                <a:tc>
                  <a:txBody>
                    <a:bodyPr/>
                    <a:lstStyle/>
                    <a:p>
                      <a:pPr indent="0" lvl="0" marL="0" rtl="0" algn="r">
                        <a:lnSpc>
                          <a:spcPct val="115000"/>
                        </a:lnSpc>
                        <a:spcBef>
                          <a:spcPts val="0"/>
                        </a:spcBef>
                        <a:spcAft>
                          <a:spcPts val="0"/>
                        </a:spcAft>
                        <a:buNone/>
                      </a:pPr>
                      <a:r>
                        <a:rPr lang="en-GB" sz="1000">
                          <a:latin typeface="Oswald"/>
                          <a:ea typeface="Oswald"/>
                          <a:cs typeface="Oswald"/>
                          <a:sym typeface="Oswald"/>
                        </a:rPr>
                        <a:t>1.00</a:t>
                      </a:r>
                      <a:endParaRPr sz="1000">
                        <a:latin typeface="Oswald"/>
                        <a:ea typeface="Oswald"/>
                        <a:cs typeface="Oswald"/>
                        <a:sym typeface="Oswald"/>
                      </a:endParaRPr>
                    </a:p>
                  </a:txBody>
                  <a:tcPr marT="19050" marB="19050" marR="28575" marL="28575" anchor="b">
                    <a:lnL cap="flat" cmpd="sng" w="19050">
                      <a:solidFill>
                        <a:srgbClr val="000000"/>
                      </a:solidFill>
                      <a:prstDash val="solid"/>
                      <a:round/>
                      <a:headEnd len="sm" w="sm" type="none"/>
                      <a:tailEnd len="sm" w="sm" type="none"/>
                    </a:lnL>
                  </a:tcPr>
                </a:tc>
                <a:tc>
                  <a:txBody>
                    <a:bodyPr/>
                    <a:lstStyle/>
                    <a:p>
                      <a:pPr indent="0" lvl="0" marL="0" rtl="0" algn="r">
                        <a:lnSpc>
                          <a:spcPct val="115000"/>
                        </a:lnSpc>
                        <a:spcBef>
                          <a:spcPts val="0"/>
                        </a:spcBef>
                        <a:spcAft>
                          <a:spcPts val="0"/>
                        </a:spcAft>
                        <a:buNone/>
                      </a:pPr>
                      <a:r>
                        <a:rPr lang="en-GB" sz="1000">
                          <a:latin typeface="Oswald"/>
                          <a:ea typeface="Oswald"/>
                          <a:cs typeface="Oswald"/>
                          <a:sym typeface="Oswald"/>
                        </a:rPr>
                        <a:t>0.82</a:t>
                      </a:r>
                      <a:endParaRPr sz="1000">
                        <a:latin typeface="Oswald"/>
                        <a:ea typeface="Oswald"/>
                        <a:cs typeface="Oswald"/>
                        <a:sym typeface="Oswald"/>
                      </a:endParaRPr>
                    </a:p>
                  </a:txBody>
                  <a:tcPr marT="19050" marB="19050" marR="28575" marL="28575" anchor="b">
                    <a:lnR cap="flat" cmpd="sng" w="19050">
                      <a:solidFill>
                        <a:srgbClr val="000000"/>
                      </a:solidFill>
                      <a:prstDash val="solid"/>
                      <a:round/>
                      <a:headEnd len="sm" w="sm" type="none"/>
                      <a:tailEnd len="sm" w="sm" type="none"/>
                    </a:lnR>
                  </a:tcPr>
                </a:tc>
                <a:tc>
                  <a:txBody>
                    <a:bodyPr/>
                    <a:lstStyle/>
                    <a:p>
                      <a:pPr indent="0" lvl="0" marL="0" rtl="0" algn="r">
                        <a:lnSpc>
                          <a:spcPct val="115000"/>
                        </a:lnSpc>
                        <a:spcBef>
                          <a:spcPts val="0"/>
                        </a:spcBef>
                        <a:spcAft>
                          <a:spcPts val="0"/>
                        </a:spcAft>
                        <a:buNone/>
                      </a:pPr>
                      <a:r>
                        <a:rPr lang="en-GB" sz="1000">
                          <a:latin typeface="Oswald"/>
                          <a:ea typeface="Oswald"/>
                          <a:cs typeface="Oswald"/>
                          <a:sym typeface="Oswald"/>
                        </a:rPr>
                        <a:t>0.75</a:t>
                      </a:r>
                      <a:endParaRPr sz="1000">
                        <a:latin typeface="Oswald"/>
                        <a:ea typeface="Oswald"/>
                        <a:cs typeface="Oswald"/>
                        <a:sym typeface="Oswald"/>
                      </a:endParaRPr>
                    </a:p>
                  </a:txBody>
                  <a:tcPr marT="19050" marB="19050" marR="28575" marL="28575" anchor="b">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tcPr>
                </a:tc>
              </a:tr>
              <a:tr h="200925">
                <a:tc>
                  <a:txBody>
                    <a:bodyPr/>
                    <a:lstStyle/>
                    <a:p>
                      <a:pPr indent="0" lvl="0" marL="0" rtl="0" algn="l">
                        <a:spcBef>
                          <a:spcPts val="0"/>
                        </a:spcBef>
                        <a:spcAft>
                          <a:spcPts val="0"/>
                        </a:spcAft>
                        <a:buNone/>
                      </a:pPr>
                      <a:r>
                        <a:t/>
                      </a:r>
                      <a:endParaRPr/>
                    </a:p>
                  </a:txBody>
                  <a:tcPr marT="19050" marB="19050" marR="28575" marL="28575" anchor="b">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B cap="flat" cmpd="sng" w="19050">
                      <a:solidFill>
                        <a:srgbClr val="000000"/>
                      </a:solidFill>
                      <a:prstDash val="solid"/>
                      <a:round/>
                      <a:headEnd len="sm" w="sm" type="none"/>
                      <a:tailEnd len="sm" w="sm" type="none"/>
                    </a:lnB>
                    <a:solidFill>
                      <a:srgbClr val="D9D9D9"/>
                    </a:solidFill>
                  </a:tcPr>
                </a:tc>
                <a:tc>
                  <a:txBody>
                    <a:bodyPr/>
                    <a:lstStyle/>
                    <a:p>
                      <a:pPr indent="0" lvl="0" marL="0" rtl="0" algn="l">
                        <a:lnSpc>
                          <a:spcPct val="115000"/>
                        </a:lnSpc>
                        <a:spcBef>
                          <a:spcPts val="0"/>
                        </a:spcBef>
                        <a:spcAft>
                          <a:spcPts val="0"/>
                        </a:spcAft>
                        <a:buNone/>
                      </a:pPr>
                      <a:r>
                        <a:rPr b="1" lang="en-GB" sz="1000">
                          <a:latin typeface="Oswald"/>
                          <a:ea typeface="Oswald"/>
                          <a:cs typeface="Oswald"/>
                          <a:sym typeface="Oswald"/>
                        </a:rPr>
                        <a:t>R2 Test Score</a:t>
                      </a:r>
                      <a:endParaRPr b="1" sz="1000">
                        <a:latin typeface="Oswald"/>
                        <a:ea typeface="Oswald"/>
                        <a:cs typeface="Oswald"/>
                        <a:sym typeface="Oswald"/>
                      </a:endParaRPr>
                    </a:p>
                  </a:txBody>
                  <a:tcPr marT="19050" marB="19050" marR="28575" marL="28575" anchor="b">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B cap="flat" cmpd="sng" w="19050">
                      <a:solidFill>
                        <a:srgbClr val="000000"/>
                      </a:solidFill>
                      <a:prstDash val="solid"/>
                      <a:round/>
                      <a:headEnd len="sm" w="sm" type="none"/>
                      <a:tailEnd len="sm" w="sm" type="none"/>
                    </a:lnB>
                    <a:solidFill>
                      <a:srgbClr val="D9D9D9"/>
                    </a:solidFill>
                  </a:tcPr>
                </a:tc>
                <a:tc>
                  <a:txBody>
                    <a:bodyPr/>
                    <a:lstStyle/>
                    <a:p>
                      <a:pPr indent="0" lvl="0" marL="0" rtl="0" algn="r">
                        <a:lnSpc>
                          <a:spcPct val="115000"/>
                        </a:lnSpc>
                        <a:spcBef>
                          <a:spcPts val="0"/>
                        </a:spcBef>
                        <a:spcAft>
                          <a:spcPts val="0"/>
                        </a:spcAft>
                        <a:buNone/>
                      </a:pPr>
                      <a:r>
                        <a:rPr lang="en-GB" sz="1000">
                          <a:latin typeface="Oswald"/>
                          <a:ea typeface="Oswald"/>
                          <a:cs typeface="Oswald"/>
                          <a:sym typeface="Oswald"/>
                        </a:rPr>
                        <a:t>0.95</a:t>
                      </a:r>
                      <a:endParaRPr sz="1000">
                        <a:latin typeface="Oswald"/>
                        <a:ea typeface="Oswald"/>
                        <a:cs typeface="Oswald"/>
                        <a:sym typeface="Oswald"/>
                      </a:endParaRPr>
                    </a:p>
                  </a:txBody>
                  <a:tcPr marT="19050" marB="19050" marR="28575" marL="28575" anchor="b">
                    <a:lnL cap="flat" cmpd="sng" w="19050">
                      <a:solidFill>
                        <a:srgbClr val="000000"/>
                      </a:solidFill>
                      <a:prstDash val="solid"/>
                      <a:round/>
                      <a:headEnd len="sm" w="sm" type="none"/>
                      <a:tailEnd len="sm" w="sm" type="none"/>
                    </a:lnL>
                    <a:lnB cap="flat" cmpd="sng" w="19050">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sz="1000">
                          <a:latin typeface="Oswald"/>
                          <a:ea typeface="Oswald"/>
                          <a:cs typeface="Oswald"/>
                          <a:sym typeface="Oswald"/>
                        </a:rPr>
                        <a:t>0.82</a:t>
                      </a:r>
                      <a:endParaRPr sz="1000">
                        <a:latin typeface="Oswald"/>
                        <a:ea typeface="Oswald"/>
                        <a:cs typeface="Oswald"/>
                        <a:sym typeface="Oswald"/>
                      </a:endParaRPr>
                    </a:p>
                  </a:txBody>
                  <a:tcPr marT="19050" marB="19050" marR="28575" marL="28575" anchor="b">
                    <a:lnR cap="flat" cmpd="sng" w="19050">
                      <a:solidFill>
                        <a:srgbClr val="000000"/>
                      </a:solidFill>
                      <a:prstDash val="solid"/>
                      <a:round/>
                      <a:headEnd len="sm" w="sm" type="none"/>
                      <a:tailEnd len="sm" w="sm" type="none"/>
                    </a:lnR>
                    <a:lnB cap="flat" cmpd="sng" w="19050">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sz="1000">
                          <a:latin typeface="Oswald"/>
                          <a:ea typeface="Oswald"/>
                          <a:cs typeface="Oswald"/>
                          <a:sym typeface="Oswald"/>
                        </a:rPr>
                        <a:t>0.80</a:t>
                      </a:r>
                      <a:endParaRPr sz="1000">
                        <a:latin typeface="Oswald"/>
                        <a:ea typeface="Oswald"/>
                        <a:cs typeface="Oswald"/>
                        <a:sym typeface="Oswald"/>
                      </a:endParaRPr>
                    </a:p>
                  </a:txBody>
                  <a:tcPr marT="19050" marB="19050" marR="28575" marL="28575" anchor="b">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B cap="flat" cmpd="sng" w="19050">
                      <a:solidFill>
                        <a:srgbClr val="000000"/>
                      </a:solidFill>
                      <a:prstDash val="solid"/>
                      <a:round/>
                      <a:headEnd len="sm" w="sm" type="none"/>
                      <a:tailEnd len="sm" w="sm" type="none"/>
                    </a:lnB>
                  </a:tcPr>
                </a:tc>
              </a:tr>
              <a:tr h="304450">
                <a:tc>
                  <a:txBody>
                    <a:bodyPr/>
                    <a:lstStyle/>
                    <a:p>
                      <a:pPr indent="0" lvl="0" marL="0" rtl="0" algn="l">
                        <a:lnSpc>
                          <a:spcPct val="115000"/>
                        </a:lnSpc>
                        <a:spcBef>
                          <a:spcPts val="0"/>
                        </a:spcBef>
                        <a:spcAft>
                          <a:spcPts val="0"/>
                        </a:spcAft>
                        <a:buNone/>
                      </a:pPr>
                      <a:r>
                        <a:rPr b="1" lang="en-GB" sz="1000">
                          <a:latin typeface="Oswald"/>
                          <a:ea typeface="Oswald"/>
                          <a:cs typeface="Oswald"/>
                          <a:sym typeface="Oswald"/>
                        </a:rPr>
                        <a:t>Ridge</a:t>
                      </a:r>
                      <a:endParaRPr b="1" sz="1000">
                        <a:latin typeface="Oswald"/>
                        <a:ea typeface="Oswald"/>
                        <a:cs typeface="Oswald"/>
                        <a:sym typeface="Oswald"/>
                      </a:endParaRPr>
                    </a:p>
                  </a:txBody>
                  <a:tcPr marT="19050" marB="19050" marR="28575" marL="28575" anchor="b">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solidFill>
                      <a:srgbClr val="D9D9D9"/>
                    </a:solidFill>
                  </a:tcPr>
                </a:tc>
                <a:tc>
                  <a:txBody>
                    <a:bodyPr/>
                    <a:lstStyle/>
                    <a:p>
                      <a:pPr indent="0" lvl="0" marL="0" rtl="0" algn="l">
                        <a:lnSpc>
                          <a:spcPct val="115000"/>
                        </a:lnSpc>
                        <a:spcBef>
                          <a:spcPts val="0"/>
                        </a:spcBef>
                        <a:spcAft>
                          <a:spcPts val="0"/>
                        </a:spcAft>
                        <a:buNone/>
                      </a:pPr>
                      <a:r>
                        <a:rPr b="1" lang="en-GB" sz="1000">
                          <a:latin typeface="Oswald"/>
                          <a:ea typeface="Oswald"/>
                          <a:cs typeface="Oswald"/>
                          <a:sym typeface="Oswald"/>
                        </a:rPr>
                        <a:t>Mean CV Training Score</a:t>
                      </a:r>
                      <a:endParaRPr b="1" sz="1000">
                        <a:latin typeface="Oswald"/>
                        <a:ea typeface="Oswald"/>
                        <a:cs typeface="Oswald"/>
                        <a:sym typeface="Oswald"/>
                      </a:endParaRPr>
                    </a:p>
                  </a:txBody>
                  <a:tcPr marT="19050" marB="19050" marR="28575" marL="28575" anchor="b">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solidFill>
                      <a:srgbClr val="D9D9D9"/>
                    </a:solidFill>
                  </a:tcPr>
                </a:tc>
                <a:tc>
                  <a:txBody>
                    <a:bodyPr/>
                    <a:lstStyle/>
                    <a:p>
                      <a:pPr indent="0" lvl="0" marL="0" rtl="0" algn="r">
                        <a:lnSpc>
                          <a:spcPct val="115000"/>
                        </a:lnSpc>
                        <a:spcBef>
                          <a:spcPts val="0"/>
                        </a:spcBef>
                        <a:spcAft>
                          <a:spcPts val="0"/>
                        </a:spcAft>
                        <a:buNone/>
                      </a:pPr>
                      <a:r>
                        <a:rPr lang="en-GB" sz="1000">
                          <a:latin typeface="Oswald"/>
                          <a:ea typeface="Oswald"/>
                          <a:cs typeface="Oswald"/>
                          <a:sym typeface="Oswald"/>
                        </a:rPr>
                        <a:t>0.94</a:t>
                      </a:r>
                      <a:endParaRPr sz="1000">
                        <a:latin typeface="Oswald"/>
                        <a:ea typeface="Oswald"/>
                        <a:cs typeface="Oswald"/>
                        <a:sym typeface="Oswald"/>
                      </a:endParaRPr>
                    </a:p>
                  </a:txBody>
                  <a:tcPr marT="19050" marB="19050" marR="28575" marL="28575" anchor="b">
                    <a:lnL cap="flat" cmpd="sng" w="19050">
                      <a:solidFill>
                        <a:srgbClr val="000000"/>
                      </a:solidFill>
                      <a:prstDash val="solid"/>
                      <a:round/>
                      <a:headEnd len="sm" w="sm" type="none"/>
                      <a:tailEnd len="sm" w="sm" type="none"/>
                    </a:lnL>
                    <a:lnT cap="flat" cmpd="sng" w="19050">
                      <a:solidFill>
                        <a:srgbClr val="000000"/>
                      </a:solidFill>
                      <a:prstDash val="solid"/>
                      <a:round/>
                      <a:headEnd len="sm" w="sm" type="none"/>
                      <a:tailEnd len="sm" w="sm" type="none"/>
                    </a:lnT>
                  </a:tcPr>
                </a:tc>
                <a:tc>
                  <a:txBody>
                    <a:bodyPr/>
                    <a:lstStyle/>
                    <a:p>
                      <a:pPr indent="0" lvl="0" marL="0" rtl="0" algn="r">
                        <a:lnSpc>
                          <a:spcPct val="115000"/>
                        </a:lnSpc>
                        <a:spcBef>
                          <a:spcPts val="0"/>
                        </a:spcBef>
                        <a:spcAft>
                          <a:spcPts val="0"/>
                        </a:spcAft>
                        <a:buNone/>
                      </a:pPr>
                      <a:r>
                        <a:rPr lang="en-GB" sz="1000">
                          <a:latin typeface="Oswald"/>
                          <a:ea typeface="Oswald"/>
                          <a:cs typeface="Oswald"/>
                          <a:sym typeface="Oswald"/>
                        </a:rPr>
                        <a:t>0.77</a:t>
                      </a:r>
                      <a:endParaRPr sz="1000">
                        <a:latin typeface="Oswald"/>
                        <a:ea typeface="Oswald"/>
                        <a:cs typeface="Oswald"/>
                        <a:sym typeface="Oswald"/>
                      </a:endParaRPr>
                    </a:p>
                  </a:txBody>
                  <a:tcPr marT="19050" marB="19050" marR="28575" marL="28575" anchor="b">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tcPr>
                </a:tc>
                <a:tc>
                  <a:txBody>
                    <a:bodyPr/>
                    <a:lstStyle/>
                    <a:p>
                      <a:pPr indent="0" lvl="0" marL="0" rtl="0" algn="r">
                        <a:lnSpc>
                          <a:spcPct val="115000"/>
                        </a:lnSpc>
                        <a:spcBef>
                          <a:spcPts val="0"/>
                        </a:spcBef>
                        <a:spcAft>
                          <a:spcPts val="0"/>
                        </a:spcAft>
                        <a:buNone/>
                      </a:pPr>
                      <a:r>
                        <a:rPr lang="en-GB" sz="1000">
                          <a:latin typeface="Oswald"/>
                          <a:ea typeface="Oswald"/>
                          <a:cs typeface="Oswald"/>
                          <a:sym typeface="Oswald"/>
                        </a:rPr>
                        <a:t>0.73</a:t>
                      </a:r>
                      <a:endParaRPr sz="1000">
                        <a:latin typeface="Oswald"/>
                        <a:ea typeface="Oswald"/>
                        <a:cs typeface="Oswald"/>
                        <a:sym typeface="Oswald"/>
                      </a:endParaRPr>
                    </a:p>
                  </a:txBody>
                  <a:tcPr marT="19050" marB="19050" marR="28575" marL="28575" anchor="b">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tcPr>
                </a:tc>
              </a:tr>
              <a:tr h="200925">
                <a:tc>
                  <a:txBody>
                    <a:bodyPr/>
                    <a:lstStyle/>
                    <a:p>
                      <a:pPr indent="0" lvl="0" marL="0" rtl="0" algn="l">
                        <a:spcBef>
                          <a:spcPts val="0"/>
                        </a:spcBef>
                        <a:spcAft>
                          <a:spcPts val="0"/>
                        </a:spcAft>
                        <a:buNone/>
                      </a:pPr>
                      <a:r>
                        <a:t/>
                      </a:r>
                      <a:endParaRPr/>
                    </a:p>
                  </a:txBody>
                  <a:tcPr marT="19050" marB="19050" marR="28575" marL="28575" anchor="b">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solidFill>
                      <a:srgbClr val="D9D9D9"/>
                    </a:solidFill>
                  </a:tcPr>
                </a:tc>
                <a:tc>
                  <a:txBody>
                    <a:bodyPr/>
                    <a:lstStyle/>
                    <a:p>
                      <a:pPr indent="0" lvl="0" marL="0" rtl="0" algn="l">
                        <a:lnSpc>
                          <a:spcPct val="115000"/>
                        </a:lnSpc>
                        <a:spcBef>
                          <a:spcPts val="0"/>
                        </a:spcBef>
                        <a:spcAft>
                          <a:spcPts val="0"/>
                        </a:spcAft>
                        <a:buNone/>
                      </a:pPr>
                      <a:r>
                        <a:rPr b="1" lang="en-GB" sz="1000">
                          <a:latin typeface="Oswald"/>
                          <a:ea typeface="Oswald"/>
                          <a:cs typeface="Oswald"/>
                          <a:sym typeface="Oswald"/>
                        </a:rPr>
                        <a:t>Training Score</a:t>
                      </a:r>
                      <a:endParaRPr b="1" sz="1000">
                        <a:latin typeface="Oswald"/>
                        <a:ea typeface="Oswald"/>
                        <a:cs typeface="Oswald"/>
                        <a:sym typeface="Oswald"/>
                      </a:endParaRPr>
                    </a:p>
                  </a:txBody>
                  <a:tcPr marT="19050" marB="19050" marR="28575" marL="28575" anchor="b">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solidFill>
                      <a:srgbClr val="D9D9D9"/>
                    </a:solidFill>
                  </a:tcPr>
                </a:tc>
                <a:tc>
                  <a:txBody>
                    <a:bodyPr/>
                    <a:lstStyle/>
                    <a:p>
                      <a:pPr indent="0" lvl="0" marL="0" rtl="0" algn="r">
                        <a:lnSpc>
                          <a:spcPct val="115000"/>
                        </a:lnSpc>
                        <a:spcBef>
                          <a:spcPts val="0"/>
                        </a:spcBef>
                        <a:spcAft>
                          <a:spcPts val="0"/>
                        </a:spcAft>
                        <a:buNone/>
                      </a:pPr>
                      <a:r>
                        <a:rPr lang="en-GB" sz="1000">
                          <a:latin typeface="Oswald"/>
                          <a:ea typeface="Oswald"/>
                          <a:cs typeface="Oswald"/>
                          <a:sym typeface="Oswald"/>
                        </a:rPr>
                        <a:t>1.00</a:t>
                      </a:r>
                      <a:endParaRPr sz="1000">
                        <a:latin typeface="Oswald"/>
                        <a:ea typeface="Oswald"/>
                        <a:cs typeface="Oswald"/>
                        <a:sym typeface="Oswald"/>
                      </a:endParaRPr>
                    </a:p>
                  </a:txBody>
                  <a:tcPr marT="19050" marB="19050" marR="28575" marL="28575" anchor="b">
                    <a:lnL cap="flat" cmpd="sng" w="19050">
                      <a:solidFill>
                        <a:srgbClr val="000000"/>
                      </a:solidFill>
                      <a:prstDash val="solid"/>
                      <a:round/>
                      <a:headEnd len="sm" w="sm" type="none"/>
                      <a:tailEnd len="sm" w="sm" type="none"/>
                    </a:lnL>
                  </a:tcPr>
                </a:tc>
                <a:tc>
                  <a:txBody>
                    <a:bodyPr/>
                    <a:lstStyle/>
                    <a:p>
                      <a:pPr indent="0" lvl="0" marL="0" rtl="0" algn="r">
                        <a:lnSpc>
                          <a:spcPct val="115000"/>
                        </a:lnSpc>
                        <a:spcBef>
                          <a:spcPts val="0"/>
                        </a:spcBef>
                        <a:spcAft>
                          <a:spcPts val="0"/>
                        </a:spcAft>
                        <a:buNone/>
                      </a:pPr>
                      <a:r>
                        <a:rPr lang="en-GB" sz="1000">
                          <a:latin typeface="Oswald"/>
                          <a:ea typeface="Oswald"/>
                          <a:cs typeface="Oswald"/>
                          <a:sym typeface="Oswald"/>
                        </a:rPr>
                        <a:t>0.85</a:t>
                      </a:r>
                      <a:endParaRPr sz="1000">
                        <a:latin typeface="Oswald"/>
                        <a:ea typeface="Oswald"/>
                        <a:cs typeface="Oswald"/>
                        <a:sym typeface="Oswald"/>
                      </a:endParaRPr>
                    </a:p>
                  </a:txBody>
                  <a:tcPr marT="19050" marB="19050" marR="28575" marL="28575" anchor="b">
                    <a:lnR cap="flat" cmpd="sng" w="19050">
                      <a:solidFill>
                        <a:srgbClr val="000000"/>
                      </a:solidFill>
                      <a:prstDash val="solid"/>
                      <a:round/>
                      <a:headEnd len="sm" w="sm" type="none"/>
                      <a:tailEnd len="sm" w="sm" type="none"/>
                    </a:lnR>
                  </a:tcPr>
                </a:tc>
                <a:tc>
                  <a:txBody>
                    <a:bodyPr/>
                    <a:lstStyle/>
                    <a:p>
                      <a:pPr indent="0" lvl="0" marL="0" rtl="0" algn="r">
                        <a:lnSpc>
                          <a:spcPct val="115000"/>
                        </a:lnSpc>
                        <a:spcBef>
                          <a:spcPts val="0"/>
                        </a:spcBef>
                        <a:spcAft>
                          <a:spcPts val="0"/>
                        </a:spcAft>
                        <a:buNone/>
                      </a:pPr>
                      <a:r>
                        <a:rPr lang="en-GB" sz="1000">
                          <a:latin typeface="Oswald"/>
                          <a:ea typeface="Oswald"/>
                          <a:cs typeface="Oswald"/>
                          <a:sym typeface="Oswald"/>
                        </a:rPr>
                        <a:t>0.75</a:t>
                      </a:r>
                      <a:endParaRPr sz="1000">
                        <a:latin typeface="Oswald"/>
                        <a:ea typeface="Oswald"/>
                        <a:cs typeface="Oswald"/>
                        <a:sym typeface="Oswald"/>
                      </a:endParaRPr>
                    </a:p>
                  </a:txBody>
                  <a:tcPr marT="19050" marB="19050" marR="28575" marL="28575" anchor="b">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tcPr>
                </a:tc>
              </a:tr>
              <a:tr h="200925">
                <a:tc>
                  <a:txBody>
                    <a:bodyPr/>
                    <a:lstStyle/>
                    <a:p>
                      <a:pPr indent="0" lvl="0" marL="0" rtl="0" algn="l">
                        <a:spcBef>
                          <a:spcPts val="0"/>
                        </a:spcBef>
                        <a:spcAft>
                          <a:spcPts val="0"/>
                        </a:spcAft>
                        <a:buNone/>
                      </a:pPr>
                      <a:r>
                        <a:t/>
                      </a:r>
                      <a:endParaRPr/>
                    </a:p>
                  </a:txBody>
                  <a:tcPr marT="19050" marB="19050" marR="28575" marL="28575" anchor="b">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solidFill>
                      <a:srgbClr val="D9D9D9"/>
                    </a:solidFill>
                  </a:tcPr>
                </a:tc>
                <a:tc>
                  <a:txBody>
                    <a:bodyPr/>
                    <a:lstStyle/>
                    <a:p>
                      <a:pPr indent="0" lvl="0" marL="0" rtl="0" algn="l">
                        <a:lnSpc>
                          <a:spcPct val="115000"/>
                        </a:lnSpc>
                        <a:spcBef>
                          <a:spcPts val="0"/>
                        </a:spcBef>
                        <a:spcAft>
                          <a:spcPts val="0"/>
                        </a:spcAft>
                        <a:buNone/>
                      </a:pPr>
                      <a:r>
                        <a:rPr b="1" lang="en-GB" sz="1000">
                          <a:latin typeface="Oswald"/>
                          <a:ea typeface="Oswald"/>
                          <a:cs typeface="Oswald"/>
                          <a:sym typeface="Oswald"/>
                        </a:rPr>
                        <a:t>Test Score</a:t>
                      </a:r>
                      <a:endParaRPr b="1" sz="1000">
                        <a:latin typeface="Oswald"/>
                        <a:ea typeface="Oswald"/>
                        <a:cs typeface="Oswald"/>
                        <a:sym typeface="Oswald"/>
                      </a:endParaRPr>
                    </a:p>
                  </a:txBody>
                  <a:tcPr marT="19050" marB="19050" marR="28575" marL="28575" anchor="b">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solidFill>
                      <a:srgbClr val="D9D9D9"/>
                    </a:solidFill>
                  </a:tcPr>
                </a:tc>
                <a:tc>
                  <a:txBody>
                    <a:bodyPr/>
                    <a:lstStyle/>
                    <a:p>
                      <a:pPr indent="0" lvl="0" marL="0" rtl="0" algn="r">
                        <a:lnSpc>
                          <a:spcPct val="115000"/>
                        </a:lnSpc>
                        <a:spcBef>
                          <a:spcPts val="0"/>
                        </a:spcBef>
                        <a:spcAft>
                          <a:spcPts val="0"/>
                        </a:spcAft>
                        <a:buNone/>
                      </a:pPr>
                      <a:r>
                        <a:rPr lang="en-GB" sz="1000">
                          <a:latin typeface="Oswald"/>
                          <a:ea typeface="Oswald"/>
                          <a:cs typeface="Oswald"/>
                          <a:sym typeface="Oswald"/>
                        </a:rPr>
                        <a:t>0.95</a:t>
                      </a:r>
                      <a:endParaRPr sz="1000">
                        <a:latin typeface="Oswald"/>
                        <a:ea typeface="Oswald"/>
                        <a:cs typeface="Oswald"/>
                        <a:sym typeface="Oswald"/>
                      </a:endParaRPr>
                    </a:p>
                  </a:txBody>
                  <a:tcPr marT="19050" marB="19050" marR="28575" marL="28575" anchor="b">
                    <a:lnL cap="flat" cmpd="sng" w="19050">
                      <a:solidFill>
                        <a:srgbClr val="000000"/>
                      </a:solidFill>
                      <a:prstDash val="solid"/>
                      <a:round/>
                      <a:headEnd len="sm" w="sm" type="none"/>
                      <a:tailEnd len="sm" w="sm" type="none"/>
                    </a:lnL>
                  </a:tcPr>
                </a:tc>
                <a:tc>
                  <a:txBody>
                    <a:bodyPr/>
                    <a:lstStyle/>
                    <a:p>
                      <a:pPr indent="0" lvl="0" marL="0" rtl="0" algn="r">
                        <a:lnSpc>
                          <a:spcPct val="115000"/>
                        </a:lnSpc>
                        <a:spcBef>
                          <a:spcPts val="0"/>
                        </a:spcBef>
                        <a:spcAft>
                          <a:spcPts val="0"/>
                        </a:spcAft>
                        <a:buNone/>
                      </a:pPr>
                      <a:r>
                        <a:rPr lang="en-GB" sz="1000">
                          <a:latin typeface="Oswald"/>
                          <a:ea typeface="Oswald"/>
                          <a:cs typeface="Oswald"/>
                          <a:sym typeface="Oswald"/>
                        </a:rPr>
                        <a:t>0.83</a:t>
                      </a:r>
                      <a:endParaRPr sz="1000">
                        <a:latin typeface="Oswald"/>
                        <a:ea typeface="Oswald"/>
                        <a:cs typeface="Oswald"/>
                        <a:sym typeface="Oswald"/>
                      </a:endParaRPr>
                    </a:p>
                  </a:txBody>
                  <a:tcPr marT="19050" marB="19050" marR="28575" marL="28575" anchor="b">
                    <a:lnR cap="flat" cmpd="sng" w="19050">
                      <a:solidFill>
                        <a:srgbClr val="000000"/>
                      </a:solidFill>
                      <a:prstDash val="solid"/>
                      <a:round/>
                      <a:headEnd len="sm" w="sm" type="none"/>
                      <a:tailEnd len="sm" w="sm" type="none"/>
                    </a:lnR>
                  </a:tcPr>
                </a:tc>
                <a:tc>
                  <a:txBody>
                    <a:bodyPr/>
                    <a:lstStyle/>
                    <a:p>
                      <a:pPr indent="0" lvl="0" marL="0" rtl="0" algn="r">
                        <a:lnSpc>
                          <a:spcPct val="115000"/>
                        </a:lnSpc>
                        <a:spcBef>
                          <a:spcPts val="0"/>
                        </a:spcBef>
                        <a:spcAft>
                          <a:spcPts val="0"/>
                        </a:spcAft>
                        <a:buNone/>
                      </a:pPr>
                      <a:r>
                        <a:rPr lang="en-GB" sz="1000">
                          <a:latin typeface="Oswald"/>
                          <a:ea typeface="Oswald"/>
                          <a:cs typeface="Oswald"/>
                          <a:sym typeface="Oswald"/>
                        </a:rPr>
                        <a:t>0.80</a:t>
                      </a:r>
                      <a:endParaRPr sz="1000">
                        <a:latin typeface="Oswald"/>
                        <a:ea typeface="Oswald"/>
                        <a:cs typeface="Oswald"/>
                        <a:sym typeface="Oswald"/>
                      </a:endParaRPr>
                    </a:p>
                  </a:txBody>
                  <a:tcPr marT="19050" marB="19050" marR="28575" marL="28575" anchor="b">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tcPr>
                </a:tc>
              </a:tr>
              <a:tr h="200925">
                <a:tc>
                  <a:txBody>
                    <a:bodyPr/>
                    <a:lstStyle/>
                    <a:p>
                      <a:pPr indent="0" lvl="0" marL="0" rtl="0" algn="l">
                        <a:spcBef>
                          <a:spcPts val="0"/>
                        </a:spcBef>
                        <a:spcAft>
                          <a:spcPts val="0"/>
                        </a:spcAft>
                        <a:buNone/>
                      </a:pPr>
                      <a:r>
                        <a:t/>
                      </a:r>
                      <a:endParaRPr/>
                    </a:p>
                  </a:txBody>
                  <a:tcPr marT="19050" marB="19050" marR="28575" marL="28575" anchor="b">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B cap="flat" cmpd="sng" w="19050">
                      <a:solidFill>
                        <a:srgbClr val="000000"/>
                      </a:solidFill>
                      <a:prstDash val="solid"/>
                      <a:round/>
                      <a:headEnd len="sm" w="sm" type="none"/>
                      <a:tailEnd len="sm" w="sm" type="none"/>
                    </a:lnB>
                    <a:solidFill>
                      <a:srgbClr val="D9D9D9"/>
                    </a:solidFill>
                  </a:tcPr>
                </a:tc>
                <a:tc>
                  <a:txBody>
                    <a:bodyPr/>
                    <a:lstStyle/>
                    <a:p>
                      <a:pPr indent="0" lvl="0" marL="0" rtl="0" algn="l">
                        <a:lnSpc>
                          <a:spcPct val="115000"/>
                        </a:lnSpc>
                        <a:spcBef>
                          <a:spcPts val="0"/>
                        </a:spcBef>
                        <a:spcAft>
                          <a:spcPts val="0"/>
                        </a:spcAft>
                        <a:buNone/>
                      </a:pPr>
                      <a:r>
                        <a:rPr b="1" lang="en-GB" sz="1000">
                          <a:latin typeface="Oswald"/>
                          <a:ea typeface="Oswald"/>
                          <a:cs typeface="Oswald"/>
                          <a:sym typeface="Oswald"/>
                        </a:rPr>
                        <a:t>Cross-Predicted R2</a:t>
                      </a:r>
                      <a:endParaRPr b="1" sz="1000">
                        <a:latin typeface="Oswald"/>
                        <a:ea typeface="Oswald"/>
                        <a:cs typeface="Oswald"/>
                        <a:sym typeface="Oswald"/>
                      </a:endParaRPr>
                    </a:p>
                  </a:txBody>
                  <a:tcPr marT="19050" marB="19050" marR="28575" marL="28575" anchor="b">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B cap="flat" cmpd="sng" w="19050">
                      <a:solidFill>
                        <a:srgbClr val="000000"/>
                      </a:solidFill>
                      <a:prstDash val="solid"/>
                      <a:round/>
                      <a:headEnd len="sm" w="sm" type="none"/>
                      <a:tailEnd len="sm" w="sm" type="none"/>
                    </a:lnB>
                    <a:solidFill>
                      <a:srgbClr val="D9D9D9"/>
                    </a:solidFill>
                  </a:tcPr>
                </a:tc>
                <a:tc>
                  <a:txBody>
                    <a:bodyPr/>
                    <a:lstStyle/>
                    <a:p>
                      <a:pPr indent="0" lvl="0" marL="0" rtl="0" algn="r">
                        <a:lnSpc>
                          <a:spcPct val="115000"/>
                        </a:lnSpc>
                        <a:spcBef>
                          <a:spcPts val="0"/>
                        </a:spcBef>
                        <a:spcAft>
                          <a:spcPts val="0"/>
                        </a:spcAft>
                        <a:buNone/>
                      </a:pPr>
                      <a:r>
                        <a:rPr lang="en-GB" sz="1000">
                          <a:latin typeface="Oswald"/>
                          <a:ea typeface="Oswald"/>
                          <a:cs typeface="Oswald"/>
                          <a:sym typeface="Oswald"/>
                        </a:rPr>
                        <a:t>0.99</a:t>
                      </a:r>
                      <a:endParaRPr sz="1000">
                        <a:latin typeface="Oswald"/>
                        <a:ea typeface="Oswald"/>
                        <a:cs typeface="Oswald"/>
                        <a:sym typeface="Oswald"/>
                      </a:endParaRPr>
                    </a:p>
                  </a:txBody>
                  <a:tcPr marT="19050" marB="19050" marR="28575" marL="28575" anchor="b">
                    <a:lnL cap="flat" cmpd="sng" w="19050">
                      <a:solidFill>
                        <a:srgbClr val="000000"/>
                      </a:solidFill>
                      <a:prstDash val="solid"/>
                      <a:round/>
                      <a:headEnd len="sm" w="sm" type="none"/>
                      <a:tailEnd len="sm" w="sm" type="none"/>
                    </a:lnL>
                    <a:lnB cap="flat" cmpd="sng" w="19050">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sz="1000">
                          <a:latin typeface="Oswald"/>
                          <a:ea typeface="Oswald"/>
                          <a:cs typeface="Oswald"/>
                          <a:sym typeface="Oswald"/>
                        </a:rPr>
                        <a:t>0.85</a:t>
                      </a:r>
                      <a:endParaRPr sz="1000">
                        <a:latin typeface="Oswald"/>
                        <a:ea typeface="Oswald"/>
                        <a:cs typeface="Oswald"/>
                        <a:sym typeface="Oswald"/>
                      </a:endParaRPr>
                    </a:p>
                  </a:txBody>
                  <a:tcPr marT="19050" marB="19050" marR="28575" marL="28575" anchor="b">
                    <a:lnR cap="flat" cmpd="sng" w="19050">
                      <a:solidFill>
                        <a:srgbClr val="000000"/>
                      </a:solidFill>
                      <a:prstDash val="solid"/>
                      <a:round/>
                      <a:headEnd len="sm" w="sm" type="none"/>
                      <a:tailEnd len="sm" w="sm" type="none"/>
                    </a:lnR>
                    <a:lnB cap="flat" cmpd="sng" w="19050">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sz="1000">
                          <a:latin typeface="Oswald"/>
                          <a:ea typeface="Oswald"/>
                          <a:cs typeface="Oswald"/>
                          <a:sym typeface="Oswald"/>
                        </a:rPr>
                        <a:t>0.80</a:t>
                      </a:r>
                      <a:endParaRPr sz="1000">
                        <a:latin typeface="Oswald"/>
                        <a:ea typeface="Oswald"/>
                        <a:cs typeface="Oswald"/>
                        <a:sym typeface="Oswald"/>
                      </a:endParaRPr>
                    </a:p>
                  </a:txBody>
                  <a:tcPr marT="19050" marB="19050" marR="28575" marL="28575" anchor="b">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B cap="flat" cmpd="sng" w="19050">
                      <a:solidFill>
                        <a:srgbClr val="000000"/>
                      </a:solidFill>
                      <a:prstDash val="solid"/>
                      <a:round/>
                      <a:headEnd len="sm" w="sm" type="none"/>
                      <a:tailEnd len="sm" w="sm" type="none"/>
                    </a:lnB>
                  </a:tcPr>
                </a:tc>
              </a:tr>
              <a:tr h="304450">
                <a:tc>
                  <a:txBody>
                    <a:bodyPr/>
                    <a:lstStyle/>
                    <a:p>
                      <a:pPr indent="0" lvl="0" marL="0" rtl="0" algn="l">
                        <a:lnSpc>
                          <a:spcPct val="115000"/>
                        </a:lnSpc>
                        <a:spcBef>
                          <a:spcPts val="0"/>
                        </a:spcBef>
                        <a:spcAft>
                          <a:spcPts val="0"/>
                        </a:spcAft>
                        <a:buNone/>
                      </a:pPr>
                      <a:r>
                        <a:rPr b="1" lang="en-GB" sz="1000">
                          <a:latin typeface="Oswald"/>
                          <a:ea typeface="Oswald"/>
                          <a:cs typeface="Oswald"/>
                          <a:sym typeface="Oswald"/>
                        </a:rPr>
                        <a:t>Lasso</a:t>
                      </a:r>
                      <a:endParaRPr b="1" sz="1000">
                        <a:latin typeface="Oswald"/>
                        <a:ea typeface="Oswald"/>
                        <a:cs typeface="Oswald"/>
                        <a:sym typeface="Oswald"/>
                      </a:endParaRPr>
                    </a:p>
                  </a:txBody>
                  <a:tcPr marT="19050" marB="19050" marR="28575" marL="28575" anchor="b">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solidFill>
                      <a:srgbClr val="D9D9D9"/>
                    </a:solidFill>
                  </a:tcPr>
                </a:tc>
                <a:tc>
                  <a:txBody>
                    <a:bodyPr/>
                    <a:lstStyle/>
                    <a:p>
                      <a:pPr indent="0" lvl="0" marL="0" rtl="0" algn="l">
                        <a:lnSpc>
                          <a:spcPct val="115000"/>
                        </a:lnSpc>
                        <a:spcBef>
                          <a:spcPts val="0"/>
                        </a:spcBef>
                        <a:spcAft>
                          <a:spcPts val="0"/>
                        </a:spcAft>
                        <a:buNone/>
                      </a:pPr>
                      <a:r>
                        <a:rPr b="1" lang="en-GB" sz="1000">
                          <a:latin typeface="Oswald"/>
                          <a:ea typeface="Oswald"/>
                          <a:cs typeface="Oswald"/>
                          <a:sym typeface="Oswald"/>
                        </a:rPr>
                        <a:t>Mean CV Training Score</a:t>
                      </a:r>
                      <a:endParaRPr b="1" sz="1000">
                        <a:latin typeface="Oswald"/>
                        <a:ea typeface="Oswald"/>
                        <a:cs typeface="Oswald"/>
                        <a:sym typeface="Oswald"/>
                      </a:endParaRPr>
                    </a:p>
                  </a:txBody>
                  <a:tcPr marT="19050" marB="19050" marR="28575" marL="28575" anchor="b">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solidFill>
                      <a:srgbClr val="D9D9D9"/>
                    </a:solidFill>
                  </a:tcPr>
                </a:tc>
                <a:tc>
                  <a:txBody>
                    <a:bodyPr/>
                    <a:lstStyle/>
                    <a:p>
                      <a:pPr indent="0" lvl="0" marL="0" rtl="0" algn="r">
                        <a:lnSpc>
                          <a:spcPct val="115000"/>
                        </a:lnSpc>
                        <a:spcBef>
                          <a:spcPts val="0"/>
                        </a:spcBef>
                        <a:spcAft>
                          <a:spcPts val="0"/>
                        </a:spcAft>
                        <a:buNone/>
                      </a:pPr>
                      <a:r>
                        <a:rPr lang="en-GB" sz="1000">
                          <a:latin typeface="Oswald"/>
                          <a:ea typeface="Oswald"/>
                          <a:cs typeface="Oswald"/>
                          <a:sym typeface="Oswald"/>
                        </a:rPr>
                        <a:t>0.98</a:t>
                      </a:r>
                      <a:endParaRPr sz="1000">
                        <a:latin typeface="Oswald"/>
                        <a:ea typeface="Oswald"/>
                        <a:cs typeface="Oswald"/>
                        <a:sym typeface="Oswald"/>
                      </a:endParaRPr>
                    </a:p>
                  </a:txBody>
                  <a:tcPr marT="19050" marB="19050" marR="28575" marL="28575" anchor="b">
                    <a:lnL cap="flat" cmpd="sng" w="19050">
                      <a:solidFill>
                        <a:srgbClr val="000000"/>
                      </a:solidFill>
                      <a:prstDash val="solid"/>
                      <a:round/>
                      <a:headEnd len="sm" w="sm" type="none"/>
                      <a:tailEnd len="sm" w="sm" type="none"/>
                    </a:lnL>
                    <a:lnT cap="flat" cmpd="sng" w="19050">
                      <a:solidFill>
                        <a:srgbClr val="000000"/>
                      </a:solidFill>
                      <a:prstDash val="solid"/>
                      <a:round/>
                      <a:headEnd len="sm" w="sm" type="none"/>
                      <a:tailEnd len="sm" w="sm" type="none"/>
                    </a:lnT>
                  </a:tcPr>
                </a:tc>
                <a:tc>
                  <a:txBody>
                    <a:bodyPr/>
                    <a:lstStyle/>
                    <a:p>
                      <a:pPr indent="0" lvl="0" marL="0" rtl="0" algn="r">
                        <a:lnSpc>
                          <a:spcPct val="115000"/>
                        </a:lnSpc>
                        <a:spcBef>
                          <a:spcPts val="0"/>
                        </a:spcBef>
                        <a:spcAft>
                          <a:spcPts val="0"/>
                        </a:spcAft>
                        <a:buNone/>
                      </a:pPr>
                      <a:r>
                        <a:rPr lang="en-GB" sz="1000">
                          <a:latin typeface="Oswald"/>
                          <a:ea typeface="Oswald"/>
                          <a:cs typeface="Oswald"/>
                          <a:sym typeface="Oswald"/>
                        </a:rPr>
                        <a:t>0.77</a:t>
                      </a:r>
                      <a:endParaRPr sz="1000">
                        <a:latin typeface="Oswald"/>
                        <a:ea typeface="Oswald"/>
                        <a:cs typeface="Oswald"/>
                        <a:sym typeface="Oswald"/>
                      </a:endParaRPr>
                    </a:p>
                  </a:txBody>
                  <a:tcPr marT="19050" marB="19050" marR="28575" marL="28575" anchor="b">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tcPr>
                </a:tc>
                <a:tc>
                  <a:txBody>
                    <a:bodyPr/>
                    <a:lstStyle/>
                    <a:p>
                      <a:pPr indent="0" lvl="0" marL="0" rtl="0" algn="r">
                        <a:lnSpc>
                          <a:spcPct val="115000"/>
                        </a:lnSpc>
                        <a:spcBef>
                          <a:spcPts val="0"/>
                        </a:spcBef>
                        <a:spcAft>
                          <a:spcPts val="0"/>
                        </a:spcAft>
                        <a:buNone/>
                      </a:pPr>
                      <a:r>
                        <a:rPr lang="en-GB" sz="1000">
                          <a:latin typeface="Oswald"/>
                          <a:ea typeface="Oswald"/>
                          <a:cs typeface="Oswald"/>
                          <a:sym typeface="Oswald"/>
                        </a:rPr>
                        <a:t>0.73</a:t>
                      </a:r>
                      <a:endParaRPr sz="1000">
                        <a:latin typeface="Oswald"/>
                        <a:ea typeface="Oswald"/>
                        <a:cs typeface="Oswald"/>
                        <a:sym typeface="Oswald"/>
                      </a:endParaRPr>
                    </a:p>
                  </a:txBody>
                  <a:tcPr marT="19050" marB="19050" marR="28575" marL="28575" anchor="b">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tcPr>
                </a:tc>
              </a:tr>
              <a:tr h="200925">
                <a:tc>
                  <a:txBody>
                    <a:bodyPr/>
                    <a:lstStyle/>
                    <a:p>
                      <a:pPr indent="0" lvl="0" marL="0" rtl="0" algn="l">
                        <a:spcBef>
                          <a:spcPts val="0"/>
                        </a:spcBef>
                        <a:spcAft>
                          <a:spcPts val="0"/>
                        </a:spcAft>
                        <a:buNone/>
                      </a:pPr>
                      <a:r>
                        <a:t/>
                      </a:r>
                      <a:endParaRPr/>
                    </a:p>
                  </a:txBody>
                  <a:tcPr marT="19050" marB="19050" marR="28575" marL="28575" anchor="b">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solidFill>
                      <a:srgbClr val="D9D9D9"/>
                    </a:solidFill>
                  </a:tcPr>
                </a:tc>
                <a:tc>
                  <a:txBody>
                    <a:bodyPr/>
                    <a:lstStyle/>
                    <a:p>
                      <a:pPr indent="0" lvl="0" marL="0" rtl="0" algn="l">
                        <a:lnSpc>
                          <a:spcPct val="115000"/>
                        </a:lnSpc>
                        <a:spcBef>
                          <a:spcPts val="0"/>
                        </a:spcBef>
                        <a:spcAft>
                          <a:spcPts val="0"/>
                        </a:spcAft>
                        <a:buNone/>
                      </a:pPr>
                      <a:r>
                        <a:rPr b="1" lang="en-GB" sz="1000">
                          <a:latin typeface="Oswald"/>
                          <a:ea typeface="Oswald"/>
                          <a:cs typeface="Oswald"/>
                          <a:sym typeface="Oswald"/>
                        </a:rPr>
                        <a:t>Training Score</a:t>
                      </a:r>
                      <a:endParaRPr b="1" sz="1000">
                        <a:latin typeface="Oswald"/>
                        <a:ea typeface="Oswald"/>
                        <a:cs typeface="Oswald"/>
                        <a:sym typeface="Oswald"/>
                      </a:endParaRPr>
                    </a:p>
                  </a:txBody>
                  <a:tcPr marT="19050" marB="19050" marR="28575" marL="28575" anchor="b">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solidFill>
                      <a:srgbClr val="D9D9D9"/>
                    </a:solidFill>
                  </a:tcPr>
                </a:tc>
                <a:tc>
                  <a:txBody>
                    <a:bodyPr/>
                    <a:lstStyle/>
                    <a:p>
                      <a:pPr indent="0" lvl="0" marL="0" rtl="0" algn="r">
                        <a:lnSpc>
                          <a:spcPct val="115000"/>
                        </a:lnSpc>
                        <a:spcBef>
                          <a:spcPts val="0"/>
                        </a:spcBef>
                        <a:spcAft>
                          <a:spcPts val="0"/>
                        </a:spcAft>
                        <a:buNone/>
                      </a:pPr>
                      <a:r>
                        <a:rPr lang="en-GB" sz="1000">
                          <a:latin typeface="Oswald"/>
                          <a:ea typeface="Oswald"/>
                          <a:cs typeface="Oswald"/>
                          <a:sym typeface="Oswald"/>
                        </a:rPr>
                        <a:t>0.99</a:t>
                      </a:r>
                      <a:endParaRPr sz="1000">
                        <a:latin typeface="Oswald"/>
                        <a:ea typeface="Oswald"/>
                        <a:cs typeface="Oswald"/>
                        <a:sym typeface="Oswald"/>
                      </a:endParaRPr>
                    </a:p>
                  </a:txBody>
                  <a:tcPr marT="19050" marB="19050" marR="28575" marL="28575" anchor="b">
                    <a:lnL cap="flat" cmpd="sng" w="19050">
                      <a:solidFill>
                        <a:srgbClr val="000000"/>
                      </a:solidFill>
                      <a:prstDash val="solid"/>
                      <a:round/>
                      <a:headEnd len="sm" w="sm" type="none"/>
                      <a:tailEnd len="sm" w="sm" type="none"/>
                    </a:lnL>
                  </a:tcPr>
                </a:tc>
                <a:tc>
                  <a:txBody>
                    <a:bodyPr/>
                    <a:lstStyle/>
                    <a:p>
                      <a:pPr indent="0" lvl="0" marL="0" rtl="0" algn="r">
                        <a:lnSpc>
                          <a:spcPct val="115000"/>
                        </a:lnSpc>
                        <a:spcBef>
                          <a:spcPts val="0"/>
                        </a:spcBef>
                        <a:spcAft>
                          <a:spcPts val="0"/>
                        </a:spcAft>
                        <a:buNone/>
                      </a:pPr>
                      <a:r>
                        <a:rPr lang="en-GB" sz="1000">
                          <a:latin typeface="Oswald"/>
                          <a:ea typeface="Oswald"/>
                          <a:cs typeface="Oswald"/>
                          <a:sym typeface="Oswald"/>
                        </a:rPr>
                        <a:t>0.82</a:t>
                      </a:r>
                      <a:endParaRPr sz="1000">
                        <a:latin typeface="Oswald"/>
                        <a:ea typeface="Oswald"/>
                        <a:cs typeface="Oswald"/>
                        <a:sym typeface="Oswald"/>
                      </a:endParaRPr>
                    </a:p>
                  </a:txBody>
                  <a:tcPr marT="19050" marB="19050" marR="28575" marL="28575" anchor="b">
                    <a:lnR cap="flat" cmpd="sng" w="19050">
                      <a:solidFill>
                        <a:srgbClr val="000000"/>
                      </a:solidFill>
                      <a:prstDash val="solid"/>
                      <a:round/>
                      <a:headEnd len="sm" w="sm" type="none"/>
                      <a:tailEnd len="sm" w="sm" type="none"/>
                    </a:lnR>
                  </a:tcPr>
                </a:tc>
                <a:tc>
                  <a:txBody>
                    <a:bodyPr/>
                    <a:lstStyle/>
                    <a:p>
                      <a:pPr indent="0" lvl="0" marL="0" rtl="0" algn="r">
                        <a:lnSpc>
                          <a:spcPct val="115000"/>
                        </a:lnSpc>
                        <a:spcBef>
                          <a:spcPts val="0"/>
                        </a:spcBef>
                        <a:spcAft>
                          <a:spcPts val="0"/>
                        </a:spcAft>
                        <a:buNone/>
                      </a:pPr>
                      <a:r>
                        <a:rPr lang="en-GB" sz="1000">
                          <a:latin typeface="Oswald"/>
                          <a:ea typeface="Oswald"/>
                          <a:cs typeface="Oswald"/>
                          <a:sym typeface="Oswald"/>
                        </a:rPr>
                        <a:t>0.74</a:t>
                      </a:r>
                      <a:endParaRPr sz="1000">
                        <a:latin typeface="Oswald"/>
                        <a:ea typeface="Oswald"/>
                        <a:cs typeface="Oswald"/>
                        <a:sym typeface="Oswald"/>
                      </a:endParaRPr>
                    </a:p>
                  </a:txBody>
                  <a:tcPr marT="19050" marB="19050" marR="28575" marL="28575" anchor="b">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tcPr>
                </a:tc>
              </a:tr>
              <a:tr h="200925">
                <a:tc>
                  <a:txBody>
                    <a:bodyPr/>
                    <a:lstStyle/>
                    <a:p>
                      <a:pPr indent="0" lvl="0" marL="0" rtl="0" algn="l">
                        <a:spcBef>
                          <a:spcPts val="0"/>
                        </a:spcBef>
                        <a:spcAft>
                          <a:spcPts val="0"/>
                        </a:spcAft>
                        <a:buNone/>
                      </a:pPr>
                      <a:r>
                        <a:t/>
                      </a:r>
                      <a:endParaRPr/>
                    </a:p>
                  </a:txBody>
                  <a:tcPr marT="19050" marB="19050" marR="28575" marL="28575" anchor="b">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B cap="flat" cmpd="sng" w="19050">
                      <a:solidFill>
                        <a:srgbClr val="000000"/>
                      </a:solidFill>
                      <a:prstDash val="solid"/>
                      <a:round/>
                      <a:headEnd len="sm" w="sm" type="none"/>
                      <a:tailEnd len="sm" w="sm" type="none"/>
                    </a:lnB>
                    <a:solidFill>
                      <a:srgbClr val="D9D9D9"/>
                    </a:solidFill>
                  </a:tcPr>
                </a:tc>
                <a:tc>
                  <a:txBody>
                    <a:bodyPr/>
                    <a:lstStyle/>
                    <a:p>
                      <a:pPr indent="0" lvl="0" marL="0" rtl="0" algn="l">
                        <a:lnSpc>
                          <a:spcPct val="115000"/>
                        </a:lnSpc>
                        <a:spcBef>
                          <a:spcPts val="0"/>
                        </a:spcBef>
                        <a:spcAft>
                          <a:spcPts val="0"/>
                        </a:spcAft>
                        <a:buNone/>
                      </a:pPr>
                      <a:r>
                        <a:rPr b="1" lang="en-GB" sz="1000">
                          <a:latin typeface="Oswald"/>
                          <a:ea typeface="Oswald"/>
                          <a:cs typeface="Oswald"/>
                          <a:sym typeface="Oswald"/>
                        </a:rPr>
                        <a:t>Test Score</a:t>
                      </a:r>
                      <a:endParaRPr b="1" sz="1000">
                        <a:latin typeface="Oswald"/>
                        <a:ea typeface="Oswald"/>
                        <a:cs typeface="Oswald"/>
                        <a:sym typeface="Oswald"/>
                      </a:endParaRPr>
                    </a:p>
                  </a:txBody>
                  <a:tcPr marT="19050" marB="19050" marR="28575" marL="28575" anchor="b">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B cap="flat" cmpd="sng" w="19050">
                      <a:solidFill>
                        <a:srgbClr val="000000"/>
                      </a:solidFill>
                      <a:prstDash val="solid"/>
                      <a:round/>
                      <a:headEnd len="sm" w="sm" type="none"/>
                      <a:tailEnd len="sm" w="sm" type="none"/>
                    </a:lnB>
                    <a:solidFill>
                      <a:srgbClr val="D9D9D9"/>
                    </a:solidFill>
                  </a:tcPr>
                </a:tc>
                <a:tc>
                  <a:txBody>
                    <a:bodyPr/>
                    <a:lstStyle/>
                    <a:p>
                      <a:pPr indent="0" lvl="0" marL="0" rtl="0" algn="r">
                        <a:lnSpc>
                          <a:spcPct val="115000"/>
                        </a:lnSpc>
                        <a:spcBef>
                          <a:spcPts val="0"/>
                        </a:spcBef>
                        <a:spcAft>
                          <a:spcPts val="0"/>
                        </a:spcAft>
                        <a:buNone/>
                      </a:pPr>
                      <a:r>
                        <a:rPr lang="en-GB" sz="1000">
                          <a:latin typeface="Oswald"/>
                          <a:ea typeface="Oswald"/>
                          <a:cs typeface="Oswald"/>
                          <a:sym typeface="Oswald"/>
                        </a:rPr>
                        <a:t>0.98</a:t>
                      </a:r>
                      <a:endParaRPr sz="1000">
                        <a:latin typeface="Oswald"/>
                        <a:ea typeface="Oswald"/>
                        <a:cs typeface="Oswald"/>
                        <a:sym typeface="Oswald"/>
                      </a:endParaRPr>
                    </a:p>
                  </a:txBody>
                  <a:tcPr marT="19050" marB="19050" marR="28575" marL="28575" anchor="b">
                    <a:lnL cap="flat" cmpd="sng" w="19050">
                      <a:solidFill>
                        <a:srgbClr val="000000"/>
                      </a:solidFill>
                      <a:prstDash val="solid"/>
                      <a:round/>
                      <a:headEnd len="sm" w="sm" type="none"/>
                      <a:tailEnd len="sm" w="sm" type="none"/>
                    </a:lnL>
                    <a:lnB cap="flat" cmpd="sng" w="19050">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sz="1000">
                          <a:latin typeface="Oswald"/>
                          <a:ea typeface="Oswald"/>
                          <a:cs typeface="Oswald"/>
                          <a:sym typeface="Oswald"/>
                        </a:rPr>
                        <a:t>0.82</a:t>
                      </a:r>
                      <a:endParaRPr sz="1000">
                        <a:latin typeface="Oswald"/>
                        <a:ea typeface="Oswald"/>
                        <a:cs typeface="Oswald"/>
                        <a:sym typeface="Oswald"/>
                      </a:endParaRPr>
                    </a:p>
                  </a:txBody>
                  <a:tcPr marT="19050" marB="19050" marR="28575" marL="28575" anchor="b">
                    <a:lnR cap="flat" cmpd="sng" w="19050">
                      <a:solidFill>
                        <a:srgbClr val="000000"/>
                      </a:solidFill>
                      <a:prstDash val="solid"/>
                      <a:round/>
                      <a:headEnd len="sm" w="sm" type="none"/>
                      <a:tailEnd len="sm" w="sm" type="none"/>
                    </a:lnR>
                    <a:lnB cap="flat" cmpd="sng" w="19050">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sz="1000">
                          <a:latin typeface="Oswald"/>
                          <a:ea typeface="Oswald"/>
                          <a:cs typeface="Oswald"/>
                          <a:sym typeface="Oswald"/>
                        </a:rPr>
                        <a:t>0.80</a:t>
                      </a:r>
                      <a:endParaRPr sz="1000">
                        <a:latin typeface="Oswald"/>
                        <a:ea typeface="Oswald"/>
                        <a:cs typeface="Oswald"/>
                        <a:sym typeface="Oswald"/>
                      </a:endParaRPr>
                    </a:p>
                  </a:txBody>
                  <a:tcPr marT="19050" marB="19050" marR="28575" marL="28575" anchor="b">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B cap="flat" cmpd="sng" w="19050">
                      <a:solidFill>
                        <a:srgbClr val="000000"/>
                      </a:solidFill>
                      <a:prstDash val="solid"/>
                      <a:round/>
                      <a:headEnd len="sm" w="sm" type="none"/>
                      <a:tailEnd len="sm" w="sm" type="none"/>
                    </a:lnB>
                  </a:tcPr>
                </a:tc>
              </a:tr>
              <a:tr h="167450">
                <a:tc>
                  <a:txBody>
                    <a:bodyPr/>
                    <a:lstStyle/>
                    <a:p>
                      <a:pPr indent="0" lvl="0" marL="0" rtl="0" algn="l">
                        <a:lnSpc>
                          <a:spcPct val="115000"/>
                        </a:lnSpc>
                        <a:spcBef>
                          <a:spcPts val="0"/>
                        </a:spcBef>
                        <a:spcAft>
                          <a:spcPts val="0"/>
                        </a:spcAft>
                        <a:buNone/>
                      </a:pPr>
                      <a:r>
                        <a:rPr b="1" lang="en-GB" sz="1000">
                          <a:latin typeface="Oswald"/>
                          <a:ea typeface="Oswald"/>
                          <a:cs typeface="Oswald"/>
                          <a:sym typeface="Oswald"/>
                        </a:rPr>
                        <a:t>Elastic Net CV</a:t>
                      </a:r>
                      <a:endParaRPr b="1" sz="1000">
                        <a:latin typeface="Oswald"/>
                        <a:ea typeface="Oswald"/>
                        <a:cs typeface="Oswald"/>
                        <a:sym typeface="Oswald"/>
                      </a:endParaRPr>
                    </a:p>
                  </a:txBody>
                  <a:tcPr marT="19050" marB="19050" marR="28575" marL="28575" anchor="b">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solidFill>
                      <a:srgbClr val="D9D9D9"/>
                    </a:solidFill>
                  </a:tcPr>
                </a:tc>
                <a:tc>
                  <a:txBody>
                    <a:bodyPr/>
                    <a:lstStyle/>
                    <a:p>
                      <a:pPr indent="0" lvl="0" marL="0" rtl="0" algn="l">
                        <a:lnSpc>
                          <a:spcPct val="115000"/>
                        </a:lnSpc>
                        <a:spcBef>
                          <a:spcPts val="0"/>
                        </a:spcBef>
                        <a:spcAft>
                          <a:spcPts val="0"/>
                        </a:spcAft>
                        <a:buNone/>
                      </a:pPr>
                      <a:r>
                        <a:rPr b="1" lang="en-GB" sz="1000">
                          <a:latin typeface="Oswald"/>
                          <a:ea typeface="Oswald"/>
                          <a:cs typeface="Oswald"/>
                          <a:sym typeface="Oswald"/>
                        </a:rPr>
                        <a:t>Best l1-ratio</a:t>
                      </a:r>
                      <a:endParaRPr b="1" sz="1000">
                        <a:latin typeface="Oswald"/>
                        <a:ea typeface="Oswald"/>
                        <a:cs typeface="Oswald"/>
                        <a:sym typeface="Oswald"/>
                      </a:endParaRPr>
                    </a:p>
                  </a:txBody>
                  <a:tcPr marT="19050" marB="19050" marR="28575" marL="28575" anchor="b">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solidFill>
                      <a:srgbClr val="D9D9D9"/>
                    </a:solidFill>
                  </a:tcPr>
                </a:tc>
                <a:tc>
                  <a:txBody>
                    <a:bodyPr/>
                    <a:lstStyle/>
                    <a:p>
                      <a:pPr indent="0" lvl="0" marL="0" rtl="0" algn="r">
                        <a:lnSpc>
                          <a:spcPct val="115000"/>
                        </a:lnSpc>
                        <a:spcBef>
                          <a:spcPts val="0"/>
                        </a:spcBef>
                        <a:spcAft>
                          <a:spcPts val="0"/>
                        </a:spcAft>
                        <a:buNone/>
                      </a:pPr>
                      <a:r>
                        <a:rPr lang="en-GB" sz="1000">
                          <a:latin typeface="Oswald"/>
                          <a:ea typeface="Oswald"/>
                          <a:cs typeface="Oswald"/>
                          <a:sym typeface="Oswald"/>
                        </a:rPr>
                        <a:t>0.99</a:t>
                      </a:r>
                      <a:endParaRPr sz="1000">
                        <a:latin typeface="Oswald"/>
                        <a:ea typeface="Oswald"/>
                        <a:cs typeface="Oswald"/>
                        <a:sym typeface="Oswald"/>
                      </a:endParaRPr>
                    </a:p>
                  </a:txBody>
                  <a:tcPr marT="19050" marB="19050" marR="28575" marL="28575" anchor="b">
                    <a:lnL cap="flat" cmpd="sng" w="19050">
                      <a:solidFill>
                        <a:srgbClr val="000000"/>
                      </a:solidFill>
                      <a:prstDash val="solid"/>
                      <a:round/>
                      <a:headEnd len="sm" w="sm" type="none"/>
                      <a:tailEnd len="sm" w="sm" type="none"/>
                    </a:lnL>
                    <a:lnT cap="flat" cmpd="sng" w="19050">
                      <a:solidFill>
                        <a:srgbClr val="000000"/>
                      </a:solidFill>
                      <a:prstDash val="solid"/>
                      <a:round/>
                      <a:headEnd len="sm" w="sm" type="none"/>
                      <a:tailEnd len="sm" w="sm" type="none"/>
                    </a:lnT>
                  </a:tcPr>
                </a:tc>
                <a:tc>
                  <a:txBody>
                    <a:bodyPr/>
                    <a:lstStyle/>
                    <a:p>
                      <a:pPr indent="0" lvl="0" marL="0" rtl="0" algn="r">
                        <a:lnSpc>
                          <a:spcPct val="115000"/>
                        </a:lnSpc>
                        <a:spcBef>
                          <a:spcPts val="0"/>
                        </a:spcBef>
                        <a:spcAft>
                          <a:spcPts val="0"/>
                        </a:spcAft>
                        <a:buNone/>
                      </a:pPr>
                      <a:r>
                        <a:rPr lang="en-GB" sz="1000">
                          <a:latin typeface="Oswald"/>
                          <a:ea typeface="Oswald"/>
                          <a:cs typeface="Oswald"/>
                          <a:sym typeface="Oswald"/>
                        </a:rPr>
                        <a:t>0.10</a:t>
                      </a:r>
                      <a:endParaRPr sz="1000">
                        <a:latin typeface="Oswald"/>
                        <a:ea typeface="Oswald"/>
                        <a:cs typeface="Oswald"/>
                        <a:sym typeface="Oswald"/>
                      </a:endParaRPr>
                    </a:p>
                  </a:txBody>
                  <a:tcPr marT="19050" marB="19050" marR="28575" marL="28575" anchor="b">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tcPr>
                </a:tc>
                <a:tc>
                  <a:txBody>
                    <a:bodyPr/>
                    <a:lstStyle/>
                    <a:p>
                      <a:pPr indent="0" lvl="0" marL="0" rtl="0" algn="r">
                        <a:lnSpc>
                          <a:spcPct val="115000"/>
                        </a:lnSpc>
                        <a:spcBef>
                          <a:spcPts val="0"/>
                        </a:spcBef>
                        <a:spcAft>
                          <a:spcPts val="0"/>
                        </a:spcAft>
                        <a:buNone/>
                      </a:pPr>
                      <a:r>
                        <a:rPr lang="en-GB" sz="1000">
                          <a:latin typeface="Oswald"/>
                          <a:ea typeface="Oswald"/>
                          <a:cs typeface="Oswald"/>
                          <a:sym typeface="Oswald"/>
                        </a:rPr>
                        <a:t>0.10</a:t>
                      </a:r>
                      <a:endParaRPr sz="1000">
                        <a:latin typeface="Oswald"/>
                        <a:ea typeface="Oswald"/>
                        <a:cs typeface="Oswald"/>
                        <a:sym typeface="Oswald"/>
                      </a:endParaRPr>
                    </a:p>
                  </a:txBody>
                  <a:tcPr marT="19050" marB="19050" marR="28575" marL="28575" anchor="b">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tcPr>
                </a:tc>
              </a:tr>
              <a:tr h="200925">
                <a:tc>
                  <a:txBody>
                    <a:bodyPr/>
                    <a:lstStyle/>
                    <a:p>
                      <a:pPr indent="0" lvl="0" marL="0" rtl="0" algn="l">
                        <a:spcBef>
                          <a:spcPts val="0"/>
                        </a:spcBef>
                        <a:spcAft>
                          <a:spcPts val="0"/>
                        </a:spcAft>
                        <a:buNone/>
                      </a:pPr>
                      <a:r>
                        <a:t/>
                      </a:r>
                      <a:endParaRPr/>
                    </a:p>
                  </a:txBody>
                  <a:tcPr marT="19050" marB="19050" marR="28575" marL="28575" anchor="b">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solidFill>
                      <a:srgbClr val="D9D9D9"/>
                    </a:solidFill>
                  </a:tcPr>
                </a:tc>
                <a:tc>
                  <a:txBody>
                    <a:bodyPr/>
                    <a:lstStyle/>
                    <a:p>
                      <a:pPr indent="0" lvl="0" marL="0" rtl="0" algn="l">
                        <a:lnSpc>
                          <a:spcPct val="115000"/>
                        </a:lnSpc>
                        <a:spcBef>
                          <a:spcPts val="0"/>
                        </a:spcBef>
                        <a:spcAft>
                          <a:spcPts val="0"/>
                        </a:spcAft>
                        <a:buNone/>
                      </a:pPr>
                      <a:r>
                        <a:rPr b="1" lang="en-GB" sz="1000">
                          <a:latin typeface="Oswald"/>
                          <a:ea typeface="Oswald"/>
                          <a:cs typeface="Oswald"/>
                          <a:sym typeface="Oswald"/>
                        </a:rPr>
                        <a:t>Training Score</a:t>
                      </a:r>
                      <a:endParaRPr b="1" sz="1000">
                        <a:latin typeface="Oswald"/>
                        <a:ea typeface="Oswald"/>
                        <a:cs typeface="Oswald"/>
                        <a:sym typeface="Oswald"/>
                      </a:endParaRPr>
                    </a:p>
                  </a:txBody>
                  <a:tcPr marT="19050" marB="19050" marR="28575" marL="28575" anchor="b">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solidFill>
                      <a:srgbClr val="D9D9D9"/>
                    </a:solidFill>
                  </a:tcPr>
                </a:tc>
                <a:tc>
                  <a:txBody>
                    <a:bodyPr/>
                    <a:lstStyle/>
                    <a:p>
                      <a:pPr indent="0" lvl="0" marL="0" rtl="0" algn="r">
                        <a:lnSpc>
                          <a:spcPct val="115000"/>
                        </a:lnSpc>
                        <a:spcBef>
                          <a:spcPts val="0"/>
                        </a:spcBef>
                        <a:spcAft>
                          <a:spcPts val="0"/>
                        </a:spcAft>
                        <a:buNone/>
                      </a:pPr>
                      <a:r>
                        <a:rPr lang="en-GB" sz="1000">
                          <a:latin typeface="Oswald"/>
                          <a:ea typeface="Oswald"/>
                          <a:cs typeface="Oswald"/>
                          <a:sym typeface="Oswald"/>
                        </a:rPr>
                        <a:t>0.99</a:t>
                      </a:r>
                      <a:endParaRPr sz="1000">
                        <a:latin typeface="Oswald"/>
                        <a:ea typeface="Oswald"/>
                        <a:cs typeface="Oswald"/>
                        <a:sym typeface="Oswald"/>
                      </a:endParaRPr>
                    </a:p>
                  </a:txBody>
                  <a:tcPr marT="19050" marB="19050" marR="28575" marL="28575" anchor="b">
                    <a:lnL cap="flat" cmpd="sng" w="19050">
                      <a:solidFill>
                        <a:srgbClr val="000000"/>
                      </a:solidFill>
                      <a:prstDash val="solid"/>
                      <a:round/>
                      <a:headEnd len="sm" w="sm" type="none"/>
                      <a:tailEnd len="sm" w="sm" type="none"/>
                    </a:lnL>
                  </a:tcPr>
                </a:tc>
                <a:tc>
                  <a:txBody>
                    <a:bodyPr/>
                    <a:lstStyle/>
                    <a:p>
                      <a:pPr indent="0" lvl="0" marL="0" rtl="0" algn="r">
                        <a:lnSpc>
                          <a:spcPct val="115000"/>
                        </a:lnSpc>
                        <a:spcBef>
                          <a:spcPts val="0"/>
                        </a:spcBef>
                        <a:spcAft>
                          <a:spcPts val="0"/>
                        </a:spcAft>
                        <a:buNone/>
                      </a:pPr>
                      <a:r>
                        <a:rPr lang="en-GB" sz="1000">
                          <a:latin typeface="Oswald"/>
                          <a:ea typeface="Oswald"/>
                          <a:cs typeface="Oswald"/>
                          <a:sym typeface="Oswald"/>
                        </a:rPr>
                        <a:t>0.82</a:t>
                      </a:r>
                      <a:endParaRPr sz="1000">
                        <a:latin typeface="Oswald"/>
                        <a:ea typeface="Oswald"/>
                        <a:cs typeface="Oswald"/>
                        <a:sym typeface="Oswald"/>
                      </a:endParaRPr>
                    </a:p>
                  </a:txBody>
                  <a:tcPr marT="19050" marB="19050" marR="28575" marL="28575" anchor="b">
                    <a:lnR cap="flat" cmpd="sng" w="19050">
                      <a:solidFill>
                        <a:srgbClr val="000000"/>
                      </a:solidFill>
                      <a:prstDash val="solid"/>
                      <a:round/>
                      <a:headEnd len="sm" w="sm" type="none"/>
                      <a:tailEnd len="sm" w="sm" type="none"/>
                    </a:lnR>
                  </a:tcPr>
                </a:tc>
                <a:tc>
                  <a:txBody>
                    <a:bodyPr/>
                    <a:lstStyle/>
                    <a:p>
                      <a:pPr indent="0" lvl="0" marL="0" rtl="0" algn="r">
                        <a:lnSpc>
                          <a:spcPct val="115000"/>
                        </a:lnSpc>
                        <a:spcBef>
                          <a:spcPts val="0"/>
                        </a:spcBef>
                        <a:spcAft>
                          <a:spcPts val="0"/>
                        </a:spcAft>
                        <a:buNone/>
                      </a:pPr>
                      <a:r>
                        <a:rPr lang="en-GB" sz="1000">
                          <a:latin typeface="Oswald"/>
                          <a:ea typeface="Oswald"/>
                          <a:cs typeface="Oswald"/>
                          <a:sym typeface="Oswald"/>
                        </a:rPr>
                        <a:t>0.74</a:t>
                      </a:r>
                      <a:endParaRPr sz="1000">
                        <a:latin typeface="Oswald"/>
                        <a:ea typeface="Oswald"/>
                        <a:cs typeface="Oswald"/>
                        <a:sym typeface="Oswald"/>
                      </a:endParaRPr>
                    </a:p>
                  </a:txBody>
                  <a:tcPr marT="19050" marB="19050" marR="28575" marL="28575" anchor="b">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tcPr>
                </a:tc>
              </a:tr>
              <a:tr h="200925">
                <a:tc>
                  <a:txBody>
                    <a:bodyPr/>
                    <a:lstStyle/>
                    <a:p>
                      <a:pPr indent="0" lvl="0" marL="0" rtl="0" algn="l">
                        <a:spcBef>
                          <a:spcPts val="0"/>
                        </a:spcBef>
                        <a:spcAft>
                          <a:spcPts val="0"/>
                        </a:spcAft>
                        <a:buNone/>
                      </a:pPr>
                      <a:r>
                        <a:t/>
                      </a:r>
                      <a:endParaRPr/>
                    </a:p>
                  </a:txBody>
                  <a:tcPr marT="19050" marB="19050" marR="28575" marL="28575" anchor="b">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B cap="flat" cmpd="sng" w="19050">
                      <a:solidFill>
                        <a:srgbClr val="000000"/>
                      </a:solidFill>
                      <a:prstDash val="solid"/>
                      <a:round/>
                      <a:headEnd len="sm" w="sm" type="none"/>
                      <a:tailEnd len="sm" w="sm" type="none"/>
                    </a:lnB>
                    <a:solidFill>
                      <a:srgbClr val="D9D9D9"/>
                    </a:solidFill>
                  </a:tcPr>
                </a:tc>
                <a:tc>
                  <a:txBody>
                    <a:bodyPr/>
                    <a:lstStyle/>
                    <a:p>
                      <a:pPr indent="0" lvl="0" marL="0" rtl="0" algn="l">
                        <a:lnSpc>
                          <a:spcPct val="115000"/>
                        </a:lnSpc>
                        <a:spcBef>
                          <a:spcPts val="0"/>
                        </a:spcBef>
                        <a:spcAft>
                          <a:spcPts val="0"/>
                        </a:spcAft>
                        <a:buNone/>
                      </a:pPr>
                      <a:r>
                        <a:rPr b="1" lang="en-GB" sz="1000">
                          <a:latin typeface="Oswald"/>
                          <a:ea typeface="Oswald"/>
                          <a:cs typeface="Oswald"/>
                          <a:sym typeface="Oswald"/>
                        </a:rPr>
                        <a:t>Test Score</a:t>
                      </a:r>
                      <a:endParaRPr b="1" sz="1000">
                        <a:latin typeface="Oswald"/>
                        <a:ea typeface="Oswald"/>
                        <a:cs typeface="Oswald"/>
                        <a:sym typeface="Oswald"/>
                      </a:endParaRPr>
                    </a:p>
                  </a:txBody>
                  <a:tcPr marT="19050" marB="19050" marR="28575" marL="28575" anchor="b">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B cap="flat" cmpd="sng" w="19050">
                      <a:solidFill>
                        <a:srgbClr val="000000"/>
                      </a:solidFill>
                      <a:prstDash val="solid"/>
                      <a:round/>
                      <a:headEnd len="sm" w="sm" type="none"/>
                      <a:tailEnd len="sm" w="sm" type="none"/>
                    </a:lnB>
                    <a:solidFill>
                      <a:srgbClr val="D9D9D9"/>
                    </a:solidFill>
                  </a:tcPr>
                </a:tc>
                <a:tc>
                  <a:txBody>
                    <a:bodyPr/>
                    <a:lstStyle/>
                    <a:p>
                      <a:pPr indent="0" lvl="0" marL="0" rtl="0" algn="r">
                        <a:lnSpc>
                          <a:spcPct val="115000"/>
                        </a:lnSpc>
                        <a:spcBef>
                          <a:spcPts val="0"/>
                        </a:spcBef>
                        <a:spcAft>
                          <a:spcPts val="0"/>
                        </a:spcAft>
                        <a:buNone/>
                      </a:pPr>
                      <a:r>
                        <a:rPr lang="en-GB" sz="1000">
                          <a:latin typeface="Oswald"/>
                          <a:ea typeface="Oswald"/>
                          <a:cs typeface="Oswald"/>
                          <a:sym typeface="Oswald"/>
                        </a:rPr>
                        <a:t>0.98</a:t>
                      </a:r>
                      <a:endParaRPr sz="1000">
                        <a:latin typeface="Oswald"/>
                        <a:ea typeface="Oswald"/>
                        <a:cs typeface="Oswald"/>
                        <a:sym typeface="Oswald"/>
                      </a:endParaRPr>
                    </a:p>
                  </a:txBody>
                  <a:tcPr marT="19050" marB="19050" marR="28575" marL="28575" anchor="b">
                    <a:lnL cap="flat" cmpd="sng" w="19050">
                      <a:solidFill>
                        <a:srgbClr val="000000"/>
                      </a:solidFill>
                      <a:prstDash val="solid"/>
                      <a:round/>
                      <a:headEnd len="sm" w="sm" type="none"/>
                      <a:tailEnd len="sm" w="sm" type="none"/>
                    </a:lnL>
                    <a:lnB cap="flat" cmpd="sng" w="19050">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sz="1000">
                          <a:latin typeface="Oswald"/>
                          <a:ea typeface="Oswald"/>
                          <a:cs typeface="Oswald"/>
                          <a:sym typeface="Oswald"/>
                        </a:rPr>
                        <a:t>0.81</a:t>
                      </a:r>
                      <a:endParaRPr sz="1000">
                        <a:latin typeface="Oswald"/>
                        <a:ea typeface="Oswald"/>
                        <a:cs typeface="Oswald"/>
                        <a:sym typeface="Oswald"/>
                      </a:endParaRPr>
                    </a:p>
                  </a:txBody>
                  <a:tcPr marT="19050" marB="19050" marR="28575" marL="28575" anchor="b">
                    <a:lnR cap="flat" cmpd="sng" w="19050">
                      <a:solidFill>
                        <a:srgbClr val="000000"/>
                      </a:solidFill>
                      <a:prstDash val="solid"/>
                      <a:round/>
                      <a:headEnd len="sm" w="sm" type="none"/>
                      <a:tailEnd len="sm" w="sm" type="none"/>
                    </a:lnR>
                    <a:lnB cap="flat" cmpd="sng" w="19050">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sz="1000">
                          <a:latin typeface="Oswald"/>
                          <a:ea typeface="Oswald"/>
                          <a:cs typeface="Oswald"/>
                          <a:sym typeface="Oswald"/>
                        </a:rPr>
                        <a:t>0.80</a:t>
                      </a:r>
                      <a:endParaRPr sz="1000">
                        <a:latin typeface="Oswald"/>
                        <a:ea typeface="Oswald"/>
                        <a:cs typeface="Oswald"/>
                        <a:sym typeface="Oswald"/>
                      </a:endParaRPr>
                    </a:p>
                  </a:txBody>
                  <a:tcPr marT="19050" marB="19050" marR="28575" marL="28575" anchor="b">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B cap="flat" cmpd="sng" w="19050">
                      <a:solidFill>
                        <a:srgbClr val="000000"/>
                      </a:solidFill>
                      <a:prstDash val="solid"/>
                      <a:round/>
                      <a:headEnd len="sm" w="sm" type="none"/>
                      <a:tailEnd len="sm" w="sm" type="none"/>
                    </a:lnB>
                  </a:tcPr>
                </a:tc>
              </a:tr>
            </a:tbl>
          </a:graphicData>
        </a:graphic>
      </p:graphicFrame>
      <p:sp>
        <p:nvSpPr>
          <p:cNvPr id="416" name="Google Shape;416;p42"/>
          <p:cNvSpPr txBox="1"/>
          <p:nvPr/>
        </p:nvSpPr>
        <p:spPr>
          <a:xfrm>
            <a:off x="3735575" y="4513825"/>
            <a:ext cx="4302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Oswald"/>
                <a:ea typeface="Oswald"/>
                <a:cs typeface="Oswald"/>
                <a:sym typeface="Oswald"/>
              </a:rPr>
              <a:t>My model did not outperform the whole dataset</a:t>
            </a:r>
            <a:endParaRPr>
              <a:latin typeface="Oswald"/>
              <a:ea typeface="Oswald"/>
              <a:cs typeface="Oswald"/>
              <a:sym typeface="Oswa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sp>
        <p:nvSpPr>
          <p:cNvPr id="421" name="Google Shape;421;p43"/>
          <p:cNvSpPr txBox="1"/>
          <p:nvPr>
            <p:ph type="title"/>
          </p:nvPr>
        </p:nvSpPr>
        <p:spPr>
          <a:xfrm>
            <a:off x="311700" y="445025"/>
            <a:ext cx="3926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Risks</a:t>
            </a:r>
            <a:endParaRPr/>
          </a:p>
        </p:txBody>
      </p:sp>
      <p:sp>
        <p:nvSpPr>
          <p:cNvPr id="422" name="Google Shape;422;p43"/>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Font typeface="Oswald"/>
              <a:buChar char="●"/>
            </a:pPr>
            <a:r>
              <a:rPr lang="en-GB" sz="1200">
                <a:latin typeface="Oswald"/>
                <a:ea typeface="Oswald"/>
                <a:cs typeface="Oswald"/>
                <a:sym typeface="Oswald"/>
              </a:rPr>
              <a:t>You can argue about the validity of the EPI and its weighting</a:t>
            </a:r>
            <a:endParaRPr sz="1200">
              <a:latin typeface="Oswald"/>
              <a:ea typeface="Oswald"/>
              <a:cs typeface="Oswald"/>
              <a:sym typeface="Oswald"/>
            </a:endParaRPr>
          </a:p>
          <a:p>
            <a:pPr indent="-304800" lvl="0" marL="457200" rtl="0" algn="l">
              <a:spcBef>
                <a:spcPts val="0"/>
              </a:spcBef>
              <a:spcAft>
                <a:spcPts val="0"/>
              </a:spcAft>
              <a:buSzPts val="1200"/>
              <a:buFont typeface="Oswald"/>
              <a:buChar char="●"/>
            </a:pPr>
            <a:r>
              <a:rPr lang="en-GB" sz="1200">
                <a:latin typeface="Oswald"/>
                <a:ea typeface="Oswald"/>
                <a:cs typeface="Oswald"/>
                <a:sym typeface="Oswald"/>
              </a:rPr>
              <a:t>The goal should be more about improving overall success across all metrics vs trying to ‘hack’ the EPI score and focusing on only those metrics it deems important. This is not the intention, especially as the metrics, datasets and techniques they use for the EPI change (improve) each year.</a:t>
            </a:r>
            <a:endParaRPr sz="1200">
              <a:latin typeface="Oswald"/>
              <a:ea typeface="Oswald"/>
              <a:cs typeface="Oswald"/>
              <a:sym typeface="Oswald"/>
            </a:endParaRPr>
          </a:p>
          <a:p>
            <a:pPr indent="0" lvl="0" marL="457200" rtl="0" algn="l">
              <a:spcBef>
                <a:spcPts val="1600"/>
              </a:spcBef>
              <a:spcAft>
                <a:spcPts val="1600"/>
              </a:spcAft>
              <a:buNone/>
            </a:pPr>
            <a:r>
              <a:t/>
            </a:r>
            <a:endParaRPr sz="1200">
              <a:latin typeface="Oswald"/>
              <a:ea typeface="Oswald"/>
              <a:cs typeface="Oswald"/>
              <a:sym typeface="Oswald"/>
            </a:endParaRPr>
          </a:p>
        </p:txBody>
      </p:sp>
      <p:sp>
        <p:nvSpPr>
          <p:cNvPr id="423" name="Google Shape;423;p43"/>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Font typeface="Oswald"/>
              <a:buChar char="●"/>
            </a:pPr>
            <a:r>
              <a:rPr lang="en-GB" sz="1200">
                <a:latin typeface="Oswald"/>
                <a:ea typeface="Oswald"/>
                <a:cs typeface="Oswald"/>
                <a:sym typeface="Oswald"/>
              </a:rPr>
              <a:t>I wanted to get a lot more </a:t>
            </a:r>
            <a:r>
              <a:rPr lang="en-GB" sz="1200">
                <a:latin typeface="Oswald"/>
                <a:ea typeface="Oswald"/>
                <a:cs typeface="Oswald"/>
                <a:sym typeface="Oswald"/>
              </a:rPr>
              <a:t>granular</a:t>
            </a:r>
            <a:r>
              <a:rPr lang="en-GB" sz="1200">
                <a:latin typeface="Oswald"/>
                <a:ea typeface="Oswald"/>
                <a:cs typeface="Oswald"/>
                <a:sym typeface="Oswald"/>
              </a:rPr>
              <a:t> with non-environmental variables used to try and build a better predictive model</a:t>
            </a:r>
            <a:endParaRPr sz="1200">
              <a:latin typeface="Oswald"/>
              <a:ea typeface="Oswald"/>
              <a:cs typeface="Oswald"/>
              <a:sym typeface="Oswald"/>
            </a:endParaRPr>
          </a:p>
          <a:p>
            <a:pPr indent="-304800" lvl="0" marL="457200" rtl="0" algn="l">
              <a:spcBef>
                <a:spcPts val="0"/>
              </a:spcBef>
              <a:spcAft>
                <a:spcPts val="0"/>
              </a:spcAft>
              <a:buSzPts val="1200"/>
              <a:buFont typeface="Oswald"/>
              <a:buChar char="●"/>
            </a:pPr>
            <a:r>
              <a:rPr lang="en-GB" sz="1200">
                <a:latin typeface="Oswald"/>
                <a:ea typeface="Oswald"/>
                <a:cs typeface="Oswald"/>
                <a:sym typeface="Oswald"/>
              </a:rPr>
              <a:t>…But, time constraints among other </a:t>
            </a:r>
            <a:r>
              <a:rPr lang="en-GB" sz="1200">
                <a:latin typeface="Oswald"/>
                <a:ea typeface="Oswald"/>
                <a:cs typeface="Oswald"/>
                <a:sym typeface="Oswald"/>
              </a:rPr>
              <a:t>blockers</a:t>
            </a:r>
            <a:r>
              <a:rPr lang="en-GB" sz="1200">
                <a:latin typeface="Oswald"/>
                <a:ea typeface="Oswald"/>
                <a:cs typeface="Oswald"/>
                <a:sym typeface="Oswald"/>
              </a:rPr>
              <a:t> mean I’ll have to revisit this </a:t>
            </a:r>
            <a:endParaRPr sz="1200">
              <a:latin typeface="Oswald"/>
              <a:ea typeface="Oswald"/>
              <a:cs typeface="Oswald"/>
              <a:sym typeface="Oswald"/>
            </a:endParaRPr>
          </a:p>
          <a:p>
            <a:pPr indent="-304800" lvl="0" marL="457200" rtl="0" algn="l">
              <a:spcBef>
                <a:spcPts val="0"/>
              </a:spcBef>
              <a:spcAft>
                <a:spcPts val="0"/>
              </a:spcAft>
              <a:buSzPts val="1200"/>
              <a:buFont typeface="Oswald"/>
              <a:buChar char="●"/>
            </a:pPr>
            <a:r>
              <a:rPr lang="en-GB" sz="1200">
                <a:latin typeface="Oswald"/>
                <a:ea typeface="Oswald"/>
                <a:cs typeface="Oswald"/>
                <a:sym typeface="Oswald"/>
              </a:rPr>
              <a:t>On one hand, this issue is incredibly complex with so many interconnected variables</a:t>
            </a:r>
            <a:endParaRPr sz="1200">
              <a:latin typeface="Oswald"/>
              <a:ea typeface="Oswald"/>
              <a:cs typeface="Oswald"/>
              <a:sym typeface="Oswald"/>
            </a:endParaRPr>
          </a:p>
          <a:p>
            <a:pPr indent="-304800" lvl="0" marL="457200" rtl="0" algn="l">
              <a:spcBef>
                <a:spcPts val="0"/>
              </a:spcBef>
              <a:spcAft>
                <a:spcPts val="0"/>
              </a:spcAft>
              <a:buSzPts val="1200"/>
              <a:buFont typeface="Oswald"/>
              <a:buChar char="●"/>
            </a:pPr>
            <a:r>
              <a:rPr lang="en-GB" sz="1200">
                <a:latin typeface="Oswald"/>
                <a:ea typeface="Oswald"/>
                <a:cs typeface="Oswald"/>
                <a:sym typeface="Oswald"/>
              </a:rPr>
              <a:t>On the other, the data points to money being the largest of factors</a:t>
            </a:r>
            <a:endParaRPr sz="1200">
              <a:latin typeface="Oswald"/>
              <a:ea typeface="Oswald"/>
              <a:cs typeface="Oswald"/>
              <a:sym typeface="Oswald"/>
            </a:endParaRPr>
          </a:p>
        </p:txBody>
      </p:sp>
      <p:sp>
        <p:nvSpPr>
          <p:cNvPr id="424" name="Google Shape;424;p43"/>
          <p:cNvSpPr txBox="1"/>
          <p:nvPr>
            <p:ph type="title"/>
          </p:nvPr>
        </p:nvSpPr>
        <p:spPr>
          <a:xfrm>
            <a:off x="4832400" y="445025"/>
            <a:ext cx="3926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Limitations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 name="Shape 428"/>
        <p:cNvGrpSpPr/>
        <p:nvPr/>
      </p:nvGrpSpPr>
      <p:grpSpPr>
        <a:xfrm>
          <a:off x="0" y="0"/>
          <a:ext cx="0" cy="0"/>
          <a:chOff x="0" y="0"/>
          <a:chExt cx="0" cy="0"/>
        </a:xfrm>
      </p:grpSpPr>
      <p:sp>
        <p:nvSpPr>
          <p:cNvPr id="429" name="Google Shape;429;p44"/>
          <p:cNvSpPr txBox="1"/>
          <p:nvPr>
            <p:ph type="title"/>
          </p:nvPr>
        </p:nvSpPr>
        <p:spPr>
          <a:xfrm>
            <a:off x="717525" y="548746"/>
            <a:ext cx="4604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Next Steps</a:t>
            </a:r>
            <a:endParaRPr/>
          </a:p>
        </p:txBody>
      </p:sp>
      <p:sp>
        <p:nvSpPr>
          <p:cNvPr id="430" name="Google Shape;430;p44"/>
          <p:cNvSpPr txBox="1"/>
          <p:nvPr>
            <p:ph idx="1" type="body"/>
          </p:nvPr>
        </p:nvSpPr>
        <p:spPr>
          <a:xfrm>
            <a:off x="717450" y="1252428"/>
            <a:ext cx="7709100" cy="905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Font typeface="Oswald"/>
              <a:buChar char="●"/>
            </a:pPr>
            <a:r>
              <a:rPr lang="en-GB" sz="1400">
                <a:latin typeface="Oswald"/>
                <a:ea typeface="Oswald"/>
                <a:cs typeface="Oswald"/>
                <a:sym typeface="Oswald"/>
              </a:rPr>
              <a:t>Look further into more specific variables and particular success stories.</a:t>
            </a:r>
            <a:endParaRPr sz="1400">
              <a:latin typeface="Oswald"/>
              <a:ea typeface="Oswald"/>
              <a:cs typeface="Oswald"/>
              <a:sym typeface="Oswald"/>
            </a:endParaRPr>
          </a:p>
          <a:p>
            <a:pPr indent="-317500" lvl="0" marL="457200" rtl="0" algn="l">
              <a:spcBef>
                <a:spcPts val="0"/>
              </a:spcBef>
              <a:spcAft>
                <a:spcPts val="0"/>
              </a:spcAft>
              <a:buSzPts val="1400"/>
              <a:buFont typeface="Oswald"/>
              <a:buChar char="●"/>
            </a:pPr>
            <a:r>
              <a:rPr lang="en-GB" sz="1400">
                <a:latin typeface="Oswald"/>
                <a:ea typeface="Oswald"/>
                <a:cs typeface="Oswald"/>
                <a:sym typeface="Oswald"/>
              </a:rPr>
              <a:t>Build some categorical or classification models. This be done by looking at either the subsets of the EPI, or as wealth plays such an important role, countries can be grouped</a:t>
            </a:r>
            <a:endParaRPr>
              <a:latin typeface="Oswald"/>
              <a:ea typeface="Oswald"/>
              <a:cs typeface="Oswald"/>
              <a:sym typeface="Oswald"/>
            </a:endParaRPr>
          </a:p>
        </p:txBody>
      </p:sp>
      <p:sp>
        <p:nvSpPr>
          <p:cNvPr id="431" name="Google Shape;431;p44"/>
          <p:cNvSpPr txBox="1"/>
          <p:nvPr>
            <p:ph type="title"/>
          </p:nvPr>
        </p:nvSpPr>
        <p:spPr>
          <a:xfrm>
            <a:off x="717525" y="2288796"/>
            <a:ext cx="4604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Conclusions</a:t>
            </a:r>
            <a:endParaRPr/>
          </a:p>
        </p:txBody>
      </p:sp>
      <p:sp>
        <p:nvSpPr>
          <p:cNvPr id="432" name="Google Shape;432;p44"/>
          <p:cNvSpPr txBox="1"/>
          <p:nvPr>
            <p:ph idx="1" type="body"/>
          </p:nvPr>
        </p:nvSpPr>
        <p:spPr>
          <a:xfrm>
            <a:off x="717450" y="2992478"/>
            <a:ext cx="7709100" cy="9054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Font typeface="Oswald"/>
              <a:buChar char="●"/>
            </a:pPr>
            <a:r>
              <a:rPr lang="en-GB" sz="1200">
                <a:latin typeface="Oswald"/>
                <a:ea typeface="Oswald"/>
                <a:cs typeface="Oswald"/>
                <a:sym typeface="Oswald"/>
              </a:rPr>
              <a:t>An established base of wealth allows Countries to fund Green initiatives, and is the biggest predictor. Established mean already wealthy but with a lot of debt does not matter, as the debt-to-GDP ratio has shown having very little correlation to the EPI</a:t>
            </a:r>
            <a:endParaRPr sz="1200">
              <a:latin typeface="Oswald"/>
              <a:ea typeface="Oswald"/>
              <a:cs typeface="Oswald"/>
              <a:sym typeface="Oswald"/>
            </a:endParaRPr>
          </a:p>
          <a:p>
            <a:pPr indent="-304800" lvl="0" marL="457200" rtl="0" algn="l">
              <a:spcBef>
                <a:spcPts val="0"/>
              </a:spcBef>
              <a:spcAft>
                <a:spcPts val="0"/>
              </a:spcAft>
              <a:buSzPts val="1200"/>
              <a:buFont typeface="Oswald"/>
              <a:buChar char="●"/>
            </a:pPr>
            <a:r>
              <a:rPr lang="en-GB" sz="1200">
                <a:latin typeface="Oswald"/>
                <a:ea typeface="Oswald"/>
                <a:cs typeface="Oswald"/>
                <a:sym typeface="Oswald"/>
              </a:rPr>
              <a:t>Populations that are growing fastest vs the largest are the biggest counter-predictors</a:t>
            </a:r>
            <a:endParaRPr sz="1200">
              <a:latin typeface="Oswald"/>
              <a:ea typeface="Oswald"/>
              <a:cs typeface="Oswald"/>
              <a:sym typeface="Oswa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30"/>
          <p:cNvSpPr txBox="1"/>
          <p:nvPr>
            <p:ph type="title"/>
          </p:nvPr>
        </p:nvSpPr>
        <p:spPr>
          <a:xfrm>
            <a:off x="717525" y="548746"/>
            <a:ext cx="4604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053B5C"/>
                </a:solidFill>
              </a:rPr>
              <a:t>Goals</a:t>
            </a:r>
            <a:endParaRPr>
              <a:solidFill>
                <a:srgbClr val="053B5C"/>
              </a:solidFill>
            </a:endParaRPr>
          </a:p>
          <a:p>
            <a:pPr indent="0" lvl="0" marL="0" rtl="0" algn="l">
              <a:spcBef>
                <a:spcPts val="0"/>
              </a:spcBef>
              <a:spcAft>
                <a:spcPts val="0"/>
              </a:spcAft>
              <a:buNone/>
            </a:pPr>
            <a:r>
              <a:t/>
            </a:r>
            <a:endParaRPr>
              <a:solidFill>
                <a:srgbClr val="053B5C"/>
              </a:solidFill>
            </a:endParaRPr>
          </a:p>
          <a:p>
            <a:pPr indent="0" lvl="0" marL="0" rtl="0" algn="l">
              <a:spcBef>
                <a:spcPts val="0"/>
              </a:spcBef>
              <a:spcAft>
                <a:spcPts val="0"/>
              </a:spcAft>
              <a:buNone/>
            </a:pPr>
            <a:r>
              <a:t/>
            </a:r>
            <a:endParaRPr/>
          </a:p>
        </p:txBody>
      </p:sp>
      <p:sp>
        <p:nvSpPr>
          <p:cNvPr id="321" name="Google Shape;321;p30"/>
          <p:cNvSpPr txBox="1"/>
          <p:nvPr>
            <p:ph idx="1" type="body"/>
          </p:nvPr>
        </p:nvSpPr>
        <p:spPr>
          <a:xfrm>
            <a:off x="717450" y="1043125"/>
            <a:ext cx="7709100" cy="115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GB" sz="1200">
                <a:solidFill>
                  <a:srgbClr val="053B5C"/>
                </a:solidFill>
                <a:latin typeface="Oswald"/>
                <a:ea typeface="Oswald"/>
                <a:cs typeface="Oswald"/>
                <a:sym typeface="Oswald"/>
              </a:rPr>
              <a:t>The goal of this project is to use some of the tools we have learnt on DSI to: </a:t>
            </a:r>
            <a:endParaRPr sz="1200">
              <a:solidFill>
                <a:srgbClr val="053B5C"/>
              </a:solidFill>
              <a:latin typeface="Oswald"/>
              <a:ea typeface="Oswald"/>
              <a:cs typeface="Oswald"/>
              <a:sym typeface="Oswald"/>
            </a:endParaRPr>
          </a:p>
          <a:p>
            <a:pPr indent="0" lvl="0" marL="0" rtl="0" algn="l">
              <a:spcBef>
                <a:spcPts val="0"/>
              </a:spcBef>
              <a:spcAft>
                <a:spcPts val="0"/>
              </a:spcAft>
              <a:buClr>
                <a:srgbClr val="000000"/>
              </a:buClr>
              <a:buSzPts val="1100"/>
              <a:buFont typeface="Arial"/>
              <a:buNone/>
            </a:pPr>
            <a:r>
              <a:t/>
            </a:r>
            <a:endParaRPr sz="1200">
              <a:solidFill>
                <a:srgbClr val="053B5C"/>
              </a:solidFill>
              <a:latin typeface="Oswald"/>
              <a:ea typeface="Oswald"/>
              <a:cs typeface="Oswald"/>
              <a:sym typeface="Oswald"/>
            </a:endParaRPr>
          </a:p>
          <a:p>
            <a:pPr indent="-301625" lvl="0" marL="457200" rtl="0" algn="l">
              <a:spcBef>
                <a:spcPts val="0"/>
              </a:spcBef>
              <a:spcAft>
                <a:spcPts val="0"/>
              </a:spcAft>
              <a:buSzPts val="1150"/>
              <a:buFont typeface="Oswald"/>
              <a:buChar char="●"/>
            </a:pPr>
            <a:r>
              <a:rPr lang="en-GB" sz="1150">
                <a:solidFill>
                  <a:srgbClr val="053B5C"/>
                </a:solidFill>
                <a:latin typeface="Oswald"/>
                <a:ea typeface="Oswald"/>
                <a:cs typeface="Oswald"/>
                <a:sym typeface="Oswald"/>
              </a:rPr>
              <a:t>Explore all the factors that go into making a Nation ‘Green’</a:t>
            </a:r>
            <a:endParaRPr sz="1150">
              <a:solidFill>
                <a:srgbClr val="053B5C"/>
              </a:solidFill>
              <a:latin typeface="Oswald"/>
              <a:ea typeface="Oswald"/>
              <a:cs typeface="Oswald"/>
              <a:sym typeface="Oswald"/>
            </a:endParaRPr>
          </a:p>
          <a:p>
            <a:pPr indent="0" lvl="0" marL="457200" rtl="0" algn="l">
              <a:spcBef>
                <a:spcPts val="0"/>
              </a:spcBef>
              <a:spcAft>
                <a:spcPts val="0"/>
              </a:spcAft>
              <a:buNone/>
            </a:pPr>
            <a:r>
              <a:t/>
            </a:r>
            <a:endParaRPr sz="1150">
              <a:solidFill>
                <a:srgbClr val="053B5C"/>
              </a:solidFill>
              <a:latin typeface="Oswald"/>
              <a:ea typeface="Oswald"/>
              <a:cs typeface="Oswald"/>
              <a:sym typeface="Oswald"/>
            </a:endParaRPr>
          </a:p>
          <a:p>
            <a:pPr indent="-301625" lvl="0" marL="457200" rtl="0" algn="l">
              <a:spcBef>
                <a:spcPts val="0"/>
              </a:spcBef>
              <a:spcAft>
                <a:spcPts val="0"/>
              </a:spcAft>
              <a:buSzPts val="1150"/>
              <a:buFont typeface="Oswald"/>
              <a:buChar char="●"/>
            </a:pPr>
            <a:r>
              <a:rPr lang="en-GB" sz="1150">
                <a:solidFill>
                  <a:srgbClr val="053B5C"/>
                </a:solidFill>
                <a:latin typeface="Oswald"/>
                <a:ea typeface="Oswald"/>
                <a:cs typeface="Oswald"/>
                <a:sym typeface="Oswald"/>
              </a:rPr>
              <a:t>Find </a:t>
            </a:r>
            <a:r>
              <a:rPr lang="en-GB" sz="1150">
                <a:solidFill>
                  <a:srgbClr val="053B5C"/>
                </a:solidFill>
                <a:latin typeface="Oswald"/>
                <a:ea typeface="Oswald"/>
                <a:cs typeface="Oswald"/>
                <a:sym typeface="Oswald"/>
              </a:rPr>
              <a:t>correlations</a:t>
            </a:r>
            <a:r>
              <a:rPr lang="en-GB" sz="1150">
                <a:solidFill>
                  <a:srgbClr val="053B5C"/>
                </a:solidFill>
                <a:latin typeface="Oswald"/>
                <a:ea typeface="Oswald"/>
                <a:cs typeface="Oswald"/>
                <a:sym typeface="Oswald"/>
              </a:rPr>
              <a:t> between Nations, they’re levels of success</a:t>
            </a:r>
            <a:endParaRPr sz="1150">
              <a:solidFill>
                <a:srgbClr val="053B5C"/>
              </a:solidFill>
              <a:latin typeface="Oswald"/>
              <a:ea typeface="Oswald"/>
              <a:cs typeface="Oswald"/>
              <a:sym typeface="Oswald"/>
            </a:endParaRPr>
          </a:p>
          <a:p>
            <a:pPr indent="0" lvl="0" marL="457200" rtl="0" algn="l">
              <a:spcBef>
                <a:spcPts val="0"/>
              </a:spcBef>
              <a:spcAft>
                <a:spcPts val="0"/>
              </a:spcAft>
              <a:buNone/>
            </a:pPr>
            <a:r>
              <a:t/>
            </a:r>
            <a:endParaRPr sz="1150">
              <a:solidFill>
                <a:srgbClr val="053B5C"/>
              </a:solidFill>
              <a:latin typeface="Oswald"/>
              <a:ea typeface="Oswald"/>
              <a:cs typeface="Oswald"/>
              <a:sym typeface="Oswald"/>
            </a:endParaRPr>
          </a:p>
          <a:p>
            <a:pPr indent="-301625" lvl="0" marL="457200" rtl="0" algn="l">
              <a:spcBef>
                <a:spcPts val="0"/>
              </a:spcBef>
              <a:spcAft>
                <a:spcPts val="0"/>
              </a:spcAft>
              <a:buClr>
                <a:srgbClr val="053B5C"/>
              </a:buClr>
              <a:buSzPts val="1150"/>
              <a:buFont typeface="Oswald"/>
              <a:buChar char="●"/>
            </a:pPr>
            <a:r>
              <a:rPr lang="en-GB" sz="1150">
                <a:solidFill>
                  <a:srgbClr val="053B5C"/>
                </a:solidFill>
                <a:latin typeface="Oswald"/>
                <a:ea typeface="Oswald"/>
                <a:cs typeface="Oswald"/>
                <a:sym typeface="Oswald"/>
              </a:rPr>
              <a:t>Then use this information to build a better picture to gain any insights</a:t>
            </a:r>
            <a:endParaRPr sz="1150">
              <a:solidFill>
                <a:srgbClr val="053B5C"/>
              </a:solidFill>
              <a:latin typeface="Oswald"/>
              <a:ea typeface="Oswald"/>
              <a:cs typeface="Oswald"/>
              <a:sym typeface="Oswald"/>
            </a:endParaRPr>
          </a:p>
        </p:txBody>
      </p:sp>
      <p:grpSp>
        <p:nvGrpSpPr>
          <p:cNvPr id="322" name="Google Shape;322;p30"/>
          <p:cNvGrpSpPr/>
          <p:nvPr/>
        </p:nvGrpSpPr>
        <p:grpSpPr>
          <a:xfrm flipH="1">
            <a:off x="824139" y="429781"/>
            <a:ext cx="446222" cy="77476"/>
            <a:chOff x="6146875" y="1767300"/>
            <a:chExt cx="331025" cy="57475"/>
          </a:xfrm>
        </p:grpSpPr>
        <p:sp>
          <p:nvSpPr>
            <p:cNvPr id="323" name="Google Shape;323;p30"/>
            <p:cNvSpPr/>
            <p:nvPr/>
          </p:nvSpPr>
          <p:spPr>
            <a:xfrm>
              <a:off x="6277250" y="1767300"/>
              <a:ext cx="74150" cy="57475"/>
            </a:xfrm>
            <a:custGeom>
              <a:rect b="b" l="l" r="r" t="t"/>
              <a:pathLst>
                <a:path extrusionOk="0" h="2299" w="2966">
                  <a:moveTo>
                    <a:pt x="1477" y="1"/>
                  </a:moveTo>
                  <a:cubicBezTo>
                    <a:pt x="1" y="1"/>
                    <a:pt x="1" y="2299"/>
                    <a:pt x="1477" y="2299"/>
                  </a:cubicBezTo>
                  <a:cubicBezTo>
                    <a:pt x="2966" y="2299"/>
                    <a:pt x="2966" y="1"/>
                    <a:pt x="1477" y="1"/>
                  </a:cubicBezTo>
                  <a:close/>
                </a:path>
              </a:pathLst>
            </a:custGeom>
            <a:solidFill>
              <a:srgbClr val="A0E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Oswald"/>
                <a:ea typeface="Oswald"/>
                <a:cs typeface="Oswald"/>
                <a:sym typeface="Oswald"/>
              </a:endParaRPr>
            </a:p>
          </p:txBody>
        </p:sp>
        <p:sp>
          <p:nvSpPr>
            <p:cNvPr id="324" name="Google Shape;324;p30"/>
            <p:cNvSpPr/>
            <p:nvPr/>
          </p:nvSpPr>
          <p:spPr>
            <a:xfrm>
              <a:off x="6146875" y="1767300"/>
              <a:ext cx="74150" cy="57475"/>
            </a:xfrm>
            <a:custGeom>
              <a:rect b="b" l="l" r="r" t="t"/>
              <a:pathLst>
                <a:path extrusionOk="0" h="2299" w="2966">
                  <a:moveTo>
                    <a:pt x="1477" y="1"/>
                  </a:moveTo>
                  <a:cubicBezTo>
                    <a:pt x="1" y="1"/>
                    <a:pt x="1" y="2299"/>
                    <a:pt x="1477" y="2299"/>
                  </a:cubicBezTo>
                  <a:cubicBezTo>
                    <a:pt x="2966" y="2299"/>
                    <a:pt x="2966" y="1"/>
                    <a:pt x="1477" y="1"/>
                  </a:cubicBezTo>
                  <a:close/>
                </a:path>
              </a:pathLst>
            </a:custGeom>
            <a:solidFill>
              <a:srgbClr val="A0E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Oswald"/>
                <a:ea typeface="Oswald"/>
                <a:cs typeface="Oswald"/>
                <a:sym typeface="Oswald"/>
              </a:endParaRPr>
            </a:p>
          </p:txBody>
        </p:sp>
        <p:sp>
          <p:nvSpPr>
            <p:cNvPr id="325" name="Google Shape;325;p30"/>
            <p:cNvSpPr/>
            <p:nvPr/>
          </p:nvSpPr>
          <p:spPr>
            <a:xfrm>
              <a:off x="6403775" y="1767300"/>
              <a:ext cx="74125" cy="57475"/>
            </a:xfrm>
            <a:custGeom>
              <a:rect b="b" l="l" r="r" t="t"/>
              <a:pathLst>
                <a:path extrusionOk="0" h="2299" w="2965">
                  <a:moveTo>
                    <a:pt x="1488" y="1"/>
                  </a:moveTo>
                  <a:cubicBezTo>
                    <a:pt x="0" y="1"/>
                    <a:pt x="0" y="2299"/>
                    <a:pt x="1488" y="2299"/>
                  </a:cubicBezTo>
                  <a:cubicBezTo>
                    <a:pt x="2965" y="2299"/>
                    <a:pt x="2965" y="1"/>
                    <a:pt x="1488" y="1"/>
                  </a:cubicBezTo>
                  <a:close/>
                </a:path>
              </a:pathLst>
            </a:custGeom>
            <a:solidFill>
              <a:srgbClr val="A0E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Oswald"/>
                <a:ea typeface="Oswald"/>
                <a:cs typeface="Oswald"/>
                <a:sym typeface="Oswald"/>
              </a:endParaRPr>
            </a:p>
          </p:txBody>
        </p:sp>
      </p:grpSp>
      <p:sp>
        <p:nvSpPr>
          <p:cNvPr id="326" name="Google Shape;326;p30"/>
          <p:cNvSpPr txBox="1"/>
          <p:nvPr>
            <p:ph type="title"/>
          </p:nvPr>
        </p:nvSpPr>
        <p:spPr>
          <a:xfrm>
            <a:off x="753475" y="2552834"/>
            <a:ext cx="4604100" cy="57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053B5C"/>
                </a:solidFill>
              </a:rPr>
              <a:t>Success Criteria / Metrics</a:t>
            </a:r>
            <a:endParaRPr>
              <a:solidFill>
                <a:srgbClr val="053B5C"/>
              </a:solidFill>
            </a:endParaRPr>
          </a:p>
          <a:p>
            <a:pPr indent="0" lvl="0" marL="0" rtl="0" algn="l">
              <a:spcBef>
                <a:spcPts val="0"/>
              </a:spcBef>
              <a:spcAft>
                <a:spcPts val="0"/>
              </a:spcAft>
              <a:buNone/>
            </a:pPr>
            <a:r>
              <a:t/>
            </a:r>
            <a:endParaRPr>
              <a:solidFill>
                <a:srgbClr val="053B5C"/>
              </a:solidFill>
            </a:endParaRPr>
          </a:p>
          <a:p>
            <a:pPr indent="0" lvl="0" marL="0" rtl="0" algn="l">
              <a:spcBef>
                <a:spcPts val="0"/>
              </a:spcBef>
              <a:spcAft>
                <a:spcPts val="0"/>
              </a:spcAft>
              <a:buNone/>
            </a:pPr>
            <a:r>
              <a:t/>
            </a:r>
            <a:endParaRPr/>
          </a:p>
        </p:txBody>
      </p:sp>
      <p:sp>
        <p:nvSpPr>
          <p:cNvPr id="327" name="Google Shape;327;p30"/>
          <p:cNvSpPr txBox="1"/>
          <p:nvPr>
            <p:ph idx="1" type="body"/>
          </p:nvPr>
        </p:nvSpPr>
        <p:spPr>
          <a:xfrm>
            <a:off x="753475" y="3031403"/>
            <a:ext cx="7709100" cy="177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GB" sz="1200">
                <a:solidFill>
                  <a:srgbClr val="053B5C"/>
                </a:solidFill>
                <a:latin typeface="Oswald"/>
                <a:ea typeface="Oswald"/>
                <a:cs typeface="Oswald"/>
                <a:sym typeface="Oswald"/>
              </a:rPr>
              <a:t>For our purposes, we’ll use</a:t>
            </a:r>
            <a:r>
              <a:rPr lang="en-GB" sz="1200">
                <a:solidFill>
                  <a:srgbClr val="053B5C"/>
                </a:solidFill>
                <a:latin typeface="Oswald"/>
                <a:ea typeface="Oswald"/>
                <a:cs typeface="Oswald"/>
                <a:sym typeface="Oswald"/>
              </a:rPr>
              <a:t>: </a:t>
            </a:r>
            <a:endParaRPr sz="1200">
              <a:solidFill>
                <a:srgbClr val="053B5C"/>
              </a:solidFill>
              <a:latin typeface="Oswald"/>
              <a:ea typeface="Oswald"/>
              <a:cs typeface="Oswald"/>
              <a:sym typeface="Oswald"/>
            </a:endParaRPr>
          </a:p>
          <a:p>
            <a:pPr indent="0" lvl="0" marL="0" rtl="0" algn="l">
              <a:spcBef>
                <a:spcPts val="0"/>
              </a:spcBef>
              <a:spcAft>
                <a:spcPts val="0"/>
              </a:spcAft>
              <a:buClr>
                <a:srgbClr val="000000"/>
              </a:buClr>
              <a:buSzPts val="1100"/>
              <a:buFont typeface="Arial"/>
              <a:buNone/>
            </a:pPr>
            <a:r>
              <a:t/>
            </a:r>
            <a:endParaRPr sz="1200">
              <a:solidFill>
                <a:srgbClr val="053B5C"/>
              </a:solidFill>
              <a:latin typeface="Oswald"/>
              <a:ea typeface="Oswald"/>
              <a:cs typeface="Oswald"/>
              <a:sym typeface="Oswald"/>
            </a:endParaRPr>
          </a:p>
          <a:p>
            <a:pPr indent="-301625" lvl="0" marL="457200" rtl="0" algn="l">
              <a:spcBef>
                <a:spcPts val="0"/>
              </a:spcBef>
              <a:spcAft>
                <a:spcPts val="0"/>
              </a:spcAft>
              <a:buSzPts val="1150"/>
              <a:buFont typeface="Oswald"/>
              <a:buChar char="●"/>
            </a:pPr>
            <a:r>
              <a:rPr lang="en-GB" sz="1150">
                <a:solidFill>
                  <a:srgbClr val="053B5C"/>
                </a:solidFill>
                <a:latin typeface="Oswald"/>
                <a:ea typeface="Oswald"/>
                <a:cs typeface="Oswald"/>
                <a:sym typeface="Oswald"/>
              </a:rPr>
              <a:t>Correlations (positive or negative)</a:t>
            </a:r>
            <a:endParaRPr sz="1150">
              <a:solidFill>
                <a:srgbClr val="053B5C"/>
              </a:solidFill>
              <a:latin typeface="Oswald"/>
              <a:ea typeface="Oswald"/>
              <a:cs typeface="Oswald"/>
              <a:sym typeface="Oswald"/>
            </a:endParaRPr>
          </a:p>
          <a:p>
            <a:pPr indent="0" lvl="0" marL="457200" rtl="0" algn="l">
              <a:spcBef>
                <a:spcPts val="0"/>
              </a:spcBef>
              <a:spcAft>
                <a:spcPts val="0"/>
              </a:spcAft>
              <a:buNone/>
            </a:pPr>
            <a:r>
              <a:t/>
            </a:r>
            <a:endParaRPr sz="1150">
              <a:solidFill>
                <a:srgbClr val="053B5C"/>
              </a:solidFill>
              <a:latin typeface="Oswald"/>
              <a:ea typeface="Oswald"/>
              <a:cs typeface="Oswald"/>
              <a:sym typeface="Oswald"/>
            </a:endParaRPr>
          </a:p>
          <a:p>
            <a:pPr indent="-301625" lvl="0" marL="457200" rtl="0" algn="l">
              <a:spcBef>
                <a:spcPts val="0"/>
              </a:spcBef>
              <a:spcAft>
                <a:spcPts val="0"/>
              </a:spcAft>
              <a:buSzPts val="1150"/>
              <a:buFont typeface="Oswald"/>
              <a:buChar char="●"/>
            </a:pPr>
            <a:r>
              <a:rPr lang="en-GB" sz="1150">
                <a:solidFill>
                  <a:srgbClr val="053B5C"/>
                </a:solidFill>
                <a:latin typeface="Oswald"/>
                <a:ea typeface="Oswald"/>
                <a:cs typeface="Oswald"/>
                <a:sym typeface="Oswald"/>
              </a:rPr>
              <a:t>R2 Score</a:t>
            </a:r>
            <a:endParaRPr sz="1150">
              <a:solidFill>
                <a:srgbClr val="053B5C"/>
              </a:solidFill>
              <a:latin typeface="Oswald"/>
              <a:ea typeface="Oswald"/>
              <a:cs typeface="Oswald"/>
              <a:sym typeface="Oswald"/>
            </a:endParaRPr>
          </a:p>
          <a:p>
            <a:pPr indent="0" lvl="0" marL="0" rtl="0" algn="l">
              <a:spcBef>
                <a:spcPts val="0"/>
              </a:spcBef>
              <a:spcAft>
                <a:spcPts val="0"/>
              </a:spcAft>
              <a:buNone/>
            </a:pPr>
            <a:r>
              <a:t/>
            </a:r>
            <a:endParaRPr sz="1150">
              <a:solidFill>
                <a:srgbClr val="053B5C"/>
              </a:solidFill>
              <a:latin typeface="Oswald"/>
              <a:ea typeface="Oswald"/>
              <a:cs typeface="Oswald"/>
              <a:sym typeface="Oswald"/>
            </a:endParaRPr>
          </a:p>
          <a:p>
            <a:pPr indent="0" lvl="0" marL="0" rtl="0" algn="l">
              <a:spcBef>
                <a:spcPts val="0"/>
              </a:spcBef>
              <a:spcAft>
                <a:spcPts val="0"/>
              </a:spcAft>
              <a:buNone/>
            </a:pPr>
            <a:r>
              <a:t/>
            </a:r>
            <a:endParaRPr sz="1150">
              <a:solidFill>
                <a:srgbClr val="053B5C"/>
              </a:solidFill>
              <a:latin typeface="Oswald"/>
              <a:ea typeface="Oswald"/>
              <a:cs typeface="Oswald"/>
              <a:sym typeface="Oswald"/>
            </a:endParaRPr>
          </a:p>
          <a:p>
            <a:pPr indent="0" lvl="0" marL="0" rtl="0" algn="l">
              <a:spcBef>
                <a:spcPts val="0"/>
              </a:spcBef>
              <a:spcAft>
                <a:spcPts val="0"/>
              </a:spcAft>
              <a:buNone/>
            </a:pPr>
            <a:r>
              <a:rPr lang="en-GB" sz="1150">
                <a:solidFill>
                  <a:srgbClr val="053B5C"/>
                </a:solidFill>
                <a:latin typeface="Oswald"/>
                <a:ea typeface="Oswald"/>
                <a:cs typeface="Oswald"/>
                <a:sym typeface="Oswald"/>
              </a:rPr>
              <a:t>But first, how do we know how ‘Green’ a Country is in the first place? We’ll use the EPI…</a:t>
            </a:r>
            <a:endParaRPr sz="1150">
              <a:solidFill>
                <a:srgbClr val="053B5C"/>
              </a:solidFill>
              <a:latin typeface="Oswald"/>
              <a:ea typeface="Oswald"/>
              <a:cs typeface="Oswald"/>
              <a:sym typeface="Oswald"/>
            </a:endParaRPr>
          </a:p>
          <a:p>
            <a:pPr indent="0" lvl="0" marL="0" rtl="0" algn="l">
              <a:spcBef>
                <a:spcPts val="0"/>
              </a:spcBef>
              <a:spcAft>
                <a:spcPts val="0"/>
              </a:spcAft>
              <a:buNone/>
            </a:pPr>
            <a:r>
              <a:t/>
            </a:r>
            <a:endParaRPr sz="1150">
              <a:solidFill>
                <a:srgbClr val="053B5C"/>
              </a:solidFill>
              <a:latin typeface="Oswald"/>
              <a:ea typeface="Oswald"/>
              <a:cs typeface="Oswald"/>
              <a:sym typeface="Oswald"/>
            </a:endParaRPr>
          </a:p>
          <a:p>
            <a:pPr indent="0" lvl="0" marL="0" rtl="0" algn="l">
              <a:spcBef>
                <a:spcPts val="0"/>
              </a:spcBef>
              <a:spcAft>
                <a:spcPts val="0"/>
              </a:spcAft>
              <a:buNone/>
            </a:pPr>
            <a:r>
              <a:t/>
            </a:r>
            <a:endParaRPr sz="1150">
              <a:solidFill>
                <a:srgbClr val="053B5C"/>
              </a:solidFill>
              <a:latin typeface="Oswald"/>
              <a:ea typeface="Oswald"/>
              <a:cs typeface="Oswald"/>
              <a:sym typeface="Oswald"/>
            </a:endParaRPr>
          </a:p>
        </p:txBody>
      </p:sp>
      <p:grpSp>
        <p:nvGrpSpPr>
          <p:cNvPr id="328" name="Google Shape;328;p30"/>
          <p:cNvGrpSpPr/>
          <p:nvPr/>
        </p:nvGrpSpPr>
        <p:grpSpPr>
          <a:xfrm flipH="1">
            <a:off x="824139" y="2475540"/>
            <a:ext cx="446222" cy="77275"/>
            <a:chOff x="6146875" y="1767300"/>
            <a:chExt cx="331025" cy="57475"/>
          </a:xfrm>
        </p:grpSpPr>
        <p:sp>
          <p:nvSpPr>
            <p:cNvPr id="329" name="Google Shape;329;p30"/>
            <p:cNvSpPr/>
            <p:nvPr/>
          </p:nvSpPr>
          <p:spPr>
            <a:xfrm>
              <a:off x="6277250" y="1767300"/>
              <a:ext cx="74150" cy="57475"/>
            </a:xfrm>
            <a:custGeom>
              <a:rect b="b" l="l" r="r" t="t"/>
              <a:pathLst>
                <a:path extrusionOk="0" h="2299" w="2966">
                  <a:moveTo>
                    <a:pt x="1477" y="1"/>
                  </a:moveTo>
                  <a:cubicBezTo>
                    <a:pt x="1" y="1"/>
                    <a:pt x="1" y="2299"/>
                    <a:pt x="1477" y="2299"/>
                  </a:cubicBezTo>
                  <a:cubicBezTo>
                    <a:pt x="2966" y="2299"/>
                    <a:pt x="2966" y="1"/>
                    <a:pt x="1477" y="1"/>
                  </a:cubicBezTo>
                  <a:close/>
                </a:path>
              </a:pathLst>
            </a:custGeom>
            <a:solidFill>
              <a:srgbClr val="A0E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Oswald"/>
                <a:ea typeface="Oswald"/>
                <a:cs typeface="Oswald"/>
                <a:sym typeface="Oswald"/>
              </a:endParaRPr>
            </a:p>
          </p:txBody>
        </p:sp>
        <p:sp>
          <p:nvSpPr>
            <p:cNvPr id="330" name="Google Shape;330;p30"/>
            <p:cNvSpPr/>
            <p:nvPr/>
          </p:nvSpPr>
          <p:spPr>
            <a:xfrm>
              <a:off x="6146875" y="1767300"/>
              <a:ext cx="74150" cy="57475"/>
            </a:xfrm>
            <a:custGeom>
              <a:rect b="b" l="l" r="r" t="t"/>
              <a:pathLst>
                <a:path extrusionOk="0" h="2299" w="2966">
                  <a:moveTo>
                    <a:pt x="1477" y="1"/>
                  </a:moveTo>
                  <a:cubicBezTo>
                    <a:pt x="1" y="1"/>
                    <a:pt x="1" y="2299"/>
                    <a:pt x="1477" y="2299"/>
                  </a:cubicBezTo>
                  <a:cubicBezTo>
                    <a:pt x="2966" y="2299"/>
                    <a:pt x="2966" y="1"/>
                    <a:pt x="1477" y="1"/>
                  </a:cubicBezTo>
                  <a:close/>
                </a:path>
              </a:pathLst>
            </a:custGeom>
            <a:solidFill>
              <a:srgbClr val="A0E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Oswald"/>
                <a:ea typeface="Oswald"/>
                <a:cs typeface="Oswald"/>
                <a:sym typeface="Oswald"/>
              </a:endParaRPr>
            </a:p>
          </p:txBody>
        </p:sp>
        <p:sp>
          <p:nvSpPr>
            <p:cNvPr id="331" name="Google Shape;331;p30"/>
            <p:cNvSpPr/>
            <p:nvPr/>
          </p:nvSpPr>
          <p:spPr>
            <a:xfrm>
              <a:off x="6403775" y="1767300"/>
              <a:ext cx="74125" cy="57475"/>
            </a:xfrm>
            <a:custGeom>
              <a:rect b="b" l="l" r="r" t="t"/>
              <a:pathLst>
                <a:path extrusionOk="0" h="2299" w="2965">
                  <a:moveTo>
                    <a:pt x="1488" y="1"/>
                  </a:moveTo>
                  <a:cubicBezTo>
                    <a:pt x="0" y="1"/>
                    <a:pt x="0" y="2299"/>
                    <a:pt x="1488" y="2299"/>
                  </a:cubicBezTo>
                  <a:cubicBezTo>
                    <a:pt x="2965" y="2299"/>
                    <a:pt x="2965" y="1"/>
                    <a:pt x="1488" y="1"/>
                  </a:cubicBezTo>
                  <a:close/>
                </a:path>
              </a:pathLst>
            </a:custGeom>
            <a:solidFill>
              <a:srgbClr val="A0E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Oswald"/>
                <a:ea typeface="Oswald"/>
                <a:cs typeface="Oswald"/>
                <a:sym typeface="Oswald"/>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31"/>
          <p:cNvSpPr txBox="1"/>
          <p:nvPr>
            <p:ph type="title"/>
          </p:nvPr>
        </p:nvSpPr>
        <p:spPr>
          <a:xfrm>
            <a:off x="2672700" y="1304100"/>
            <a:ext cx="3798900" cy="724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a:t>Environmental Performance Index </a:t>
            </a:r>
            <a:endParaRPr/>
          </a:p>
        </p:txBody>
      </p:sp>
      <p:sp>
        <p:nvSpPr>
          <p:cNvPr id="337" name="Google Shape;337;p31"/>
          <p:cNvSpPr txBox="1"/>
          <p:nvPr>
            <p:ph idx="1" type="subTitle"/>
          </p:nvPr>
        </p:nvSpPr>
        <p:spPr>
          <a:xfrm>
            <a:off x="2785200" y="1899600"/>
            <a:ext cx="3573600" cy="18573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GB">
                <a:latin typeface="Oswald"/>
                <a:ea typeface="Oswald"/>
                <a:cs typeface="Oswald"/>
                <a:sym typeface="Oswald"/>
              </a:rPr>
              <a:t>Developed by Yale, this Index provides a data-driven summary of the state of sustainability around the world. Using 32 performance indicators across 11 issue categories, the EPI ranks 180 countries on environmental health and ecosystem vitality</a:t>
            </a:r>
            <a:endParaRPr>
              <a:latin typeface="Oswald"/>
              <a:ea typeface="Oswald"/>
              <a:cs typeface="Oswald"/>
              <a:sym typeface="Oswa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32"/>
          <p:cNvSpPr txBox="1"/>
          <p:nvPr>
            <p:ph type="title"/>
          </p:nvPr>
        </p:nvSpPr>
        <p:spPr>
          <a:xfrm>
            <a:off x="311700" y="225700"/>
            <a:ext cx="8520600" cy="368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DATA </a:t>
            </a:r>
            <a:r>
              <a:rPr lang="en-GB" sz="1200"/>
              <a:t>Sources: Yale, Worldbank</a:t>
            </a:r>
            <a:endParaRPr sz="1200"/>
          </a:p>
        </p:txBody>
      </p:sp>
      <p:sp>
        <p:nvSpPr>
          <p:cNvPr id="343" name="Google Shape;343;p32"/>
          <p:cNvSpPr txBox="1"/>
          <p:nvPr>
            <p:ph idx="2" type="body"/>
          </p:nvPr>
        </p:nvSpPr>
        <p:spPr>
          <a:xfrm>
            <a:off x="4832400" y="1152475"/>
            <a:ext cx="3999900" cy="295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u="sng">
                <a:latin typeface="Oswald"/>
                <a:ea typeface="Oswald"/>
                <a:cs typeface="Oswald"/>
                <a:sym typeface="Oswald"/>
              </a:rPr>
              <a:t>Non-</a:t>
            </a:r>
            <a:r>
              <a:rPr b="1" lang="en-GB" u="sng">
                <a:latin typeface="Oswald"/>
                <a:ea typeface="Oswald"/>
                <a:cs typeface="Oswald"/>
                <a:sym typeface="Oswald"/>
              </a:rPr>
              <a:t>Environmental Data </a:t>
            </a:r>
            <a:r>
              <a:rPr lang="en-GB" u="sng">
                <a:latin typeface="Oswald"/>
                <a:ea typeface="Oswald"/>
                <a:cs typeface="Oswald"/>
                <a:sym typeface="Oswald"/>
              </a:rPr>
              <a:t>(Obtained from other sources)</a:t>
            </a:r>
            <a:r>
              <a:rPr b="1" lang="en-GB" u="sng">
                <a:latin typeface="Oswald"/>
                <a:ea typeface="Oswald"/>
                <a:cs typeface="Oswald"/>
                <a:sym typeface="Oswald"/>
              </a:rPr>
              <a:t>:</a:t>
            </a:r>
            <a:endParaRPr>
              <a:latin typeface="Oswald"/>
              <a:ea typeface="Oswald"/>
              <a:cs typeface="Oswald"/>
              <a:sym typeface="Oswald"/>
            </a:endParaRPr>
          </a:p>
          <a:p>
            <a:pPr indent="-304800" lvl="0" marL="457200" rtl="0" algn="l">
              <a:spcBef>
                <a:spcPts val="1600"/>
              </a:spcBef>
              <a:spcAft>
                <a:spcPts val="0"/>
              </a:spcAft>
              <a:buSzPts val="1200"/>
              <a:buFont typeface="Oswald"/>
              <a:buChar char="●"/>
            </a:pPr>
            <a:r>
              <a:rPr lang="en-GB" sz="1200">
                <a:latin typeface="Oswald"/>
                <a:ea typeface="Oswald"/>
                <a:cs typeface="Oswald"/>
                <a:sym typeface="Oswald"/>
              </a:rPr>
              <a:t>Country</a:t>
            </a:r>
            <a:endParaRPr sz="1200">
              <a:latin typeface="Oswald"/>
              <a:ea typeface="Oswald"/>
              <a:cs typeface="Oswald"/>
              <a:sym typeface="Oswald"/>
            </a:endParaRPr>
          </a:p>
          <a:p>
            <a:pPr indent="-304800" lvl="0" marL="457200" rtl="0" algn="l">
              <a:spcBef>
                <a:spcPts val="0"/>
              </a:spcBef>
              <a:spcAft>
                <a:spcPts val="0"/>
              </a:spcAft>
              <a:buSzPts val="1200"/>
              <a:buFont typeface="Oswald"/>
              <a:buChar char="●"/>
            </a:pPr>
            <a:r>
              <a:rPr lang="en-GB" sz="1200">
                <a:latin typeface="Oswald"/>
                <a:ea typeface="Oswald"/>
                <a:cs typeface="Oswald"/>
                <a:sym typeface="Oswald"/>
              </a:rPr>
              <a:t>Region</a:t>
            </a:r>
            <a:endParaRPr sz="1200">
              <a:latin typeface="Oswald"/>
              <a:ea typeface="Oswald"/>
              <a:cs typeface="Oswald"/>
              <a:sym typeface="Oswald"/>
            </a:endParaRPr>
          </a:p>
          <a:p>
            <a:pPr indent="-304800" lvl="0" marL="457200" rtl="0" algn="l">
              <a:spcBef>
                <a:spcPts val="0"/>
              </a:spcBef>
              <a:spcAft>
                <a:spcPts val="0"/>
              </a:spcAft>
              <a:buSzPts val="1200"/>
              <a:buFont typeface="Oswald"/>
              <a:buChar char="●"/>
            </a:pPr>
            <a:r>
              <a:rPr lang="en-GB" sz="1200">
                <a:latin typeface="Oswald"/>
                <a:ea typeface="Oswald"/>
                <a:cs typeface="Oswald"/>
                <a:sym typeface="Oswald"/>
              </a:rPr>
              <a:t>GDP</a:t>
            </a:r>
            <a:endParaRPr sz="1200">
              <a:latin typeface="Oswald"/>
              <a:ea typeface="Oswald"/>
              <a:cs typeface="Oswald"/>
              <a:sym typeface="Oswald"/>
            </a:endParaRPr>
          </a:p>
          <a:p>
            <a:pPr indent="-304800" lvl="0" marL="457200" rtl="0" algn="l">
              <a:spcBef>
                <a:spcPts val="0"/>
              </a:spcBef>
              <a:spcAft>
                <a:spcPts val="0"/>
              </a:spcAft>
              <a:buSzPts val="1200"/>
              <a:buFont typeface="Oswald"/>
              <a:buChar char="●"/>
            </a:pPr>
            <a:r>
              <a:rPr lang="en-GB" sz="1200">
                <a:latin typeface="Oswald"/>
                <a:ea typeface="Oswald"/>
                <a:cs typeface="Oswald"/>
                <a:sym typeface="Oswald"/>
              </a:rPr>
              <a:t>Population</a:t>
            </a:r>
            <a:endParaRPr sz="1200">
              <a:latin typeface="Oswald"/>
              <a:ea typeface="Oswald"/>
              <a:cs typeface="Oswald"/>
              <a:sym typeface="Oswald"/>
            </a:endParaRPr>
          </a:p>
          <a:p>
            <a:pPr indent="-304800" lvl="0" marL="457200" rtl="0" algn="l">
              <a:spcBef>
                <a:spcPts val="0"/>
              </a:spcBef>
              <a:spcAft>
                <a:spcPts val="0"/>
              </a:spcAft>
              <a:buSzPts val="1200"/>
              <a:buFont typeface="Oswald"/>
              <a:buChar char="●"/>
            </a:pPr>
            <a:r>
              <a:rPr lang="en-GB" sz="1200">
                <a:latin typeface="Oswald"/>
                <a:ea typeface="Oswald"/>
                <a:cs typeface="Oswald"/>
                <a:sym typeface="Oswald"/>
              </a:rPr>
              <a:t>Debt to GDP Ratio</a:t>
            </a:r>
            <a:endParaRPr sz="1200">
              <a:latin typeface="Oswald"/>
              <a:ea typeface="Oswald"/>
              <a:cs typeface="Oswald"/>
              <a:sym typeface="Oswald"/>
            </a:endParaRPr>
          </a:p>
          <a:p>
            <a:pPr indent="-304800" lvl="0" marL="457200" rtl="0" algn="l">
              <a:spcBef>
                <a:spcPts val="0"/>
              </a:spcBef>
              <a:spcAft>
                <a:spcPts val="0"/>
              </a:spcAft>
              <a:buSzPts val="1200"/>
              <a:buFont typeface="Oswald"/>
              <a:buChar char="●"/>
            </a:pPr>
            <a:r>
              <a:rPr lang="en-GB" sz="1200">
                <a:latin typeface="Oswald"/>
                <a:ea typeface="Oswald"/>
                <a:cs typeface="Oswald"/>
                <a:sym typeface="Oswald"/>
              </a:rPr>
              <a:t>Area KM</a:t>
            </a:r>
            <a:r>
              <a:rPr baseline="30000" lang="en-GB" sz="1200">
                <a:latin typeface="Oswald"/>
                <a:ea typeface="Oswald"/>
                <a:cs typeface="Oswald"/>
                <a:sym typeface="Oswald"/>
              </a:rPr>
              <a:t>2</a:t>
            </a:r>
            <a:endParaRPr baseline="30000" sz="1200">
              <a:latin typeface="Oswald"/>
              <a:ea typeface="Oswald"/>
              <a:cs typeface="Oswald"/>
              <a:sym typeface="Oswald"/>
            </a:endParaRPr>
          </a:p>
          <a:p>
            <a:pPr indent="-304800" lvl="0" marL="457200" rtl="0" algn="l">
              <a:spcBef>
                <a:spcPts val="0"/>
              </a:spcBef>
              <a:spcAft>
                <a:spcPts val="0"/>
              </a:spcAft>
              <a:buSzPts val="1200"/>
              <a:buFont typeface="Oswald"/>
              <a:buChar char="●"/>
            </a:pPr>
            <a:r>
              <a:rPr lang="en-GB" sz="1200">
                <a:latin typeface="Oswald"/>
                <a:ea typeface="Oswald"/>
                <a:cs typeface="Oswald"/>
                <a:sym typeface="Oswald"/>
              </a:rPr>
              <a:t>Density KM</a:t>
            </a:r>
            <a:r>
              <a:rPr baseline="30000" lang="en-GB" sz="1200">
                <a:latin typeface="Oswald"/>
                <a:ea typeface="Oswald"/>
                <a:cs typeface="Oswald"/>
                <a:sym typeface="Oswald"/>
              </a:rPr>
              <a:t>2</a:t>
            </a:r>
            <a:endParaRPr sz="1200">
              <a:latin typeface="Oswald"/>
              <a:ea typeface="Oswald"/>
              <a:cs typeface="Oswald"/>
              <a:sym typeface="Oswald"/>
            </a:endParaRPr>
          </a:p>
          <a:p>
            <a:pPr indent="-304800" lvl="0" marL="457200" rtl="0" algn="l">
              <a:spcBef>
                <a:spcPts val="0"/>
              </a:spcBef>
              <a:spcAft>
                <a:spcPts val="0"/>
              </a:spcAft>
              <a:buSzPts val="1200"/>
              <a:buFont typeface="Oswald"/>
              <a:buChar char="●"/>
            </a:pPr>
            <a:r>
              <a:rPr lang="en-GB" sz="1200">
                <a:latin typeface="Oswald"/>
                <a:ea typeface="Oswald"/>
                <a:cs typeface="Oswald"/>
                <a:sym typeface="Oswald"/>
              </a:rPr>
              <a:t>Population Growth Rate %</a:t>
            </a:r>
            <a:endParaRPr sz="1200">
              <a:latin typeface="Oswald"/>
              <a:ea typeface="Oswald"/>
              <a:cs typeface="Oswald"/>
              <a:sym typeface="Oswald"/>
            </a:endParaRPr>
          </a:p>
          <a:p>
            <a:pPr indent="-304800" lvl="0" marL="457200" rtl="0" algn="l">
              <a:spcBef>
                <a:spcPts val="0"/>
              </a:spcBef>
              <a:spcAft>
                <a:spcPts val="0"/>
              </a:spcAft>
              <a:buSzPts val="1200"/>
              <a:buFont typeface="Oswald"/>
              <a:buChar char="●"/>
            </a:pPr>
            <a:r>
              <a:rPr lang="en-GB" sz="1200">
                <a:latin typeface="Oswald"/>
                <a:ea typeface="Oswald"/>
                <a:cs typeface="Oswald"/>
                <a:sym typeface="Oswald"/>
              </a:rPr>
              <a:t>World % of Population</a:t>
            </a:r>
            <a:endParaRPr sz="1200">
              <a:latin typeface="Oswald"/>
              <a:ea typeface="Oswald"/>
              <a:cs typeface="Oswald"/>
              <a:sym typeface="Oswald"/>
            </a:endParaRPr>
          </a:p>
          <a:p>
            <a:pPr indent="-304800" lvl="0" marL="457200" rtl="0" algn="l">
              <a:spcBef>
                <a:spcPts val="0"/>
              </a:spcBef>
              <a:spcAft>
                <a:spcPts val="0"/>
              </a:spcAft>
              <a:buSzPts val="1200"/>
              <a:buFont typeface="Oswald"/>
              <a:buChar char="●"/>
            </a:pPr>
            <a:r>
              <a:rPr lang="en-GB" sz="1200">
                <a:latin typeface="Oswald"/>
                <a:ea typeface="Oswald"/>
                <a:cs typeface="Oswald"/>
                <a:sym typeface="Oswald"/>
              </a:rPr>
              <a:t>Life Expectancy</a:t>
            </a:r>
            <a:endParaRPr sz="1200">
              <a:latin typeface="Oswald"/>
              <a:ea typeface="Oswald"/>
              <a:cs typeface="Oswald"/>
              <a:sym typeface="Oswald"/>
            </a:endParaRPr>
          </a:p>
          <a:p>
            <a:pPr indent="0" lvl="0" marL="457200" rtl="0" algn="l">
              <a:spcBef>
                <a:spcPts val="1600"/>
              </a:spcBef>
              <a:spcAft>
                <a:spcPts val="1600"/>
              </a:spcAft>
              <a:buNone/>
            </a:pPr>
            <a:r>
              <a:t/>
            </a:r>
            <a:endParaRPr>
              <a:latin typeface="Oswald"/>
              <a:ea typeface="Oswald"/>
              <a:cs typeface="Oswald"/>
              <a:sym typeface="Oswald"/>
            </a:endParaRPr>
          </a:p>
        </p:txBody>
      </p:sp>
      <p:sp>
        <p:nvSpPr>
          <p:cNvPr id="344" name="Google Shape;344;p32"/>
          <p:cNvSpPr txBox="1"/>
          <p:nvPr>
            <p:ph idx="1" type="body"/>
          </p:nvPr>
        </p:nvSpPr>
        <p:spPr>
          <a:xfrm>
            <a:off x="311700" y="1152475"/>
            <a:ext cx="4308300" cy="295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u="sng">
                <a:latin typeface="Oswald"/>
                <a:ea typeface="Oswald"/>
                <a:cs typeface="Oswald"/>
                <a:sym typeface="Oswald"/>
              </a:rPr>
              <a:t>Environmental Data </a:t>
            </a:r>
            <a:r>
              <a:rPr lang="en-GB" u="sng">
                <a:latin typeface="Oswald"/>
                <a:ea typeface="Oswald"/>
                <a:cs typeface="Oswald"/>
                <a:sym typeface="Oswald"/>
              </a:rPr>
              <a:t>(Contains 11 ‘Issue’ categories below)</a:t>
            </a:r>
            <a:r>
              <a:rPr b="1" lang="en-GB" u="sng">
                <a:latin typeface="Oswald"/>
                <a:ea typeface="Oswald"/>
                <a:cs typeface="Oswald"/>
                <a:sym typeface="Oswald"/>
              </a:rPr>
              <a:t>:</a:t>
            </a:r>
            <a:endParaRPr>
              <a:latin typeface="Oswald"/>
              <a:ea typeface="Oswald"/>
              <a:cs typeface="Oswald"/>
              <a:sym typeface="Oswald"/>
            </a:endParaRPr>
          </a:p>
          <a:p>
            <a:pPr indent="-304800" lvl="0" marL="457200" rtl="0" algn="l">
              <a:spcBef>
                <a:spcPts val="1600"/>
              </a:spcBef>
              <a:spcAft>
                <a:spcPts val="0"/>
              </a:spcAft>
              <a:buSzPts val="1200"/>
              <a:buFont typeface="Oswald"/>
              <a:buChar char="●"/>
            </a:pPr>
            <a:r>
              <a:rPr lang="en-GB" sz="1200">
                <a:latin typeface="Oswald"/>
                <a:ea typeface="Oswald"/>
                <a:cs typeface="Oswald"/>
                <a:sym typeface="Oswald"/>
              </a:rPr>
              <a:t>Air Quality</a:t>
            </a:r>
            <a:endParaRPr sz="1200">
              <a:latin typeface="Oswald"/>
              <a:ea typeface="Oswald"/>
              <a:cs typeface="Oswald"/>
              <a:sym typeface="Oswald"/>
            </a:endParaRPr>
          </a:p>
          <a:p>
            <a:pPr indent="-304800" lvl="0" marL="457200" rtl="0" algn="l">
              <a:spcBef>
                <a:spcPts val="0"/>
              </a:spcBef>
              <a:spcAft>
                <a:spcPts val="0"/>
              </a:spcAft>
              <a:buSzPts val="1200"/>
              <a:buFont typeface="Oswald"/>
              <a:buChar char="●"/>
            </a:pPr>
            <a:r>
              <a:rPr lang="en-GB" sz="1200">
                <a:latin typeface="Oswald"/>
                <a:ea typeface="Oswald"/>
                <a:cs typeface="Oswald"/>
                <a:sym typeface="Oswald"/>
              </a:rPr>
              <a:t>Sanitation &amp; Drinking Water</a:t>
            </a:r>
            <a:endParaRPr sz="1200">
              <a:latin typeface="Oswald"/>
              <a:ea typeface="Oswald"/>
              <a:cs typeface="Oswald"/>
              <a:sym typeface="Oswald"/>
            </a:endParaRPr>
          </a:p>
          <a:p>
            <a:pPr indent="-304800" lvl="0" marL="457200" rtl="0" algn="l">
              <a:spcBef>
                <a:spcPts val="0"/>
              </a:spcBef>
              <a:spcAft>
                <a:spcPts val="0"/>
              </a:spcAft>
              <a:buSzPts val="1200"/>
              <a:buFont typeface="Oswald"/>
              <a:buChar char="●"/>
            </a:pPr>
            <a:r>
              <a:rPr lang="en-GB" sz="1200">
                <a:latin typeface="Oswald"/>
                <a:ea typeface="Oswald"/>
                <a:cs typeface="Oswald"/>
                <a:sym typeface="Oswald"/>
              </a:rPr>
              <a:t>Heavy Metals</a:t>
            </a:r>
            <a:endParaRPr sz="1200">
              <a:latin typeface="Oswald"/>
              <a:ea typeface="Oswald"/>
              <a:cs typeface="Oswald"/>
              <a:sym typeface="Oswald"/>
            </a:endParaRPr>
          </a:p>
          <a:p>
            <a:pPr indent="-304800" lvl="0" marL="457200" rtl="0" algn="l">
              <a:spcBef>
                <a:spcPts val="0"/>
              </a:spcBef>
              <a:spcAft>
                <a:spcPts val="0"/>
              </a:spcAft>
              <a:buSzPts val="1200"/>
              <a:buFont typeface="Oswald"/>
              <a:buChar char="●"/>
            </a:pPr>
            <a:r>
              <a:rPr lang="en-GB" sz="1200">
                <a:latin typeface="Oswald"/>
                <a:ea typeface="Oswald"/>
                <a:cs typeface="Oswald"/>
                <a:sym typeface="Oswald"/>
              </a:rPr>
              <a:t>Waste Management</a:t>
            </a:r>
            <a:endParaRPr sz="1200">
              <a:latin typeface="Oswald"/>
              <a:ea typeface="Oswald"/>
              <a:cs typeface="Oswald"/>
              <a:sym typeface="Oswald"/>
            </a:endParaRPr>
          </a:p>
          <a:p>
            <a:pPr indent="-304800" lvl="0" marL="457200" rtl="0" algn="l">
              <a:spcBef>
                <a:spcPts val="0"/>
              </a:spcBef>
              <a:spcAft>
                <a:spcPts val="0"/>
              </a:spcAft>
              <a:buSzPts val="1200"/>
              <a:buFont typeface="Oswald"/>
              <a:buChar char="●"/>
            </a:pPr>
            <a:r>
              <a:rPr lang="en-GB" sz="1200">
                <a:latin typeface="Oswald"/>
                <a:ea typeface="Oswald"/>
                <a:cs typeface="Oswald"/>
                <a:sym typeface="Oswald"/>
              </a:rPr>
              <a:t>Biodiversity &amp; Habitat</a:t>
            </a:r>
            <a:endParaRPr sz="1200">
              <a:latin typeface="Oswald"/>
              <a:ea typeface="Oswald"/>
              <a:cs typeface="Oswald"/>
              <a:sym typeface="Oswald"/>
            </a:endParaRPr>
          </a:p>
          <a:p>
            <a:pPr indent="-304800" lvl="0" marL="457200" rtl="0" algn="l">
              <a:spcBef>
                <a:spcPts val="0"/>
              </a:spcBef>
              <a:spcAft>
                <a:spcPts val="0"/>
              </a:spcAft>
              <a:buSzPts val="1200"/>
              <a:buFont typeface="Oswald"/>
              <a:buChar char="●"/>
            </a:pPr>
            <a:r>
              <a:rPr lang="en-GB" sz="1200">
                <a:latin typeface="Oswald"/>
                <a:ea typeface="Oswald"/>
                <a:cs typeface="Oswald"/>
                <a:sym typeface="Oswald"/>
              </a:rPr>
              <a:t>Ecosystem Services</a:t>
            </a:r>
            <a:endParaRPr sz="1200">
              <a:latin typeface="Oswald"/>
              <a:ea typeface="Oswald"/>
              <a:cs typeface="Oswald"/>
              <a:sym typeface="Oswald"/>
            </a:endParaRPr>
          </a:p>
          <a:p>
            <a:pPr indent="-304800" lvl="0" marL="457200" rtl="0" algn="l">
              <a:spcBef>
                <a:spcPts val="0"/>
              </a:spcBef>
              <a:spcAft>
                <a:spcPts val="0"/>
              </a:spcAft>
              <a:buSzPts val="1200"/>
              <a:buFont typeface="Oswald"/>
              <a:buChar char="●"/>
            </a:pPr>
            <a:r>
              <a:rPr lang="en-GB" sz="1200">
                <a:latin typeface="Oswald"/>
                <a:ea typeface="Oswald"/>
                <a:cs typeface="Oswald"/>
                <a:sym typeface="Oswald"/>
              </a:rPr>
              <a:t>Fisheries</a:t>
            </a:r>
            <a:endParaRPr sz="1200">
              <a:latin typeface="Oswald"/>
              <a:ea typeface="Oswald"/>
              <a:cs typeface="Oswald"/>
              <a:sym typeface="Oswald"/>
            </a:endParaRPr>
          </a:p>
          <a:p>
            <a:pPr indent="-304800" lvl="0" marL="457200" rtl="0" algn="l">
              <a:spcBef>
                <a:spcPts val="0"/>
              </a:spcBef>
              <a:spcAft>
                <a:spcPts val="0"/>
              </a:spcAft>
              <a:buSzPts val="1200"/>
              <a:buFont typeface="Oswald"/>
              <a:buChar char="●"/>
            </a:pPr>
            <a:r>
              <a:rPr lang="en-GB" sz="1200">
                <a:latin typeface="Oswald"/>
                <a:ea typeface="Oswald"/>
                <a:cs typeface="Oswald"/>
                <a:sym typeface="Oswald"/>
              </a:rPr>
              <a:t>Climate Change</a:t>
            </a:r>
            <a:endParaRPr sz="1200">
              <a:latin typeface="Oswald"/>
              <a:ea typeface="Oswald"/>
              <a:cs typeface="Oswald"/>
              <a:sym typeface="Oswald"/>
            </a:endParaRPr>
          </a:p>
          <a:p>
            <a:pPr indent="-304800" lvl="0" marL="457200" rtl="0" algn="l">
              <a:spcBef>
                <a:spcPts val="0"/>
              </a:spcBef>
              <a:spcAft>
                <a:spcPts val="0"/>
              </a:spcAft>
              <a:buSzPts val="1200"/>
              <a:buFont typeface="Oswald"/>
              <a:buChar char="●"/>
            </a:pPr>
            <a:r>
              <a:rPr lang="en-GB" sz="1200">
                <a:latin typeface="Oswald"/>
                <a:ea typeface="Oswald"/>
                <a:cs typeface="Oswald"/>
                <a:sym typeface="Oswald"/>
              </a:rPr>
              <a:t>Pollution Emissions</a:t>
            </a:r>
            <a:endParaRPr sz="1200">
              <a:latin typeface="Oswald"/>
              <a:ea typeface="Oswald"/>
              <a:cs typeface="Oswald"/>
              <a:sym typeface="Oswald"/>
            </a:endParaRPr>
          </a:p>
          <a:p>
            <a:pPr indent="-304800" lvl="0" marL="457200" rtl="0" algn="l">
              <a:spcBef>
                <a:spcPts val="0"/>
              </a:spcBef>
              <a:spcAft>
                <a:spcPts val="0"/>
              </a:spcAft>
              <a:buSzPts val="1200"/>
              <a:buFont typeface="Oswald"/>
              <a:buChar char="●"/>
            </a:pPr>
            <a:r>
              <a:rPr lang="en-GB" sz="1200">
                <a:latin typeface="Oswald"/>
                <a:ea typeface="Oswald"/>
                <a:cs typeface="Oswald"/>
                <a:sym typeface="Oswald"/>
              </a:rPr>
              <a:t>Agriculture</a:t>
            </a:r>
            <a:endParaRPr sz="1200">
              <a:latin typeface="Oswald"/>
              <a:ea typeface="Oswald"/>
              <a:cs typeface="Oswald"/>
              <a:sym typeface="Oswald"/>
            </a:endParaRPr>
          </a:p>
          <a:p>
            <a:pPr indent="-304800" lvl="0" marL="457200" rtl="0" algn="l">
              <a:spcBef>
                <a:spcPts val="0"/>
              </a:spcBef>
              <a:spcAft>
                <a:spcPts val="0"/>
              </a:spcAft>
              <a:buSzPts val="1200"/>
              <a:buFont typeface="Oswald"/>
              <a:buChar char="●"/>
            </a:pPr>
            <a:r>
              <a:rPr lang="en-GB" sz="1200">
                <a:latin typeface="Oswald"/>
                <a:ea typeface="Oswald"/>
                <a:cs typeface="Oswald"/>
                <a:sym typeface="Oswald"/>
              </a:rPr>
              <a:t>Water Resources</a:t>
            </a:r>
            <a:endParaRPr sz="1200">
              <a:latin typeface="Oswald"/>
              <a:ea typeface="Oswald"/>
              <a:cs typeface="Oswald"/>
              <a:sym typeface="Oswald"/>
            </a:endParaRPr>
          </a:p>
        </p:txBody>
      </p:sp>
      <p:sp>
        <p:nvSpPr>
          <p:cNvPr id="345" name="Google Shape;345;p32"/>
          <p:cNvSpPr txBox="1"/>
          <p:nvPr>
            <p:ph type="title"/>
          </p:nvPr>
        </p:nvSpPr>
        <p:spPr>
          <a:xfrm>
            <a:off x="311700" y="689088"/>
            <a:ext cx="8520600" cy="36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600"/>
              <a:t>We’ll use two sets of Data; the EPI data and other non-environmental data</a:t>
            </a:r>
            <a:endParaRPr sz="16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33"/>
          <p:cNvSpPr txBox="1"/>
          <p:nvPr>
            <p:ph type="title"/>
          </p:nvPr>
        </p:nvSpPr>
        <p:spPr>
          <a:xfrm>
            <a:off x="717525" y="548746"/>
            <a:ext cx="4604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Overall Approach</a:t>
            </a:r>
            <a:endParaRPr/>
          </a:p>
        </p:txBody>
      </p:sp>
      <p:sp>
        <p:nvSpPr>
          <p:cNvPr id="351" name="Google Shape;351;p33"/>
          <p:cNvSpPr txBox="1"/>
          <p:nvPr>
            <p:ph idx="1" type="body"/>
          </p:nvPr>
        </p:nvSpPr>
        <p:spPr>
          <a:xfrm>
            <a:off x="717525" y="1273650"/>
            <a:ext cx="7709100" cy="33393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Font typeface="Oswald"/>
              <a:buChar char="●"/>
            </a:pPr>
            <a:r>
              <a:rPr lang="en-GB" sz="1200">
                <a:latin typeface="Oswald"/>
                <a:ea typeface="Oswald"/>
                <a:cs typeface="Oswald"/>
                <a:sym typeface="Oswald"/>
              </a:rPr>
              <a:t>As the EPI score for 2020 is a continuous target variable, this is a regression project, I’ll use Simple and Multi Linear regression</a:t>
            </a:r>
            <a:endParaRPr sz="1200">
              <a:latin typeface="Oswald"/>
              <a:ea typeface="Oswald"/>
              <a:cs typeface="Oswald"/>
              <a:sym typeface="Oswald"/>
            </a:endParaRPr>
          </a:p>
          <a:p>
            <a:pPr indent="0" lvl="0" marL="457200" rtl="0" algn="l">
              <a:spcBef>
                <a:spcPts val="0"/>
              </a:spcBef>
              <a:spcAft>
                <a:spcPts val="0"/>
              </a:spcAft>
              <a:buNone/>
            </a:pPr>
            <a:r>
              <a:t/>
            </a:r>
            <a:endParaRPr sz="1200">
              <a:latin typeface="Oswald"/>
              <a:ea typeface="Oswald"/>
              <a:cs typeface="Oswald"/>
              <a:sym typeface="Oswald"/>
            </a:endParaRPr>
          </a:p>
          <a:p>
            <a:pPr indent="-304800" lvl="0" marL="457200" rtl="0" algn="l">
              <a:spcBef>
                <a:spcPts val="0"/>
              </a:spcBef>
              <a:spcAft>
                <a:spcPts val="0"/>
              </a:spcAft>
              <a:buSzPts val="1200"/>
              <a:buFont typeface="Oswald"/>
              <a:buChar char="●"/>
            </a:pPr>
            <a:r>
              <a:rPr lang="en-GB" sz="1200">
                <a:latin typeface="Oswald"/>
                <a:ea typeface="Oswald"/>
                <a:cs typeface="Oswald"/>
                <a:sym typeface="Oswald"/>
              </a:rPr>
              <a:t>Will do analysis on both datasets with an emphasis on non-EPI (as the EPI is derived from the environmental data)</a:t>
            </a:r>
            <a:endParaRPr sz="1200">
              <a:latin typeface="Oswald"/>
              <a:ea typeface="Oswald"/>
              <a:cs typeface="Oswald"/>
              <a:sym typeface="Oswald"/>
            </a:endParaRPr>
          </a:p>
          <a:p>
            <a:pPr indent="0" lvl="0" marL="457200" rtl="0" algn="l">
              <a:spcBef>
                <a:spcPts val="0"/>
              </a:spcBef>
              <a:spcAft>
                <a:spcPts val="0"/>
              </a:spcAft>
              <a:buNone/>
            </a:pPr>
            <a:r>
              <a:t/>
            </a:r>
            <a:endParaRPr sz="1200">
              <a:latin typeface="Oswald"/>
              <a:ea typeface="Oswald"/>
              <a:cs typeface="Oswald"/>
              <a:sym typeface="Oswald"/>
            </a:endParaRPr>
          </a:p>
          <a:p>
            <a:pPr indent="-304800" lvl="0" marL="457200" rtl="0" algn="l">
              <a:spcBef>
                <a:spcPts val="0"/>
              </a:spcBef>
              <a:spcAft>
                <a:spcPts val="0"/>
              </a:spcAft>
              <a:buSzPts val="1200"/>
              <a:buFont typeface="Oswald"/>
              <a:buChar char="●"/>
            </a:pPr>
            <a:r>
              <a:rPr lang="en-GB" sz="1200">
                <a:latin typeface="Oswald"/>
                <a:ea typeface="Oswald"/>
                <a:cs typeface="Oswald"/>
                <a:sym typeface="Oswald"/>
              </a:rPr>
              <a:t>Data Cleaning</a:t>
            </a:r>
            <a:endParaRPr sz="1200">
              <a:latin typeface="Oswald"/>
              <a:ea typeface="Oswald"/>
              <a:cs typeface="Oswald"/>
              <a:sym typeface="Oswald"/>
            </a:endParaRPr>
          </a:p>
          <a:p>
            <a:pPr indent="0" lvl="0" marL="457200" rtl="0" algn="l">
              <a:spcBef>
                <a:spcPts val="0"/>
              </a:spcBef>
              <a:spcAft>
                <a:spcPts val="0"/>
              </a:spcAft>
              <a:buNone/>
            </a:pPr>
            <a:r>
              <a:t/>
            </a:r>
            <a:endParaRPr sz="1200">
              <a:latin typeface="Oswald"/>
              <a:ea typeface="Oswald"/>
              <a:cs typeface="Oswald"/>
              <a:sym typeface="Oswald"/>
            </a:endParaRPr>
          </a:p>
          <a:p>
            <a:pPr indent="-304800" lvl="0" marL="457200" rtl="0" algn="l">
              <a:spcBef>
                <a:spcPts val="0"/>
              </a:spcBef>
              <a:spcAft>
                <a:spcPts val="0"/>
              </a:spcAft>
              <a:buSzPts val="1200"/>
              <a:buFont typeface="Oswald"/>
              <a:buChar char="●"/>
            </a:pPr>
            <a:r>
              <a:rPr lang="en-GB" sz="1200">
                <a:latin typeface="Oswald"/>
                <a:ea typeface="Oswald"/>
                <a:cs typeface="Oswald"/>
                <a:sym typeface="Oswald"/>
              </a:rPr>
              <a:t>Use descriptive stats</a:t>
            </a:r>
            <a:endParaRPr sz="1200">
              <a:latin typeface="Oswald"/>
              <a:ea typeface="Oswald"/>
              <a:cs typeface="Oswald"/>
              <a:sym typeface="Oswald"/>
            </a:endParaRPr>
          </a:p>
          <a:p>
            <a:pPr indent="0" lvl="0" marL="457200" rtl="0" algn="l">
              <a:spcBef>
                <a:spcPts val="0"/>
              </a:spcBef>
              <a:spcAft>
                <a:spcPts val="0"/>
              </a:spcAft>
              <a:buNone/>
            </a:pPr>
            <a:r>
              <a:t/>
            </a:r>
            <a:endParaRPr sz="1200">
              <a:latin typeface="Oswald"/>
              <a:ea typeface="Oswald"/>
              <a:cs typeface="Oswald"/>
              <a:sym typeface="Oswald"/>
            </a:endParaRPr>
          </a:p>
          <a:p>
            <a:pPr indent="-304800" lvl="0" marL="457200" rtl="0" algn="l">
              <a:spcBef>
                <a:spcPts val="0"/>
              </a:spcBef>
              <a:spcAft>
                <a:spcPts val="0"/>
              </a:spcAft>
              <a:buSzPts val="1200"/>
              <a:buFont typeface="Oswald"/>
              <a:buChar char="●"/>
            </a:pPr>
            <a:r>
              <a:rPr lang="en-GB" sz="1200">
                <a:latin typeface="Oswald"/>
                <a:ea typeface="Oswald"/>
                <a:cs typeface="Oswald"/>
                <a:sym typeface="Oswald"/>
              </a:rPr>
              <a:t>Visual analysis; correlation heatmaps, plots, and other visualisations</a:t>
            </a:r>
            <a:endParaRPr sz="1200">
              <a:latin typeface="Oswald"/>
              <a:ea typeface="Oswald"/>
              <a:cs typeface="Oswald"/>
              <a:sym typeface="Oswald"/>
            </a:endParaRPr>
          </a:p>
          <a:p>
            <a:pPr indent="0" lvl="0" marL="457200" rtl="0" algn="l">
              <a:spcBef>
                <a:spcPts val="0"/>
              </a:spcBef>
              <a:spcAft>
                <a:spcPts val="0"/>
              </a:spcAft>
              <a:buNone/>
            </a:pPr>
            <a:r>
              <a:t/>
            </a:r>
            <a:endParaRPr sz="1200">
              <a:latin typeface="Oswald"/>
              <a:ea typeface="Oswald"/>
              <a:cs typeface="Oswald"/>
              <a:sym typeface="Oswald"/>
            </a:endParaRPr>
          </a:p>
          <a:p>
            <a:pPr indent="-304800" lvl="0" marL="457200" rtl="0" algn="l">
              <a:spcBef>
                <a:spcPts val="0"/>
              </a:spcBef>
              <a:spcAft>
                <a:spcPts val="0"/>
              </a:spcAft>
              <a:buSzPts val="1200"/>
              <a:buFont typeface="Oswald"/>
              <a:buChar char="●"/>
            </a:pPr>
            <a:r>
              <a:rPr lang="en-GB" sz="1200">
                <a:latin typeface="Oswald"/>
                <a:ea typeface="Oswald"/>
                <a:cs typeface="Oswald"/>
                <a:sym typeface="Oswald"/>
              </a:rPr>
              <a:t>Set up predictor matrix(-ces) (X) and target arrays (y)</a:t>
            </a:r>
            <a:endParaRPr sz="1200">
              <a:latin typeface="Oswald"/>
              <a:ea typeface="Oswald"/>
              <a:cs typeface="Oswald"/>
              <a:sym typeface="Oswald"/>
            </a:endParaRPr>
          </a:p>
          <a:p>
            <a:pPr indent="0" lvl="0" marL="457200" rtl="0" algn="l">
              <a:spcBef>
                <a:spcPts val="0"/>
              </a:spcBef>
              <a:spcAft>
                <a:spcPts val="0"/>
              </a:spcAft>
              <a:buNone/>
            </a:pPr>
            <a:r>
              <a:t/>
            </a:r>
            <a:endParaRPr sz="1200">
              <a:latin typeface="Oswald"/>
              <a:ea typeface="Oswald"/>
              <a:cs typeface="Oswald"/>
              <a:sym typeface="Oswald"/>
            </a:endParaRPr>
          </a:p>
          <a:p>
            <a:pPr indent="-304800" lvl="0" marL="457200" rtl="0" algn="l">
              <a:spcBef>
                <a:spcPts val="0"/>
              </a:spcBef>
              <a:spcAft>
                <a:spcPts val="0"/>
              </a:spcAft>
              <a:buSzPts val="1200"/>
              <a:buFont typeface="Oswald"/>
              <a:buChar char="●"/>
            </a:pPr>
            <a:r>
              <a:rPr lang="en-GB" sz="1200">
                <a:latin typeface="Oswald"/>
                <a:ea typeface="Oswald"/>
                <a:cs typeface="Oswald"/>
                <a:sym typeface="Oswald"/>
              </a:rPr>
              <a:t>Find Baseline</a:t>
            </a:r>
            <a:endParaRPr sz="1200">
              <a:latin typeface="Oswald"/>
              <a:ea typeface="Oswald"/>
              <a:cs typeface="Oswald"/>
              <a:sym typeface="Oswald"/>
            </a:endParaRPr>
          </a:p>
          <a:p>
            <a:pPr indent="0" lvl="0" marL="457200" rtl="0" algn="l">
              <a:spcBef>
                <a:spcPts val="0"/>
              </a:spcBef>
              <a:spcAft>
                <a:spcPts val="0"/>
              </a:spcAft>
              <a:buNone/>
            </a:pPr>
            <a:r>
              <a:t/>
            </a:r>
            <a:endParaRPr sz="1200">
              <a:latin typeface="Oswald"/>
              <a:ea typeface="Oswald"/>
              <a:cs typeface="Oswald"/>
              <a:sym typeface="Oswald"/>
            </a:endParaRPr>
          </a:p>
          <a:p>
            <a:pPr indent="-304800" lvl="0" marL="457200" rtl="0" algn="l">
              <a:spcBef>
                <a:spcPts val="0"/>
              </a:spcBef>
              <a:spcAft>
                <a:spcPts val="0"/>
              </a:spcAft>
              <a:buSzPts val="1200"/>
              <a:buFont typeface="Oswald"/>
              <a:buChar char="●"/>
            </a:pPr>
            <a:r>
              <a:rPr lang="en-GB" sz="1200">
                <a:latin typeface="Oswald"/>
                <a:ea typeface="Oswald"/>
                <a:cs typeface="Oswald"/>
                <a:sym typeface="Oswald"/>
              </a:rPr>
              <a:t>Train/test split and StandardScaler</a:t>
            </a:r>
            <a:endParaRPr sz="1200">
              <a:latin typeface="Oswald"/>
              <a:ea typeface="Oswald"/>
              <a:cs typeface="Oswald"/>
              <a:sym typeface="Oswald"/>
            </a:endParaRPr>
          </a:p>
          <a:p>
            <a:pPr indent="0" lvl="0" marL="457200" rtl="0" algn="l">
              <a:spcBef>
                <a:spcPts val="0"/>
              </a:spcBef>
              <a:spcAft>
                <a:spcPts val="0"/>
              </a:spcAft>
              <a:buNone/>
            </a:pPr>
            <a:r>
              <a:t/>
            </a:r>
            <a:endParaRPr sz="1200">
              <a:latin typeface="Oswald"/>
              <a:ea typeface="Oswald"/>
              <a:cs typeface="Oswald"/>
              <a:sym typeface="Oswald"/>
            </a:endParaRPr>
          </a:p>
          <a:p>
            <a:pPr indent="-304800" lvl="0" marL="457200" rtl="0" algn="l">
              <a:spcBef>
                <a:spcPts val="0"/>
              </a:spcBef>
              <a:spcAft>
                <a:spcPts val="0"/>
              </a:spcAft>
              <a:buSzPts val="1200"/>
              <a:buFont typeface="Oswald"/>
              <a:buChar char="●"/>
            </a:pPr>
            <a:r>
              <a:rPr lang="en-GB" sz="1200">
                <a:latin typeface="Oswald"/>
                <a:ea typeface="Oswald"/>
                <a:cs typeface="Oswald"/>
                <a:sym typeface="Oswald"/>
              </a:rPr>
              <a:t>Use cross-validation</a:t>
            </a:r>
            <a:endParaRPr sz="1200">
              <a:latin typeface="Oswald"/>
              <a:ea typeface="Oswald"/>
              <a:cs typeface="Oswald"/>
              <a:sym typeface="Oswa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34"/>
          <p:cNvSpPr txBox="1"/>
          <p:nvPr>
            <p:ph type="title"/>
          </p:nvPr>
        </p:nvSpPr>
        <p:spPr>
          <a:xfrm>
            <a:off x="717525" y="552990"/>
            <a:ext cx="7708800" cy="483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Correlation Heatmap</a:t>
            </a:r>
            <a:endParaRPr/>
          </a:p>
        </p:txBody>
      </p:sp>
      <p:sp>
        <p:nvSpPr>
          <p:cNvPr id="357" name="Google Shape;357;p34"/>
          <p:cNvSpPr txBox="1"/>
          <p:nvPr/>
        </p:nvSpPr>
        <p:spPr>
          <a:xfrm>
            <a:off x="205175" y="1292625"/>
            <a:ext cx="3962100" cy="2586000"/>
          </a:xfrm>
          <a:prstGeom prst="rect">
            <a:avLst/>
          </a:prstGeom>
          <a:noFill/>
          <a:ln>
            <a:noFill/>
          </a:ln>
        </p:spPr>
        <p:txBody>
          <a:bodyPr anchorCtr="0" anchor="ctr" bIns="91425" lIns="91425" spcFirstLastPara="1" rIns="91425" wrap="square" tIns="91425">
            <a:spAutoFit/>
          </a:bodyPr>
          <a:lstStyle/>
          <a:p>
            <a:pPr indent="0" lvl="0" marL="0" rtl="0" algn="l">
              <a:spcBef>
                <a:spcPts val="0"/>
              </a:spcBef>
              <a:spcAft>
                <a:spcPts val="0"/>
              </a:spcAft>
              <a:buNone/>
            </a:pPr>
            <a:r>
              <a:rPr lang="en-GB" sz="1200">
                <a:solidFill>
                  <a:schemeClr val="dk1"/>
                </a:solidFill>
                <a:latin typeface="Oswald"/>
                <a:ea typeface="Oswald"/>
                <a:cs typeface="Oswald"/>
                <a:sym typeface="Oswald"/>
              </a:rPr>
              <a:t>Looking at the correlation heatmap for the EPI score vs its components, you can get a good idea of the weighting / aggregation they assigned to each of the 11 ‘Issue’ categories without having to delve into their detailed report.</a:t>
            </a:r>
            <a:endParaRPr sz="1200">
              <a:solidFill>
                <a:schemeClr val="dk1"/>
              </a:solidFill>
              <a:latin typeface="Oswald"/>
              <a:ea typeface="Oswald"/>
              <a:cs typeface="Oswald"/>
              <a:sym typeface="Oswald"/>
            </a:endParaRPr>
          </a:p>
          <a:p>
            <a:pPr indent="0" lvl="0" marL="0" rtl="0" algn="l">
              <a:spcBef>
                <a:spcPts val="0"/>
              </a:spcBef>
              <a:spcAft>
                <a:spcPts val="0"/>
              </a:spcAft>
              <a:buNone/>
            </a:pPr>
            <a:r>
              <a:t/>
            </a:r>
            <a:endParaRPr sz="1200">
              <a:solidFill>
                <a:schemeClr val="dk1"/>
              </a:solidFill>
              <a:latin typeface="Oswald"/>
              <a:ea typeface="Oswald"/>
              <a:cs typeface="Oswald"/>
              <a:sym typeface="Oswald"/>
            </a:endParaRPr>
          </a:p>
          <a:p>
            <a:pPr indent="0" lvl="0" marL="0" rtl="0" algn="l">
              <a:spcBef>
                <a:spcPts val="0"/>
              </a:spcBef>
              <a:spcAft>
                <a:spcPts val="0"/>
              </a:spcAft>
              <a:buNone/>
            </a:pPr>
            <a:r>
              <a:rPr lang="en-GB" sz="1200">
                <a:solidFill>
                  <a:schemeClr val="dk1"/>
                </a:solidFill>
                <a:latin typeface="Oswald"/>
                <a:ea typeface="Oswald"/>
                <a:cs typeface="Oswald"/>
                <a:sym typeface="Oswald"/>
              </a:rPr>
              <a:t>Environmental Health, being the objective and essentially what the EPI is trying to measure, is unsurprisingly the most correlated.</a:t>
            </a:r>
            <a:endParaRPr sz="1200">
              <a:solidFill>
                <a:schemeClr val="dk1"/>
              </a:solidFill>
              <a:latin typeface="Oswald"/>
              <a:ea typeface="Oswald"/>
              <a:cs typeface="Oswald"/>
              <a:sym typeface="Oswald"/>
            </a:endParaRPr>
          </a:p>
          <a:p>
            <a:pPr indent="0" lvl="0" marL="0" rtl="0" algn="l">
              <a:spcBef>
                <a:spcPts val="0"/>
              </a:spcBef>
              <a:spcAft>
                <a:spcPts val="0"/>
              </a:spcAft>
              <a:buNone/>
            </a:pPr>
            <a:r>
              <a:t/>
            </a:r>
            <a:endParaRPr sz="1200">
              <a:solidFill>
                <a:schemeClr val="dk1"/>
              </a:solidFill>
              <a:latin typeface="Oswald"/>
              <a:ea typeface="Oswald"/>
              <a:cs typeface="Oswald"/>
              <a:sym typeface="Oswald"/>
            </a:endParaRPr>
          </a:p>
          <a:p>
            <a:pPr indent="0" lvl="0" marL="0" rtl="0" algn="l">
              <a:spcBef>
                <a:spcPts val="0"/>
              </a:spcBef>
              <a:spcAft>
                <a:spcPts val="0"/>
              </a:spcAft>
              <a:buNone/>
            </a:pPr>
            <a:r>
              <a:rPr lang="en-GB" sz="1200">
                <a:solidFill>
                  <a:schemeClr val="dk1"/>
                </a:solidFill>
                <a:latin typeface="Oswald"/>
                <a:ea typeface="Oswald"/>
                <a:cs typeface="Oswald"/>
                <a:sym typeface="Oswald"/>
              </a:rPr>
              <a:t>Air Quality and Sanitation &amp; Drinking Water are the 2 categories that carry the most weight in terms of the EPI, so any further look at the individual components of the EPI will be around these two.</a:t>
            </a:r>
            <a:endParaRPr sz="1200">
              <a:solidFill>
                <a:schemeClr val="dk1"/>
              </a:solidFill>
              <a:latin typeface="Oswald"/>
              <a:ea typeface="Oswald"/>
              <a:cs typeface="Oswald"/>
              <a:sym typeface="Oswald"/>
            </a:endParaRPr>
          </a:p>
          <a:p>
            <a:pPr indent="0" lvl="0" marL="0" rtl="0" algn="l">
              <a:spcBef>
                <a:spcPts val="0"/>
              </a:spcBef>
              <a:spcAft>
                <a:spcPts val="0"/>
              </a:spcAft>
              <a:buNone/>
            </a:pPr>
            <a:r>
              <a:t/>
            </a:r>
            <a:endParaRPr sz="1200">
              <a:solidFill>
                <a:schemeClr val="dk1"/>
              </a:solidFill>
              <a:latin typeface="Oswald"/>
              <a:ea typeface="Oswald"/>
              <a:cs typeface="Oswald"/>
              <a:sym typeface="Oswald"/>
            </a:endParaRPr>
          </a:p>
          <a:p>
            <a:pPr indent="0" lvl="0" marL="0" rtl="0" algn="l">
              <a:spcBef>
                <a:spcPts val="0"/>
              </a:spcBef>
              <a:spcAft>
                <a:spcPts val="0"/>
              </a:spcAft>
              <a:buNone/>
            </a:pPr>
            <a:r>
              <a:rPr lang="en-GB" sz="1200">
                <a:solidFill>
                  <a:schemeClr val="dk1"/>
                </a:solidFill>
                <a:latin typeface="Oswald"/>
                <a:ea typeface="Oswald"/>
                <a:cs typeface="Oswald"/>
                <a:sym typeface="Oswald"/>
              </a:rPr>
              <a:t>For comparison, Biodiversity appears to be the least correlated. </a:t>
            </a:r>
            <a:endParaRPr sz="1200">
              <a:solidFill>
                <a:schemeClr val="dk1"/>
              </a:solidFill>
              <a:latin typeface="Oswald"/>
              <a:ea typeface="Oswald"/>
              <a:cs typeface="Oswald"/>
              <a:sym typeface="Oswald"/>
            </a:endParaRPr>
          </a:p>
        </p:txBody>
      </p:sp>
      <p:pic>
        <p:nvPicPr>
          <p:cNvPr id="358" name="Google Shape;358;p34"/>
          <p:cNvPicPr preferRelativeResize="0"/>
          <p:nvPr/>
        </p:nvPicPr>
        <p:blipFill>
          <a:blip r:embed="rId3">
            <a:alphaModFix/>
          </a:blip>
          <a:stretch>
            <a:fillRect/>
          </a:stretch>
        </p:blipFill>
        <p:spPr>
          <a:xfrm>
            <a:off x="4167275" y="1189300"/>
            <a:ext cx="4824325" cy="3756002"/>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35"/>
          <p:cNvSpPr txBox="1"/>
          <p:nvPr>
            <p:ph type="title"/>
          </p:nvPr>
        </p:nvSpPr>
        <p:spPr>
          <a:xfrm>
            <a:off x="717525" y="552990"/>
            <a:ext cx="7708800" cy="483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Correlation Heatmap</a:t>
            </a:r>
            <a:endParaRPr/>
          </a:p>
        </p:txBody>
      </p:sp>
      <p:sp>
        <p:nvSpPr>
          <p:cNvPr id="364" name="Google Shape;364;p35"/>
          <p:cNvSpPr txBox="1"/>
          <p:nvPr/>
        </p:nvSpPr>
        <p:spPr>
          <a:xfrm>
            <a:off x="226400" y="1036900"/>
            <a:ext cx="3962100" cy="3324600"/>
          </a:xfrm>
          <a:prstGeom prst="rect">
            <a:avLst/>
          </a:prstGeom>
          <a:noFill/>
          <a:ln>
            <a:noFill/>
          </a:ln>
        </p:spPr>
        <p:txBody>
          <a:bodyPr anchorCtr="0" anchor="ctr" bIns="91425" lIns="91425" spcFirstLastPara="1" rIns="91425" wrap="square" tIns="91425">
            <a:spAutoFit/>
          </a:bodyPr>
          <a:lstStyle/>
          <a:p>
            <a:pPr indent="0" lvl="0" marL="0" rtl="0" algn="l">
              <a:spcBef>
                <a:spcPts val="0"/>
              </a:spcBef>
              <a:spcAft>
                <a:spcPts val="0"/>
              </a:spcAft>
              <a:buNone/>
            </a:pPr>
            <a:r>
              <a:rPr lang="en-GB" sz="1200">
                <a:solidFill>
                  <a:schemeClr val="dk1"/>
                </a:solidFill>
                <a:latin typeface="Oswald"/>
                <a:ea typeface="Oswald"/>
                <a:cs typeface="Oswald"/>
                <a:sym typeface="Oswald"/>
              </a:rPr>
              <a:t>T</a:t>
            </a:r>
            <a:r>
              <a:rPr lang="en-GB" sz="1200">
                <a:solidFill>
                  <a:schemeClr val="dk1"/>
                </a:solidFill>
                <a:latin typeface="Oswald"/>
                <a:ea typeface="Oswald"/>
                <a:cs typeface="Oswald"/>
                <a:sym typeface="Oswald"/>
              </a:rPr>
              <a:t>he first thing that is clear, is that a </a:t>
            </a:r>
            <a:r>
              <a:rPr lang="en-GB" sz="1200">
                <a:solidFill>
                  <a:schemeClr val="dk1"/>
                </a:solidFill>
                <a:latin typeface="Oswald"/>
                <a:ea typeface="Oswald"/>
                <a:cs typeface="Oswald"/>
                <a:sym typeface="Oswald"/>
              </a:rPr>
              <a:t>country's</a:t>
            </a:r>
            <a:r>
              <a:rPr lang="en-GB" sz="1200">
                <a:solidFill>
                  <a:schemeClr val="dk1"/>
                </a:solidFill>
                <a:latin typeface="Oswald"/>
                <a:ea typeface="Oswald"/>
                <a:cs typeface="Oswald"/>
                <a:sym typeface="Oswald"/>
              </a:rPr>
              <a:t> size, population and population density have nil to a slightly negative correlation to the EPI. </a:t>
            </a:r>
            <a:endParaRPr sz="1200">
              <a:solidFill>
                <a:schemeClr val="dk1"/>
              </a:solidFill>
              <a:latin typeface="Oswald"/>
              <a:ea typeface="Oswald"/>
              <a:cs typeface="Oswald"/>
              <a:sym typeface="Oswald"/>
            </a:endParaRPr>
          </a:p>
          <a:p>
            <a:pPr indent="0" lvl="0" marL="0" rtl="0" algn="l">
              <a:spcBef>
                <a:spcPts val="0"/>
              </a:spcBef>
              <a:spcAft>
                <a:spcPts val="0"/>
              </a:spcAft>
              <a:buNone/>
            </a:pPr>
            <a:r>
              <a:t/>
            </a:r>
            <a:endParaRPr sz="1200">
              <a:solidFill>
                <a:schemeClr val="dk1"/>
              </a:solidFill>
              <a:latin typeface="Oswald"/>
              <a:ea typeface="Oswald"/>
              <a:cs typeface="Oswald"/>
              <a:sym typeface="Oswald"/>
            </a:endParaRPr>
          </a:p>
          <a:p>
            <a:pPr indent="0" lvl="0" marL="0" rtl="0" algn="l">
              <a:spcBef>
                <a:spcPts val="0"/>
              </a:spcBef>
              <a:spcAft>
                <a:spcPts val="0"/>
              </a:spcAft>
              <a:buNone/>
            </a:pPr>
            <a:r>
              <a:rPr lang="en-GB" sz="1200">
                <a:solidFill>
                  <a:schemeClr val="dk1"/>
                </a:solidFill>
                <a:latin typeface="Oswald"/>
                <a:ea typeface="Oswald"/>
                <a:cs typeface="Oswald"/>
                <a:sym typeface="Oswald"/>
              </a:rPr>
              <a:t>Further, there is a strong negative correlation between a </a:t>
            </a:r>
            <a:r>
              <a:rPr lang="en-GB" sz="1200">
                <a:solidFill>
                  <a:schemeClr val="dk1"/>
                </a:solidFill>
                <a:latin typeface="Oswald"/>
                <a:ea typeface="Oswald"/>
                <a:cs typeface="Oswald"/>
                <a:sym typeface="Oswald"/>
              </a:rPr>
              <a:t>nation's</a:t>
            </a:r>
            <a:r>
              <a:rPr lang="en-GB" sz="1200">
                <a:solidFill>
                  <a:schemeClr val="dk1"/>
                </a:solidFill>
                <a:latin typeface="Oswald"/>
                <a:ea typeface="Oswald"/>
                <a:cs typeface="Oswald"/>
                <a:sym typeface="Oswald"/>
              </a:rPr>
              <a:t> population </a:t>
            </a:r>
            <a:r>
              <a:rPr lang="en-GB" sz="1200">
                <a:solidFill>
                  <a:schemeClr val="dk1"/>
                </a:solidFill>
                <a:latin typeface="Oswald"/>
                <a:ea typeface="Oswald"/>
                <a:cs typeface="Oswald"/>
                <a:sym typeface="Oswald"/>
              </a:rPr>
              <a:t>growth rate and their EPI score. Developing Nations find Green initiatives most challenging.</a:t>
            </a:r>
            <a:endParaRPr sz="1200">
              <a:solidFill>
                <a:schemeClr val="dk1"/>
              </a:solidFill>
              <a:latin typeface="Oswald"/>
              <a:ea typeface="Oswald"/>
              <a:cs typeface="Oswald"/>
              <a:sym typeface="Oswald"/>
            </a:endParaRPr>
          </a:p>
          <a:p>
            <a:pPr indent="0" lvl="0" marL="0" rtl="0" algn="l">
              <a:spcBef>
                <a:spcPts val="0"/>
              </a:spcBef>
              <a:spcAft>
                <a:spcPts val="0"/>
              </a:spcAft>
              <a:buNone/>
            </a:pPr>
            <a:r>
              <a:t/>
            </a:r>
            <a:endParaRPr sz="1200">
              <a:solidFill>
                <a:schemeClr val="dk1"/>
              </a:solidFill>
              <a:latin typeface="Oswald"/>
              <a:ea typeface="Oswald"/>
              <a:cs typeface="Oswald"/>
              <a:sym typeface="Oswald"/>
            </a:endParaRPr>
          </a:p>
          <a:p>
            <a:pPr indent="0" lvl="0" marL="0" rtl="0" algn="l">
              <a:spcBef>
                <a:spcPts val="0"/>
              </a:spcBef>
              <a:spcAft>
                <a:spcPts val="0"/>
              </a:spcAft>
              <a:buNone/>
            </a:pPr>
            <a:r>
              <a:rPr lang="en-GB" sz="1200">
                <a:solidFill>
                  <a:schemeClr val="dk1"/>
                </a:solidFill>
                <a:latin typeface="Oswald"/>
                <a:ea typeface="Oswald"/>
                <a:cs typeface="Oswald"/>
                <a:sym typeface="Oswald"/>
              </a:rPr>
              <a:t>The two most positively correlated variables are GDP and life expectancy. GDP is hardly surprising and is something Yale pointed out themselves.</a:t>
            </a:r>
            <a:endParaRPr sz="1200">
              <a:solidFill>
                <a:schemeClr val="dk1"/>
              </a:solidFill>
              <a:latin typeface="Oswald"/>
              <a:ea typeface="Oswald"/>
              <a:cs typeface="Oswald"/>
              <a:sym typeface="Oswald"/>
            </a:endParaRPr>
          </a:p>
          <a:p>
            <a:pPr indent="0" lvl="0" marL="0" rtl="0" algn="l">
              <a:spcBef>
                <a:spcPts val="0"/>
              </a:spcBef>
              <a:spcAft>
                <a:spcPts val="0"/>
              </a:spcAft>
              <a:buNone/>
            </a:pPr>
            <a:r>
              <a:t/>
            </a:r>
            <a:endParaRPr sz="1200">
              <a:solidFill>
                <a:schemeClr val="dk1"/>
              </a:solidFill>
              <a:latin typeface="Oswald"/>
              <a:ea typeface="Oswald"/>
              <a:cs typeface="Oswald"/>
              <a:sym typeface="Oswald"/>
            </a:endParaRPr>
          </a:p>
          <a:p>
            <a:pPr indent="0" lvl="0" marL="0" rtl="0" algn="l">
              <a:spcBef>
                <a:spcPts val="0"/>
              </a:spcBef>
              <a:spcAft>
                <a:spcPts val="0"/>
              </a:spcAft>
              <a:buNone/>
            </a:pPr>
            <a:r>
              <a:rPr lang="en-GB" sz="1200">
                <a:solidFill>
                  <a:schemeClr val="dk1"/>
                </a:solidFill>
                <a:latin typeface="Oswald"/>
                <a:ea typeface="Oswald"/>
                <a:cs typeface="Oswald"/>
                <a:sym typeface="Oswald"/>
              </a:rPr>
              <a:t>The life-expectancy, is this another variable that is strongly related to wealth? Or is there a correlation between a Nation's social and environmental policies?</a:t>
            </a:r>
            <a:endParaRPr sz="1200">
              <a:solidFill>
                <a:schemeClr val="dk1"/>
              </a:solidFill>
              <a:latin typeface="Oswald"/>
              <a:ea typeface="Oswald"/>
              <a:cs typeface="Oswald"/>
              <a:sym typeface="Oswald"/>
            </a:endParaRPr>
          </a:p>
          <a:p>
            <a:pPr indent="0" lvl="0" marL="0" rtl="0" algn="l">
              <a:spcBef>
                <a:spcPts val="0"/>
              </a:spcBef>
              <a:spcAft>
                <a:spcPts val="0"/>
              </a:spcAft>
              <a:buNone/>
            </a:pPr>
            <a:r>
              <a:t/>
            </a:r>
            <a:endParaRPr sz="1200">
              <a:solidFill>
                <a:schemeClr val="dk1"/>
              </a:solidFill>
              <a:latin typeface="Oswald"/>
              <a:ea typeface="Oswald"/>
              <a:cs typeface="Oswald"/>
              <a:sym typeface="Oswald"/>
            </a:endParaRPr>
          </a:p>
          <a:p>
            <a:pPr indent="0" lvl="0" marL="0" rtl="0" algn="l">
              <a:spcBef>
                <a:spcPts val="0"/>
              </a:spcBef>
              <a:spcAft>
                <a:spcPts val="0"/>
              </a:spcAft>
              <a:buNone/>
            </a:pPr>
            <a:r>
              <a:t/>
            </a:r>
            <a:endParaRPr sz="1200">
              <a:solidFill>
                <a:schemeClr val="dk1"/>
              </a:solidFill>
              <a:latin typeface="Oswald"/>
              <a:ea typeface="Oswald"/>
              <a:cs typeface="Oswald"/>
              <a:sym typeface="Oswald"/>
            </a:endParaRPr>
          </a:p>
        </p:txBody>
      </p:sp>
      <p:pic>
        <p:nvPicPr>
          <p:cNvPr id="365" name="Google Shape;365;p35"/>
          <p:cNvPicPr preferRelativeResize="0"/>
          <p:nvPr/>
        </p:nvPicPr>
        <p:blipFill>
          <a:blip r:embed="rId3">
            <a:alphaModFix/>
          </a:blip>
          <a:stretch>
            <a:fillRect/>
          </a:stretch>
        </p:blipFill>
        <p:spPr>
          <a:xfrm>
            <a:off x="4333825" y="1189300"/>
            <a:ext cx="4657776" cy="35792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36"/>
          <p:cNvSpPr txBox="1"/>
          <p:nvPr>
            <p:ph type="title"/>
          </p:nvPr>
        </p:nvSpPr>
        <p:spPr>
          <a:xfrm>
            <a:off x="717600" y="78965"/>
            <a:ext cx="7708800" cy="48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Histogram Check Distribution of EPI, Non-Environmental Variables</a:t>
            </a:r>
            <a:endParaRPr/>
          </a:p>
        </p:txBody>
      </p:sp>
      <p:pic>
        <p:nvPicPr>
          <p:cNvPr id="371" name="Google Shape;371;p36"/>
          <p:cNvPicPr preferRelativeResize="0"/>
          <p:nvPr/>
        </p:nvPicPr>
        <p:blipFill>
          <a:blip r:embed="rId3">
            <a:alphaModFix/>
          </a:blip>
          <a:stretch>
            <a:fillRect/>
          </a:stretch>
        </p:blipFill>
        <p:spPr>
          <a:xfrm>
            <a:off x="152400" y="562875"/>
            <a:ext cx="8818650" cy="4141976"/>
          </a:xfrm>
          <a:prstGeom prst="rect">
            <a:avLst/>
          </a:prstGeom>
          <a:noFill/>
          <a:ln>
            <a:noFill/>
          </a:ln>
        </p:spPr>
      </p:pic>
      <p:sp>
        <p:nvSpPr>
          <p:cNvPr id="372" name="Google Shape;372;p36"/>
          <p:cNvSpPr txBox="1"/>
          <p:nvPr/>
        </p:nvSpPr>
        <p:spPr>
          <a:xfrm>
            <a:off x="155650" y="4747300"/>
            <a:ext cx="88296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200">
                <a:latin typeface="Oswald"/>
                <a:ea typeface="Oswald"/>
                <a:cs typeface="Oswald"/>
                <a:sym typeface="Oswald"/>
              </a:rPr>
              <a:t>Distribution on my target (y) variable is a bit skewed. To combat this I could opt to use the EPI 10 year change data which is slightly more evenly distributed</a:t>
            </a:r>
            <a:endParaRPr sz="1200">
              <a:latin typeface="Oswald"/>
              <a:ea typeface="Oswald"/>
              <a:cs typeface="Oswald"/>
              <a:sym typeface="Oswa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37"/>
          <p:cNvSpPr txBox="1"/>
          <p:nvPr/>
        </p:nvSpPr>
        <p:spPr>
          <a:xfrm>
            <a:off x="6813200" y="3877075"/>
            <a:ext cx="19527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200">
                <a:latin typeface="Oswald"/>
                <a:ea typeface="Oswald"/>
                <a:cs typeface="Oswald"/>
                <a:sym typeface="Oswald"/>
              </a:rPr>
              <a:t>Intercept: 18.78</a:t>
            </a:r>
            <a:endParaRPr sz="1200">
              <a:latin typeface="Oswald"/>
              <a:ea typeface="Oswald"/>
              <a:cs typeface="Oswald"/>
              <a:sym typeface="Oswald"/>
            </a:endParaRPr>
          </a:p>
          <a:p>
            <a:pPr indent="0" lvl="0" marL="0" rtl="0" algn="l">
              <a:spcBef>
                <a:spcPts val="0"/>
              </a:spcBef>
              <a:spcAft>
                <a:spcPts val="0"/>
              </a:spcAft>
              <a:buNone/>
            </a:pPr>
            <a:r>
              <a:rPr lang="en-GB" sz="1200">
                <a:latin typeface="Oswald"/>
                <a:ea typeface="Oswald"/>
                <a:cs typeface="Oswald"/>
                <a:sym typeface="Oswald"/>
              </a:rPr>
              <a:t>Coefficients: [0.62521411]</a:t>
            </a:r>
            <a:endParaRPr sz="1200">
              <a:latin typeface="Oswald"/>
              <a:ea typeface="Oswald"/>
              <a:cs typeface="Oswald"/>
              <a:sym typeface="Oswald"/>
            </a:endParaRPr>
          </a:p>
          <a:p>
            <a:pPr indent="0" lvl="0" marL="0" rtl="0" algn="l">
              <a:spcBef>
                <a:spcPts val="0"/>
              </a:spcBef>
              <a:spcAft>
                <a:spcPts val="0"/>
              </a:spcAft>
              <a:buNone/>
            </a:pPr>
            <a:r>
              <a:rPr lang="en-GB" sz="1200">
                <a:latin typeface="Oswald"/>
                <a:ea typeface="Oswald"/>
                <a:cs typeface="Oswald"/>
                <a:sym typeface="Oswald"/>
              </a:rPr>
              <a:t>R2 Score: 0.78</a:t>
            </a:r>
            <a:endParaRPr sz="1200">
              <a:latin typeface="Oswald"/>
              <a:ea typeface="Oswald"/>
              <a:cs typeface="Oswald"/>
              <a:sym typeface="Oswald"/>
            </a:endParaRPr>
          </a:p>
          <a:p>
            <a:pPr indent="0" lvl="0" marL="0" rtl="0" algn="l">
              <a:spcBef>
                <a:spcPts val="0"/>
              </a:spcBef>
              <a:spcAft>
                <a:spcPts val="0"/>
              </a:spcAft>
              <a:buNone/>
            </a:pPr>
            <a:r>
              <a:rPr lang="en-GB" sz="1200">
                <a:latin typeface="Oswald"/>
                <a:ea typeface="Oswald"/>
                <a:cs typeface="Oswald"/>
                <a:sym typeface="Oswald"/>
              </a:rPr>
              <a:t>MSE: 51.48</a:t>
            </a:r>
            <a:endParaRPr sz="1200">
              <a:latin typeface="Oswald"/>
              <a:ea typeface="Oswald"/>
              <a:cs typeface="Oswald"/>
              <a:sym typeface="Oswald"/>
            </a:endParaRPr>
          </a:p>
          <a:p>
            <a:pPr indent="0" lvl="0" marL="0" rtl="0" algn="l">
              <a:spcBef>
                <a:spcPts val="0"/>
              </a:spcBef>
              <a:spcAft>
                <a:spcPts val="0"/>
              </a:spcAft>
              <a:buNone/>
            </a:pPr>
            <a:r>
              <a:rPr lang="en-GB" sz="1200">
                <a:latin typeface="Oswald"/>
                <a:ea typeface="Oswald"/>
                <a:cs typeface="Oswald"/>
                <a:sym typeface="Oswald"/>
              </a:rPr>
              <a:t>RMSE: 7.17</a:t>
            </a:r>
            <a:endParaRPr sz="1200">
              <a:latin typeface="Oswald"/>
              <a:ea typeface="Oswald"/>
              <a:cs typeface="Oswald"/>
              <a:sym typeface="Oswald"/>
            </a:endParaRPr>
          </a:p>
        </p:txBody>
      </p:sp>
      <p:sp>
        <p:nvSpPr>
          <p:cNvPr id="378" name="Google Shape;378;p37"/>
          <p:cNvSpPr txBox="1"/>
          <p:nvPr/>
        </p:nvSpPr>
        <p:spPr>
          <a:xfrm>
            <a:off x="2900725" y="3969050"/>
            <a:ext cx="33393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200">
                <a:latin typeface="Oswald"/>
                <a:ea typeface="Oswald"/>
                <a:cs typeface="Oswald"/>
                <a:sym typeface="Oswald"/>
              </a:rPr>
              <a:t>As the EPI contains, or is partly derived from, the environmental factors, I won’t do any further analysis on those, the plot and the metrics here is to demonstrate a strong correlation</a:t>
            </a:r>
            <a:endParaRPr sz="1200">
              <a:latin typeface="Oswald"/>
              <a:ea typeface="Oswald"/>
              <a:cs typeface="Oswald"/>
              <a:sym typeface="Oswald"/>
            </a:endParaRPr>
          </a:p>
        </p:txBody>
      </p:sp>
      <p:pic>
        <p:nvPicPr>
          <p:cNvPr id="379" name="Google Shape;379;p37"/>
          <p:cNvPicPr preferRelativeResize="0"/>
          <p:nvPr/>
        </p:nvPicPr>
        <p:blipFill>
          <a:blip r:embed="rId3">
            <a:alphaModFix/>
          </a:blip>
          <a:stretch>
            <a:fillRect/>
          </a:stretch>
        </p:blipFill>
        <p:spPr>
          <a:xfrm>
            <a:off x="39200" y="145325"/>
            <a:ext cx="6314125" cy="3572275"/>
          </a:xfrm>
          <a:prstGeom prst="rect">
            <a:avLst/>
          </a:prstGeom>
          <a:noFill/>
          <a:ln>
            <a:noFill/>
          </a:ln>
        </p:spPr>
      </p:pic>
      <p:pic>
        <p:nvPicPr>
          <p:cNvPr id="380" name="Google Shape;380;p37"/>
          <p:cNvPicPr preferRelativeResize="0"/>
          <p:nvPr/>
        </p:nvPicPr>
        <p:blipFill>
          <a:blip r:embed="rId4">
            <a:alphaModFix/>
          </a:blip>
          <a:stretch>
            <a:fillRect/>
          </a:stretch>
        </p:blipFill>
        <p:spPr>
          <a:xfrm>
            <a:off x="6438525" y="306138"/>
            <a:ext cx="2702050" cy="32506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Environmental Consulting by Slidesgo">
  <a:themeElements>
    <a:clrScheme name="Simple Light">
      <a:dk1>
        <a:srgbClr val="043A5B"/>
      </a:dk1>
      <a:lt1>
        <a:srgbClr val="FFFFFF"/>
      </a:lt1>
      <a:dk2>
        <a:srgbClr val="9FEAFF"/>
      </a:dk2>
      <a:lt2>
        <a:srgbClr val="40B4E5"/>
      </a:lt2>
      <a:accent1>
        <a:srgbClr val="FFD173"/>
      </a:accent1>
      <a:accent2>
        <a:srgbClr val="74D8C2"/>
      </a:accent2>
      <a:accent3>
        <a:srgbClr val="59D098"/>
      </a:accent3>
      <a:accent4>
        <a:srgbClr val="439D8A"/>
      </a:accent4>
      <a:accent5>
        <a:srgbClr val="043A5B"/>
      </a:accent5>
      <a:accent6>
        <a:srgbClr val="043A5B"/>
      </a:accent6>
      <a:hlink>
        <a:srgbClr val="043A5B"/>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