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FCED5-D1F7-468D-9001-9BA197E6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21A51-7116-4688-925B-74D029A51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713C5-5B29-45F9-9808-E8F3275A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2A082-B767-4736-A9B5-8843F7B3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E809A-9C0A-4AFB-8E66-162A0BC7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0872C-83E3-48B5-AEC5-BBE45317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6AC8C6-DED5-4BB5-BB62-5F1C2DF4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BA58F6-0E13-4A3F-A621-13DEF4B4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D9A8-647C-4CD1-930B-F0FC124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5DB5E-A575-4F75-B72B-9D72E484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3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BD0D42-54DB-49B1-AD5F-01D0623F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DF6EF7-8900-407B-9CC9-26FC4DC3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6CD18-E8C0-443A-A7BD-E299A04E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6165E-2BFE-4BF7-8104-CFD89686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0C3D8-A5D6-46CA-8686-CAD18C5D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E56F6-3492-492F-9DDE-BE4EC01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3F33F-9AE6-476F-BF4B-96D46149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F8DB7-4AEB-4035-9F39-8827770C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17DC4-295C-4B77-9AC6-BD62460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89791-E905-4345-A773-22E0CB11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45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AB1D4-17DB-4C05-BC9A-2C0457DF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0755B-06BE-45B3-9A1E-FDFEE72E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8136F-1498-42F6-9EAA-73DEFA75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6C4D2-0FBD-41B3-98F1-D3C8EE63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621BF-8DB6-48CF-B67F-7A4021F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7A43E-845E-4123-88A2-FE37D992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A9847-E8BC-41DA-8EDF-101FB9207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A82332-5065-4D34-A8CB-AAA23D00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17FE81-AD0B-4EF8-930E-77DB55D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07B2F5-8EDD-4F77-A129-0DD8DC9E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6568C3-E9C2-4B99-9F30-7BE67428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0467-0201-43A9-B744-60F7544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74987-21B7-4880-A3DC-A3CA3F25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39401A-357D-4167-9C99-2DF9F1E7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64FFC4-201C-44AD-A63B-CF3F6661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437BB2-5EC8-4A43-BFC8-80C926C81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74BD63-CFFF-4186-9885-89A52481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873ABF-FC1B-4F47-9644-2723B8FA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BE6749-BA44-4616-92BB-6941F37B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40536-E173-44DB-B64F-A2E1E133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7B9CA2-BE9D-41B7-A08B-DB86B640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E4CEA7-192A-49D1-B1DD-2116208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19A144-750F-4B5F-B74D-9868399C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14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38762E-0F0D-4775-8041-A9CEEB7E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DE81E-5AB9-444E-930C-167D4EA5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33C90-EC8D-4E33-9D18-F817748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0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1384-2E32-4EE4-BDEE-7EC52DD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DB34B-42D3-4BE2-AA4E-B6C385C6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32674-5E14-4100-A3F9-8D506BDD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F7776-CA6D-4711-BB5F-858F1010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D197D-7C70-47E9-BC3E-BBC3EE9A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EF562B-8FBC-4ACE-9C79-D19E62FE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6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A1420-B352-48E2-A726-97ECC674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81697F-F428-40F7-9A20-F937BEBE0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66CCC-66D8-49B7-BA74-B8B0735F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165078-9602-4C89-9151-755265EA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FCED7E-44FA-495A-B827-10BD594B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8509A-6581-40F8-BBF1-BD7DB06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E037F0-F768-43E2-BDA6-9098CF1F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A4120-E7B6-4866-90F0-CD39E668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2DED3-F685-43D7-BAD5-D50ED26B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BCF5-5EA5-4FB3-94C9-D166854718FA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4AC8A-B417-4543-B9F4-F3CFD8E72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C8B64-5ED0-4BA0-93BD-ED698AF46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1C79-09D7-459B-9010-13317BA10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D6074-29B6-4759-A121-4555A762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6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16BDFF4-152C-4894-9CD6-CC11BA71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E49520-6AD2-4B10-BD85-0BD52F43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7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24CD703-ECEC-4A17-ACD1-5BFA6182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77E728A-61C2-4153-8D16-D4A09A57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A8ED48-01D8-4843-BCAB-707F83BF9D30}"/>
              </a:ext>
            </a:extLst>
          </p:cNvPr>
          <p:cNvSpPr txBox="1"/>
          <p:nvPr/>
        </p:nvSpPr>
        <p:spPr>
          <a:xfrm>
            <a:off x="8599055" y="1209964"/>
            <a:ext cx="1826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Noir : personne A</a:t>
            </a:r>
          </a:p>
          <a:p>
            <a:r>
              <a:rPr lang="fr-FR" dirty="0">
                <a:solidFill>
                  <a:srgbClr val="0070C0"/>
                </a:solidFill>
              </a:rPr>
              <a:t>Bleu : personne B</a:t>
            </a:r>
          </a:p>
        </p:txBody>
      </p:sp>
    </p:spTree>
    <p:extLst>
      <p:ext uri="{BB962C8B-B14F-4D97-AF65-F5344CB8AC3E}">
        <p14:creationId xmlns:p14="http://schemas.microsoft.com/office/powerpoint/2010/main" val="30760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37F0C55-9050-4B2D-A6D1-79126770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652004F-C771-4F15-8BAF-F0AD4E22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8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DAABD86-8773-4C1D-9FCA-36A00100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5C68F7D-27F8-4656-B923-6086C32C86EF}"/>
              </a:ext>
            </a:extLst>
          </p:cNvPr>
          <p:cNvSpPr txBox="1"/>
          <p:nvPr/>
        </p:nvSpPr>
        <p:spPr>
          <a:xfrm>
            <a:off x="4488873" y="1745673"/>
            <a:ext cx="29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Etape 1 : configurer qui on est</a:t>
            </a:r>
          </a:p>
        </p:txBody>
      </p:sp>
    </p:spTree>
    <p:extLst>
      <p:ext uri="{BB962C8B-B14F-4D97-AF65-F5344CB8AC3E}">
        <p14:creationId xmlns:p14="http://schemas.microsoft.com/office/powerpoint/2010/main" val="1773715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Grand écran</PresentationFormat>
  <Paragraphs>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de FORSANZ</dc:creator>
  <cp:lastModifiedBy>Marc de FORSANZ</cp:lastModifiedBy>
  <cp:revision>2</cp:revision>
  <dcterms:created xsi:type="dcterms:W3CDTF">2019-10-21T15:45:42Z</dcterms:created>
  <dcterms:modified xsi:type="dcterms:W3CDTF">2019-10-21T15:55:32Z</dcterms:modified>
</cp:coreProperties>
</file>