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5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2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3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E390-9C03-4C8C-91CF-786D261D9C5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7319-A188-4C4A-ADE0-3126F9ABF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rchitizer-prod.imgix.net/media/14653952744125651359716_c17e046ab9_o.jpg?fit=max&amp;w=1680&amp;q=60&amp;auto=format&amp;auto=compress&amp;cs=str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0985"/>
            <a:ext cx="9144000" cy="604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ARCHITECTURAL AMBITIONS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47107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2"/>
                </a:solidFill>
              </a:rPr>
              <a:t>Praha</a:t>
            </a:r>
            <a:r>
              <a:rPr lang="en-US" sz="1600" b="1" i="1" dirty="0">
                <a:solidFill>
                  <a:schemeClr val="tx2"/>
                </a:solidFill>
              </a:rPr>
              <a:t>, </a:t>
            </a:r>
            <a:r>
              <a:rPr lang="en-US" sz="1600" b="1" i="1" dirty="0" err="1">
                <a:solidFill>
                  <a:schemeClr val="tx2"/>
                </a:solidFill>
              </a:rPr>
              <a:t>Česko</a:t>
            </a:r>
            <a:r>
              <a:rPr lang="en-US" sz="1600" b="1" i="1" dirty="0">
                <a:solidFill>
                  <a:schemeClr val="tx2"/>
                </a:solidFill>
              </a:rPr>
              <a:t> (</a:t>
            </a:r>
            <a:r>
              <a:rPr lang="en-US" sz="1600" b="1" i="1" u="sng" dirty="0">
                <a:solidFill>
                  <a:schemeClr val="tx2"/>
                </a:solidFill>
              </a:rPr>
              <a:t>not</a:t>
            </a:r>
            <a:r>
              <a:rPr lang="en-US" sz="1600" b="1" i="1" dirty="0">
                <a:solidFill>
                  <a:schemeClr val="tx2"/>
                </a:solidFill>
              </a:rPr>
              <a:t> digitally </a:t>
            </a:r>
            <a:r>
              <a:rPr lang="en-US" sz="1600" b="1" i="1" dirty="0" smtClean="0">
                <a:solidFill>
                  <a:schemeClr val="tx2"/>
                </a:solidFill>
              </a:rPr>
              <a:t>altered)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1848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2"/>
                </a:solidFill>
              </a:rPr>
              <a:t>Note: local </a:t>
            </a:r>
            <a:r>
              <a:rPr lang="en-US" sz="1200" b="1" i="1" dirty="0">
                <a:solidFill>
                  <a:schemeClr val="tx2"/>
                </a:solidFill>
              </a:rPr>
              <a:t>national </a:t>
            </a:r>
            <a:r>
              <a:rPr lang="en-US" sz="1200" b="1" i="1" dirty="0" err="1" smtClean="0">
                <a:solidFill>
                  <a:schemeClr val="tx2"/>
                </a:solidFill>
              </a:rPr>
              <a:t>toponymy</a:t>
            </a:r>
            <a:r>
              <a:rPr lang="en-US" sz="1200" b="1" i="1" dirty="0" smtClean="0">
                <a:solidFill>
                  <a:schemeClr val="tx2"/>
                </a:solidFill>
              </a:rPr>
              <a:t> used </a:t>
            </a:r>
            <a:r>
              <a:rPr lang="en-US" sz="1200" b="1" i="1" dirty="0" smtClean="0">
                <a:solidFill>
                  <a:schemeClr val="tx2"/>
                </a:solidFill>
              </a:rPr>
              <a:t>to conform to current fashion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1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rchitizer-prod.imgix.net/media/1465399629184krzywy-dom-w-sopocie-01.jpg?fit=max&amp;w=1680&amp;q=60&amp;auto=format&amp;auto=compress&amp;cs=str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3816"/>
            <a:ext cx="9144000" cy="72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71071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smtClean="0">
                <a:solidFill>
                  <a:schemeClr val="tx2"/>
                </a:solidFill>
              </a:rPr>
              <a:t>Sopot, </a:t>
            </a:r>
            <a:r>
              <a:rPr lang="en-US" sz="1600" b="1" i="1" dirty="0" err="1" smtClean="0">
                <a:solidFill>
                  <a:schemeClr val="tx2"/>
                </a:solidFill>
              </a:rPr>
              <a:t>Polska</a:t>
            </a:r>
            <a:r>
              <a:rPr lang="en-US" sz="1600" b="1" i="1" dirty="0" smtClean="0">
                <a:solidFill>
                  <a:schemeClr val="tx2"/>
                </a:solidFill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</a:rPr>
              <a:t>(</a:t>
            </a:r>
            <a:r>
              <a:rPr lang="en-US" sz="1600" b="1" i="1" u="sng" dirty="0" smtClean="0">
                <a:solidFill>
                  <a:schemeClr val="tx2"/>
                </a:solidFill>
              </a:rPr>
              <a:t>not</a:t>
            </a:r>
            <a:r>
              <a:rPr lang="en-US" sz="1600" b="1" i="1" dirty="0" smtClean="0">
                <a:solidFill>
                  <a:schemeClr val="tx2"/>
                </a:solidFill>
              </a:rPr>
              <a:t> digitally altered)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ARCHITECTURAL AMBITIONS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01848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2"/>
                </a:solidFill>
              </a:rPr>
              <a:t>Note: local </a:t>
            </a:r>
            <a:r>
              <a:rPr lang="en-US" sz="1200" b="1" i="1" dirty="0">
                <a:solidFill>
                  <a:schemeClr val="tx2"/>
                </a:solidFill>
              </a:rPr>
              <a:t>national </a:t>
            </a:r>
            <a:r>
              <a:rPr lang="en-US" sz="1200" b="1" i="1" dirty="0" err="1" smtClean="0">
                <a:solidFill>
                  <a:schemeClr val="tx2"/>
                </a:solidFill>
              </a:rPr>
              <a:t>toponymy</a:t>
            </a:r>
            <a:r>
              <a:rPr lang="en-US" sz="1200" b="1" i="1" dirty="0" smtClean="0">
                <a:solidFill>
                  <a:schemeClr val="tx2"/>
                </a:solidFill>
              </a:rPr>
              <a:t> used </a:t>
            </a:r>
            <a:r>
              <a:rPr lang="en-US" sz="1200" b="1" i="1" dirty="0" smtClean="0">
                <a:solidFill>
                  <a:schemeClr val="tx2"/>
                </a:solidFill>
              </a:rPr>
              <a:t>to conform to current fashion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54" y="0"/>
            <a:ext cx="554929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GEOPOLITICAL AMBITIONS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1071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err="1">
                <a:solidFill>
                  <a:schemeClr val="tx2"/>
                </a:solidFill>
              </a:rPr>
              <a:t>Česko</a:t>
            </a:r>
            <a:r>
              <a:rPr lang="en-US" sz="1600" b="1" i="1" dirty="0">
                <a:solidFill>
                  <a:schemeClr val="tx2"/>
                </a:solidFill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</a:rPr>
              <a:t>(digitally </a:t>
            </a:r>
            <a:r>
              <a:rPr lang="en-US" sz="1600" b="1" i="1" dirty="0" smtClean="0">
                <a:solidFill>
                  <a:schemeClr val="tx2"/>
                </a:solidFill>
              </a:rPr>
              <a:t>altered)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8601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2"/>
                </a:solidFill>
              </a:rPr>
              <a:t>Note: local </a:t>
            </a:r>
            <a:r>
              <a:rPr lang="en-US" sz="1200" b="1" i="1" dirty="0">
                <a:solidFill>
                  <a:schemeClr val="tx2"/>
                </a:solidFill>
              </a:rPr>
              <a:t>national </a:t>
            </a:r>
            <a:r>
              <a:rPr lang="en-US" sz="1200" b="1" i="1" dirty="0" err="1" smtClean="0">
                <a:solidFill>
                  <a:schemeClr val="tx2"/>
                </a:solidFill>
              </a:rPr>
              <a:t>toponymy</a:t>
            </a:r>
            <a:r>
              <a:rPr lang="en-US" sz="1200" b="1" i="1" dirty="0" smtClean="0">
                <a:solidFill>
                  <a:schemeClr val="tx2"/>
                </a:solidFill>
              </a:rPr>
              <a:t> used </a:t>
            </a:r>
            <a:r>
              <a:rPr lang="en-US" sz="1200" b="1" i="1" dirty="0" smtClean="0">
                <a:solidFill>
                  <a:schemeClr val="tx2"/>
                </a:solidFill>
              </a:rPr>
              <a:t>to conform to current fashion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94" y="5791200"/>
            <a:ext cx="7399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67"/>
            <a:ext cx="9144000" cy="57604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GEOPOLITICAL AMBITIONS</a:t>
            </a:r>
            <a:endParaRPr lang="en-US" sz="1600" i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471071"/>
            <a:ext cx="861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i="1" dirty="0" err="1" smtClean="0">
                <a:solidFill>
                  <a:schemeClr val="tx2"/>
                </a:solidFill>
              </a:rPr>
              <a:t>Polska</a:t>
            </a:r>
            <a:r>
              <a:rPr lang="en-US" sz="1600" b="1" i="1" dirty="0" smtClean="0">
                <a:solidFill>
                  <a:schemeClr val="tx2"/>
                </a:solidFill>
              </a:rPr>
              <a:t> </a:t>
            </a:r>
            <a:r>
              <a:rPr lang="en-US" sz="1600" b="1" i="1" dirty="0" smtClean="0">
                <a:solidFill>
                  <a:schemeClr val="tx2"/>
                </a:solidFill>
              </a:rPr>
              <a:t>(digitally </a:t>
            </a:r>
            <a:r>
              <a:rPr lang="en-US" sz="1600" b="1" i="1" dirty="0" smtClean="0">
                <a:solidFill>
                  <a:schemeClr val="tx2"/>
                </a:solidFill>
              </a:rPr>
              <a:t>altered)</a:t>
            </a:r>
            <a:endParaRPr lang="en-US" sz="1600" i="1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28601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chemeClr val="tx2"/>
                </a:solidFill>
              </a:rPr>
              <a:t>Note: local </a:t>
            </a:r>
            <a:r>
              <a:rPr lang="en-US" sz="1200" b="1" i="1" dirty="0">
                <a:solidFill>
                  <a:schemeClr val="tx2"/>
                </a:solidFill>
              </a:rPr>
              <a:t>national </a:t>
            </a:r>
            <a:r>
              <a:rPr lang="en-US" sz="1200" b="1" i="1" dirty="0" err="1" smtClean="0">
                <a:solidFill>
                  <a:schemeClr val="tx2"/>
                </a:solidFill>
              </a:rPr>
              <a:t>toponymy</a:t>
            </a:r>
            <a:r>
              <a:rPr lang="en-US" sz="1200" b="1" i="1" dirty="0" smtClean="0">
                <a:solidFill>
                  <a:schemeClr val="tx2"/>
                </a:solidFill>
              </a:rPr>
              <a:t> used </a:t>
            </a:r>
            <a:r>
              <a:rPr lang="en-US" sz="1200" b="1" i="1" dirty="0" smtClean="0">
                <a:solidFill>
                  <a:schemeClr val="tx2"/>
                </a:solidFill>
              </a:rPr>
              <a:t>to conform to current fashion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16" y="5958967"/>
            <a:ext cx="1185184" cy="74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78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Policies</dc:title>
  <dc:creator>---</dc:creator>
  <cp:lastModifiedBy>    </cp:lastModifiedBy>
  <cp:revision>17</cp:revision>
  <dcterms:created xsi:type="dcterms:W3CDTF">2024-09-16T06:53:54Z</dcterms:created>
  <dcterms:modified xsi:type="dcterms:W3CDTF">2024-09-18T10:22:28Z</dcterms:modified>
</cp:coreProperties>
</file>