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87" r:id="rId4"/>
    <p:sldId id="288" r:id="rId5"/>
    <p:sldId id="289" r:id="rId6"/>
    <p:sldId id="290" r:id="rId7"/>
    <p:sldId id="279" r:id="rId8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itchFamily="34" charset="0"/>
        <a:ea typeface="Osaka"/>
        <a:cs typeface="Osaka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8C97AE"/>
    <a:srgbClr val="C7DCEA"/>
    <a:srgbClr val="0281C9"/>
    <a:srgbClr val="006BAD"/>
    <a:srgbClr val="7B7877"/>
    <a:srgbClr val="D12821"/>
    <a:srgbClr val="78B5D8"/>
    <a:srgbClr val="74B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70867" autoAdjust="0"/>
  </p:normalViewPr>
  <p:slideViewPr>
    <p:cSldViewPr showGuides="1">
      <p:cViewPr varScale="1">
        <p:scale>
          <a:sx n="73" d="100"/>
          <a:sy n="73" d="100"/>
        </p:scale>
        <p:origin x="63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822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8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68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2000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fld id="{9CA5D629-B75A-4439-B6EF-3DCFD854F40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57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Placeholder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134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34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Osaka" charset="-128"/>
                <a:cs typeface="Osaka" charset="-128"/>
              </a:defRPr>
            </a:lvl1pPr>
          </a:lstStyle>
          <a:p>
            <a:pPr>
              <a:defRPr/>
            </a:pPr>
            <a:fld id="{E94360AF-8CA9-4F38-9226-E7B3D4442E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2262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C68E3A-9FDF-4E6D-835E-7CAFA100660A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1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2291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292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0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CBB6E9-7222-471D-BFF7-8DF12F56948C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2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3315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6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198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360AF-8CA9-4F38-9226-E7B3D4442EA4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597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360AF-8CA9-4F38-9226-E7B3D4442EA4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6020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360AF-8CA9-4F38-9226-E7B3D4442EA4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7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360AF-8CA9-4F38-9226-E7B3D4442EA4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3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ACE159-BE9E-48B9-89B8-A7B53741016D}" type="slidenum">
              <a:rPr lang="de-DE" altLang="de-DE" smtClean="0">
                <a:latin typeface="Arial" pitchFamily="34" charset="0"/>
                <a:ea typeface="Osaka"/>
                <a:cs typeface="Osaka"/>
              </a:rPr>
              <a:pPr/>
              <a:t>7</a:t>
            </a:fld>
            <a:endParaRPr lang="de-DE" altLang="de-DE">
              <a:latin typeface="Arial" pitchFamily="34" charset="0"/>
              <a:ea typeface="Osaka"/>
              <a:cs typeface="Osaka"/>
            </a:endParaRPr>
          </a:p>
        </p:txBody>
      </p:sp>
      <p:sp>
        <p:nvSpPr>
          <p:cNvPr id="18435" name="Placeholder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6" name="Placeholder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de-DE" alt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4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hanagarth\Desktop\POW3R_HG Grafik_quer.jpg"/>
          <p:cNvPicPr>
            <a:picLocks noChangeAspect="1" noChangeArrowheads="1"/>
          </p:cNvPicPr>
          <p:nvPr userDrawn="1"/>
        </p:nvPicPr>
        <p:blipFill rotWithShape="1">
          <a:blip r:embed="rId2"/>
          <a:srcRect t="6960" r="29682"/>
          <a:stretch/>
        </p:blipFill>
        <p:spPr bwMode="auto">
          <a:xfrm>
            <a:off x="1" y="869950"/>
            <a:ext cx="8573105" cy="601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711200" y="2225675"/>
            <a:ext cx="2077364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  <a:ea typeface="Osaka"/>
                <a:cs typeface="Osaka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rPr>
              <a:t>P R Ä S E N T I E R T</a:t>
            </a:r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3392" y="2819400"/>
            <a:ext cx="10945216" cy="2743200"/>
          </a:xfrm>
          <a:prstGeom prst="rect">
            <a:avLst/>
          </a:prstGeom>
        </p:spPr>
        <p:txBody>
          <a:bodyPr anchor="t"/>
          <a:lstStyle>
            <a:lvl1pPr algn="l">
              <a:defRPr sz="36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23392" y="4648200"/>
            <a:ext cx="10945216" cy="1143000"/>
          </a:xfrm>
          <a:prstGeom prst="rect">
            <a:avLst/>
          </a:prstGeom>
        </p:spPr>
        <p:txBody>
          <a:bodyPr/>
          <a:lstStyle>
            <a:lvl1pPr marL="0" indent="0"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Master-Untertitelformat bearbeiten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7" y="117126"/>
            <a:ext cx="5229225" cy="209550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45216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752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45216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10945216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 marL="914400" indent="0">
              <a:buFont typeface="Arial" panose="020B0604020202020204" pitchFamily="34" charset="0"/>
              <a:buNone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37160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609600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23392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6288021" y="1268760"/>
            <a:ext cx="5280587" cy="432048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2pPr>
            <a:lvl3pPr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4pPr>
            <a:lvl5pPr marL="2114550" indent="-285750"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</a:defRPr>
            </a:lvl5pPr>
          </a:lstStyle>
          <a:p>
            <a:pPr lvl="0"/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092" y="5915744"/>
            <a:ext cx="1911827" cy="76612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anagarth\Desktop\POW3R_HG Grafik_quer.jpg"/>
          <p:cNvPicPr>
            <a:picLocks noChangeAspect="1" noChangeArrowheads="1"/>
          </p:cNvPicPr>
          <p:nvPr userDrawn="1"/>
        </p:nvPicPr>
        <p:blipFill rotWithShape="1">
          <a:blip r:embed="rId12"/>
          <a:srcRect t="6960" r="50000" b="417"/>
          <a:stretch/>
        </p:blipFill>
        <p:spPr bwMode="auto">
          <a:xfrm>
            <a:off x="0" y="869950"/>
            <a:ext cx="6096000" cy="598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0" r:id="rId2"/>
    <p:sldLayoutId id="2147483891" r:id="rId3"/>
    <p:sldLayoutId id="2147483892" r:id="rId4"/>
    <p:sldLayoutId id="2147483899" r:id="rId5"/>
    <p:sldLayoutId id="2147483893" r:id="rId6"/>
    <p:sldLayoutId id="2147483894" r:id="rId7"/>
    <p:sldLayoutId id="2147483895" r:id="rId8"/>
    <p:sldLayoutId id="2147483896" r:id="rId9"/>
    <p:sldLayoutId id="2147483897" r:id="rId10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Osaka" charset="-128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Osaka" charset="-128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Osaka" charset="-128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Calibri" pitchFamily="34" charset="0"/>
          <a:ea typeface="Osaka" charset="-128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Verdana" charset="0"/>
          <a:ea typeface="Osaka" charset="-128"/>
          <a:cs typeface="Osaka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Verdana" charset="0"/>
          <a:ea typeface="Osaka" charset="-128"/>
          <a:cs typeface="Osaka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Verdana" charset="0"/>
          <a:ea typeface="Osaka" charset="-128"/>
          <a:cs typeface="Osaka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0281C9"/>
          </a:solidFill>
          <a:latin typeface="Verdana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12821"/>
        </a:buClr>
        <a:buFont typeface="Wingdings" pitchFamily="2" charset="2"/>
        <a:buChar char="Ø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BAD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281C9"/>
        </a:buClr>
        <a:buFont typeface="Times" pitchFamily="18" charset="0"/>
        <a:buChar char="•"/>
        <a:defRPr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4BAE2"/>
        </a:buClr>
        <a:buFont typeface="Times" pitchFamily="18" charset="0"/>
        <a:buChar char="•"/>
        <a:defRPr sz="16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74BAE2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74BAE2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74BAE2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74BAE2"/>
        </a:buClr>
        <a:buFont typeface="Times" charset="0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-Taskforce/YPow3rApr20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docs/en/i/7.2?topic=data-generating-js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askforce-it.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92314" y="2819400"/>
            <a:ext cx="8207375" cy="2743200"/>
          </a:xfrm>
        </p:spPr>
        <p:txBody>
          <a:bodyPr/>
          <a:lstStyle/>
          <a:p>
            <a:pPr>
              <a:defRPr/>
            </a:pPr>
            <a:r>
              <a:rPr lang="de-DE" b="0" dirty="0"/>
              <a:t>JSON mit SQL-RPG</a:t>
            </a:r>
            <a:br>
              <a:rPr lang="de-DE" dirty="0"/>
            </a:b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136330" y="333375"/>
            <a:ext cx="4103686" cy="609600"/>
          </a:xfrm>
        </p:spPr>
        <p:txBody>
          <a:bodyPr/>
          <a:lstStyle/>
          <a:p>
            <a:pPr eaLnBrk="1" hangingPunct="1">
              <a:defRPr/>
            </a:pPr>
            <a:r>
              <a:rPr lang="de-DE" altLang="de-DE" sz="2400" dirty="0"/>
              <a:t>EIN BEITRAG VON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1343472" y="1401275"/>
            <a:ext cx="4536504" cy="43211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de-DE" dirty="0"/>
              <a:t>Marc Ramus </a:t>
            </a:r>
          </a:p>
          <a:p>
            <a:pPr eaLnBrk="1" hangingPunct="1">
              <a:defRPr/>
            </a:pPr>
            <a:r>
              <a:rPr lang="de-DE" altLang="de-DE" dirty="0"/>
              <a:t>Software-Entwickler</a:t>
            </a:r>
          </a:p>
          <a:p>
            <a:pPr eaLnBrk="1" hangingPunct="1">
              <a:defRPr/>
            </a:pPr>
            <a:r>
              <a:rPr lang="de-DE" altLang="de-DE" dirty="0"/>
              <a:t>Task Force IT-Solutions GmbH</a:t>
            </a:r>
          </a:p>
          <a:p>
            <a:pPr eaLnBrk="1" hangingPunct="1">
              <a:defRPr/>
            </a:pPr>
            <a:r>
              <a:rPr lang="de-DE" altLang="de-DE" dirty="0"/>
              <a:t>Dortmund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A077A04-E435-4B35-BFB1-7730CF807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184" y="1484784"/>
            <a:ext cx="3499200" cy="359245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534842A-9B1D-4D38-95DD-8B7DE7A77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008" y="69299"/>
            <a:ext cx="3389376" cy="13319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DA415-4F33-49A6-90BB-E3BC2E37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- JavaScript Objekt Notation</a:t>
            </a:r>
            <a:br>
              <a:rPr lang="de-DE" dirty="0"/>
            </a:br>
            <a:endParaRPr lang="de-DE" dirty="0"/>
          </a:p>
        </p:txBody>
      </p:sp>
      <p:sp>
        <p:nvSpPr>
          <p:cNvPr id="6" name="Flussdiagramm: Zusammenführung 5">
            <a:extLst>
              <a:ext uri="{FF2B5EF4-FFF2-40B4-BE49-F238E27FC236}">
                <a16:creationId xmlns:a16="http://schemas.microsoft.com/office/drawing/2014/main" id="{AAD1B06B-1541-44C0-AB30-7174EA075C8E}"/>
              </a:ext>
            </a:extLst>
          </p:cNvPr>
          <p:cNvSpPr/>
          <p:nvPr/>
        </p:nvSpPr>
        <p:spPr bwMode="auto">
          <a:xfrm>
            <a:off x="2711624" y="1389975"/>
            <a:ext cx="5904656" cy="4343281"/>
          </a:xfrm>
          <a:prstGeom prst="flowChartSummingJunction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Osaka" charset="-128"/>
              <a:cs typeface="Osaka" charset="-128"/>
            </a:endParaRP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3F9C2EBB-AA18-431F-8B18-CC8318DE4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392" y="1268760"/>
            <a:ext cx="11233248" cy="43204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Offener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Lesbar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Attribut-Wert-Paare &amp; Arrays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Stark verbreitet</a:t>
            </a:r>
          </a:p>
        </p:txBody>
      </p:sp>
    </p:spTree>
    <p:extLst>
      <p:ext uri="{BB962C8B-B14F-4D97-AF65-F5344CB8AC3E}">
        <p14:creationId xmlns:p14="http://schemas.microsoft.com/office/powerpoint/2010/main" val="9203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D3234-ED3B-4C4C-B22D-14183274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Datenmodell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F8CE11-6B7B-4F2B-823D-429B38838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016" y="1412776"/>
            <a:ext cx="2160240" cy="2304256"/>
          </a:xfrm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de-DE" u="sng" dirty="0"/>
              <a:t>Artikel</a:t>
            </a:r>
          </a:p>
          <a:p>
            <a:r>
              <a:rPr lang="de-DE" dirty="0"/>
              <a:t>id (PS)</a:t>
            </a:r>
          </a:p>
          <a:p>
            <a:r>
              <a:rPr lang="de-DE" dirty="0"/>
              <a:t>name</a:t>
            </a:r>
          </a:p>
          <a:p>
            <a:r>
              <a:rPr lang="de-DE" dirty="0"/>
              <a:t>warengrp (FS)</a:t>
            </a:r>
          </a:p>
          <a:p>
            <a:r>
              <a:rPr lang="de-DE" dirty="0"/>
              <a:t>groesse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6A404CB-B3AA-48F5-91A8-4DB89FD88581}"/>
              </a:ext>
            </a:extLst>
          </p:cNvPr>
          <p:cNvSpPr txBox="1">
            <a:spLocks/>
          </p:cNvSpPr>
          <p:nvPr/>
        </p:nvSpPr>
        <p:spPr>
          <a:xfrm>
            <a:off x="3071664" y="1412776"/>
            <a:ext cx="2160240" cy="136815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12821"/>
              </a:buClr>
              <a:buFont typeface="Wingdings" pitchFamily="2" charset="2"/>
              <a:buChar char="Ø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BAD"/>
              </a:buClr>
              <a:buFont typeface="Wingdings" pitchFamily="2" charset="2"/>
              <a:buChar char="§"/>
              <a:defRPr sz="22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281C9"/>
              </a:buClr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Trebuchet MS" pitchFamily="34" charset="0"/>
                <a:ea typeface="+mn-ea"/>
                <a:cs typeface="Calibri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Courier New" panose="02070309020205020404" pitchFamily="49" charset="0"/>
              <a:buChar char="o"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DIN" pitchFamily="50" charset="0"/>
                <a:ea typeface="+mn-ea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74BAE2"/>
              </a:buClr>
              <a:buFont typeface="Times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u="sng" kern="0" dirty="0"/>
              <a:t>Warengrp</a:t>
            </a:r>
          </a:p>
          <a:p>
            <a:r>
              <a:rPr lang="de-DE" kern="0" dirty="0"/>
              <a:t>id (PS)</a:t>
            </a:r>
          </a:p>
          <a:p>
            <a:r>
              <a:rPr lang="de-DE" kern="0" dirty="0"/>
              <a:t>name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F9B0FEB0-86FE-472C-AF5F-7E6BB7DE67CC}"/>
              </a:ext>
            </a:extLst>
          </p:cNvPr>
          <p:cNvCxnSpPr>
            <a:cxnSpLocks/>
          </p:cNvCxnSpPr>
          <p:nvPr/>
        </p:nvCxnSpPr>
        <p:spPr bwMode="auto">
          <a:xfrm rot="10800000">
            <a:off x="5238320" y="2096853"/>
            <a:ext cx="972108" cy="900101"/>
          </a:xfrm>
          <a:prstGeom prst="bent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13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85294-AD8B-4DDC-B739-FD14A5BE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- 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55A634-AA50-4FED-AC34-9CDCBBDF6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/>
              <a:t>{</a:t>
            </a:r>
          </a:p>
          <a:p>
            <a:r>
              <a:rPr lang="de-DE" sz="1800" dirty="0"/>
              <a:t>	Artikel : [</a:t>
            </a:r>
          </a:p>
          <a:p>
            <a:pPr lvl="1"/>
            <a:r>
              <a:rPr lang="de-DE" sz="1800" dirty="0"/>
              <a:t>	{</a:t>
            </a:r>
          </a:p>
          <a:p>
            <a:pPr lvl="1"/>
            <a:r>
              <a:rPr lang="de-DE" sz="1800" dirty="0"/>
              <a:t>		ID : </a:t>
            </a:r>
            <a:r>
              <a:rPr lang="de-DE" sz="1800" dirty="0" err="1"/>
              <a:t>number</a:t>
            </a:r>
            <a:r>
              <a:rPr lang="de-DE" sz="1800" dirty="0"/>
              <a:t>,</a:t>
            </a:r>
          </a:p>
          <a:p>
            <a:pPr lvl="1"/>
            <a:r>
              <a:rPr lang="de-DE" sz="1800" dirty="0"/>
              <a:t>		Name: </a:t>
            </a:r>
            <a:r>
              <a:rPr lang="de-DE" sz="1800" dirty="0" err="1"/>
              <a:t>string</a:t>
            </a:r>
            <a:r>
              <a:rPr lang="de-DE" sz="1800" dirty="0"/>
              <a:t>,</a:t>
            </a:r>
          </a:p>
          <a:p>
            <a:pPr lvl="1"/>
            <a:r>
              <a:rPr lang="de-DE" sz="1800" dirty="0"/>
              <a:t>		Warengruppe: {</a:t>
            </a:r>
          </a:p>
          <a:p>
            <a:r>
              <a:rPr lang="de-DE" sz="1800" dirty="0"/>
              <a:t>					ID: </a:t>
            </a:r>
            <a:r>
              <a:rPr lang="de-DE" sz="1800" dirty="0" err="1"/>
              <a:t>number</a:t>
            </a:r>
            <a:r>
              <a:rPr lang="de-DE" sz="1800" dirty="0"/>
              <a:t>,</a:t>
            </a:r>
          </a:p>
          <a:p>
            <a:r>
              <a:rPr lang="de-DE" sz="1800" dirty="0"/>
              <a:t>					Name: </a:t>
            </a:r>
            <a:r>
              <a:rPr lang="de-DE" sz="1800" dirty="0" err="1"/>
              <a:t>string</a:t>
            </a:r>
            <a:endParaRPr lang="de-DE" sz="1800" dirty="0"/>
          </a:p>
          <a:p>
            <a:pPr lvl="1"/>
            <a:r>
              <a:rPr lang="de-DE" sz="1800" dirty="0"/>
              <a:t>			   },</a:t>
            </a:r>
            <a:br>
              <a:rPr lang="de-DE" sz="1800" dirty="0"/>
            </a:br>
            <a:r>
              <a:rPr lang="de-DE" sz="1800" dirty="0"/>
              <a:t>		Größe: </a:t>
            </a:r>
            <a:r>
              <a:rPr lang="de-DE" sz="1800" dirty="0" err="1"/>
              <a:t>string</a:t>
            </a:r>
            <a:r>
              <a:rPr lang="de-DE" sz="1800" dirty="0"/>
              <a:t>,</a:t>
            </a:r>
          </a:p>
          <a:p>
            <a:pPr lvl="1"/>
            <a:r>
              <a:rPr lang="de-DE" sz="1800" dirty="0"/>
              <a:t>	}</a:t>
            </a:r>
          </a:p>
          <a:p>
            <a:r>
              <a:rPr lang="de-DE" sz="1800" dirty="0"/>
              <a:t>	]</a:t>
            </a:r>
          </a:p>
          <a:p>
            <a:r>
              <a:rPr lang="de-DE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361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2E068-B485-43E8-BC14-6BC65F676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JSON erstellen in RPG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22DC4F-4E0F-45DE-BAE5-3FABA56BA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de-DE" dirty="0"/>
              <a:t>GitHub Link:</a:t>
            </a:r>
            <a:br>
              <a:rPr lang="de-DE" altLang="de-DE" dirty="0"/>
            </a:br>
            <a:r>
              <a:rPr lang="de-DE" altLang="de-DE" dirty="0">
                <a:hlinkClick r:id="rId3"/>
              </a:rPr>
              <a:t>https://github.com/Marc-Taskforce/YPow3rApr2022</a:t>
            </a:r>
            <a:endParaRPr lang="de-DE" altLang="de-DE" dirty="0"/>
          </a:p>
          <a:p>
            <a:endParaRPr lang="de-DE" dirty="0"/>
          </a:p>
          <a:p>
            <a:r>
              <a:rPr lang="de-DE" altLang="de-DE" dirty="0"/>
              <a:t>IBM i Doku:</a:t>
            </a:r>
          </a:p>
          <a:p>
            <a:r>
              <a:rPr lang="de-DE" altLang="de-DE" dirty="0"/>
              <a:t>	</a:t>
            </a:r>
            <a:r>
              <a:rPr lang="de-DE" altLang="de-DE" dirty="0">
                <a:hlinkClick r:id="rId4"/>
              </a:rPr>
              <a:t>https://www.ibm.com/docs/en/i/7.2?topic=data-generating-json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171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4487EBBD-5B69-4263-9B33-1E02ACF70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387" y="117126"/>
            <a:ext cx="5229225" cy="20955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417DD94C-04AC-4ACF-973F-751358A57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1" y="2564904"/>
            <a:ext cx="8207375" cy="3456384"/>
          </a:xfrm>
        </p:spPr>
        <p:txBody>
          <a:bodyPr anchor="t"/>
          <a:lstStyle/>
          <a:p>
            <a:pPr eaLnBrk="1" hangingPunct="1">
              <a:defRPr/>
            </a:pPr>
            <a:r>
              <a:rPr lang="de-DE" altLang="de-DE" sz="4800" dirty="0"/>
              <a:t>ENDE</a:t>
            </a:r>
            <a:br>
              <a:rPr lang="de-DE" altLang="de-DE" sz="4800" dirty="0"/>
            </a:br>
            <a:br>
              <a:rPr lang="de-DE" altLang="de-DE" sz="2400"/>
            </a:br>
            <a:br>
              <a:rPr lang="de-DE" altLang="de-DE" sz="2400" dirty="0"/>
            </a:br>
            <a:r>
              <a:rPr lang="de-DE" altLang="de-DE" sz="2400" dirty="0"/>
              <a:t>Taskforce Webseite: </a:t>
            </a:r>
            <a:br>
              <a:rPr lang="de-DE" altLang="de-DE" sz="2400" dirty="0"/>
            </a:br>
            <a:r>
              <a:rPr lang="de-DE" altLang="de-DE" sz="2400" dirty="0">
                <a:hlinkClick r:id="rId4"/>
              </a:rPr>
              <a:t>https://taskforce-it.de/</a:t>
            </a:r>
            <a:r>
              <a:rPr lang="de-DE" altLang="de-DE" sz="2400" dirty="0"/>
              <a:t> </a:t>
            </a:r>
            <a:br>
              <a:rPr lang="de-DE" altLang="de-DE" sz="2400" dirty="0"/>
            </a:br>
            <a:br>
              <a:rPr lang="de-DE" altLang="de-DE" sz="2400" dirty="0"/>
            </a:b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976326187"/>
      </p:ext>
    </p:extLst>
  </p:cSld>
  <p:clrMapOvr>
    <a:masterClrMapping/>
  </p:clrMapOvr>
</p:sld>
</file>

<file path=ppt/theme/theme1.xml><?xml version="1.0" encoding="utf-8"?>
<a:theme xmlns:a="http://schemas.openxmlformats.org/drawingml/2006/main" name="Leere Präsentation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enutzerdefiniert 2">
      <a:majorFont>
        <a:latin typeface="DIN"/>
        <a:ea typeface="Osaka"/>
        <a:cs typeface="Osaka"/>
      </a:majorFont>
      <a:minorFont>
        <a:latin typeface="DIN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de-DE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Osaka" charset="-128"/>
            <a:cs typeface="Osaka" charset="-128"/>
          </a:defRPr>
        </a:defPPr>
      </a:lstStyle>
    </a:lnDef>
  </a:objectDefaults>
  <a:extraClrSchemeLst>
    <a:extraClrScheme>
      <a:clrScheme name="Leere Prä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ä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ä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2004:Vorlagen:Präsentationen:Designs:Leere Präsentation</Template>
  <TotalTime>0</TotalTime>
  <Words>173</Words>
  <Application>Microsoft Office PowerPoint</Application>
  <PresentationFormat>Breitbild</PresentationFormat>
  <Paragraphs>46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8" baseType="lpstr">
      <vt:lpstr>MS PGothic</vt:lpstr>
      <vt:lpstr>Arial</vt:lpstr>
      <vt:lpstr>Calibri</vt:lpstr>
      <vt:lpstr>Courier New</vt:lpstr>
      <vt:lpstr>DIN</vt:lpstr>
      <vt:lpstr>Osaka</vt:lpstr>
      <vt:lpstr>Times</vt:lpstr>
      <vt:lpstr>Trebuchet MS</vt:lpstr>
      <vt:lpstr>Verdana</vt:lpstr>
      <vt:lpstr>Wingdings</vt:lpstr>
      <vt:lpstr>Leere Präsentation</vt:lpstr>
      <vt:lpstr>JSON mit SQL-RPG </vt:lpstr>
      <vt:lpstr>EIN BEITRAG VON</vt:lpstr>
      <vt:lpstr>JSON - JavaScript Objekt Notation </vt:lpstr>
      <vt:lpstr>Datenmodell </vt:lpstr>
      <vt:lpstr>JSON - Ziel</vt:lpstr>
      <vt:lpstr>JSON erstellen in RPG</vt:lpstr>
      <vt:lpstr>ENDE   Taskforce Webseite:  https://taskforce-it.de/   </vt:lpstr>
    </vt:vector>
  </TitlesOfParts>
  <Company>.. ..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.. ..</dc:creator>
  <cp:lastModifiedBy>Marc Ramus</cp:lastModifiedBy>
  <cp:revision>344</cp:revision>
  <cp:lastPrinted>1904-01-01T00:00:00Z</cp:lastPrinted>
  <dcterms:created xsi:type="dcterms:W3CDTF">2010-02-13T14:29:58Z</dcterms:created>
  <dcterms:modified xsi:type="dcterms:W3CDTF">2022-04-29T09:50:55Z</dcterms:modified>
</cp:coreProperties>
</file>