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9C78-B269-45BD-BB2B-E8A89BE2413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82B2-EAAA-43A4-ABEE-5426C8C0B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7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9C78-B269-45BD-BB2B-E8A89BE2413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82B2-EAAA-43A4-ABEE-5426C8C0B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4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9C78-B269-45BD-BB2B-E8A89BE2413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82B2-EAAA-43A4-ABEE-5426C8C0B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9C78-B269-45BD-BB2B-E8A89BE2413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82B2-EAAA-43A4-ABEE-5426C8C0B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4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9C78-B269-45BD-BB2B-E8A89BE2413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82B2-EAAA-43A4-ABEE-5426C8C0B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1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9C78-B269-45BD-BB2B-E8A89BE2413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82B2-EAAA-43A4-ABEE-5426C8C0B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9C78-B269-45BD-BB2B-E8A89BE2413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82B2-EAAA-43A4-ABEE-5426C8C0B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7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9C78-B269-45BD-BB2B-E8A89BE2413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82B2-EAAA-43A4-ABEE-5426C8C0B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6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9C78-B269-45BD-BB2B-E8A89BE2413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82B2-EAAA-43A4-ABEE-5426C8C0B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0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9C78-B269-45BD-BB2B-E8A89BE2413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82B2-EAAA-43A4-ABEE-5426C8C0B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3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9C78-B269-45BD-BB2B-E8A89BE2413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82B2-EAAA-43A4-ABEE-5426C8C0B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79C78-B269-45BD-BB2B-E8A89BE2413D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482B2-EAAA-43A4-ABEE-5426C8C0B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4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75" y="1384663"/>
            <a:ext cx="8212049" cy="4988133"/>
          </a:xfrm>
        </p:spPr>
      </p:pic>
    </p:spTree>
    <p:extLst>
      <p:ext uri="{BB962C8B-B14F-4D97-AF65-F5344CB8AC3E}">
        <p14:creationId xmlns:p14="http://schemas.microsoft.com/office/powerpoint/2010/main" val="742840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Marc Shebaby</dc:creator>
  <cp:lastModifiedBy>Marc Shebaby</cp:lastModifiedBy>
  <cp:revision>1</cp:revision>
  <dcterms:created xsi:type="dcterms:W3CDTF">2023-10-24T22:19:41Z</dcterms:created>
  <dcterms:modified xsi:type="dcterms:W3CDTF">2023-10-24T22:19:51Z</dcterms:modified>
</cp:coreProperties>
</file>