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412" r:id="rId3"/>
    <p:sldId id="400" r:id="rId4"/>
    <p:sldId id="408" r:id="rId5"/>
    <p:sldId id="409" r:id="rId6"/>
    <p:sldId id="417" r:id="rId7"/>
    <p:sldId id="410" r:id="rId8"/>
    <p:sldId id="413" r:id="rId9"/>
    <p:sldId id="411" r:id="rId10"/>
    <p:sldId id="399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8" d="100"/>
          <a:sy n="158" d="100"/>
        </p:scale>
        <p:origin x="34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108" r="-1" b="-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  <a:endParaRPr lang="ca-ES" sz="4800"/>
          </a:p>
        </p:txBody>
      </p:sp>
      <p:sp>
        <p:nvSpPr>
          <p:cNvPr id="8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/>
          <p:cNvSpPr txBox="1"/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</a:t>
            </a:r>
            <a:r>
              <a:rPr lang="es-ES" altLang="ca-ES" sz="1400" dirty="0"/>
              <a:t>432</a:t>
            </a:r>
            <a:r>
              <a:rPr lang="ca-ES" sz="1400" dirty="0"/>
              <a:t>-</a:t>
            </a:r>
            <a:r>
              <a:rPr lang="es-ES" altLang="ca-ES" sz="1400" dirty="0"/>
              <a:t>12</a:t>
            </a:r>
            <a:endParaRPr lang="ca-ES" sz="1400" dirty="0"/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01: Requisits Funcionals i No Funcionals</a:t>
            </a:r>
            <a:endParaRPr lang="ca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Composició de l’equip</a:t>
            </a:r>
            <a:r>
              <a:rPr lang="en-GB" dirty="0"/>
              <a:t> 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pic>
        <p:nvPicPr>
          <p:cNvPr id="1026" name="Picture 2" descr="Profile Pictures, The Selfie Precursor Thebenclark, 47% OF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155324" y="3638956"/>
            <a:ext cx="231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ca-ES" dirty="0"/>
              <a:t>Laian Lishuang</a:t>
            </a:r>
            <a:endParaRPr lang="es-ES" altLang="ca-ES" dirty="0"/>
          </a:p>
        </p:txBody>
      </p:sp>
      <p:pic>
        <p:nvPicPr>
          <p:cNvPr id="8" name="Picture 2" descr="Profile Pictures, The Selfie Precursor Thebenclark, 47% OF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014360" y="3638956"/>
            <a:ext cx="231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Junyie Liu</a:t>
            </a:r>
            <a:endParaRPr lang="ca-ES" dirty="0"/>
          </a:p>
        </p:txBody>
      </p:sp>
      <p:pic>
        <p:nvPicPr>
          <p:cNvPr id="10" name="Picture 2" descr="Profile Pictures, The Selfie Precursor Thebenclark, 47% OF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265" y="429925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2518669" y="5710161"/>
            <a:ext cx="2319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ca-ES" dirty="0"/>
              <a:t>Marc Camarero</a:t>
            </a:r>
            <a:endParaRPr lang="es-ES" altLang="ca-ES" dirty="0"/>
          </a:p>
        </p:txBody>
      </p:sp>
      <p:pic>
        <p:nvPicPr>
          <p:cNvPr id="3" name="Imagen 2" descr="17422077903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10" y="4041775"/>
            <a:ext cx="1607185" cy="1677035"/>
          </a:xfrm>
          <a:prstGeom prst="rect">
            <a:avLst/>
          </a:prstGeom>
        </p:spPr>
      </p:pic>
      <p:pic>
        <p:nvPicPr>
          <p:cNvPr id="6" name="Imagen 5" descr="1742207790316"/>
          <p:cNvPicPr>
            <a:picLocks noChangeAspect="1"/>
          </p:cNvPicPr>
          <p:nvPr/>
        </p:nvPicPr>
        <p:blipFill>
          <a:blip r:embed="rId3"/>
          <a:srcRect t="16912" r="-2405" b="23672"/>
          <a:stretch>
            <a:fillRect/>
          </a:stretch>
        </p:blipFill>
        <p:spPr>
          <a:xfrm>
            <a:off x="4014470" y="2204720"/>
            <a:ext cx="1459865" cy="1434465"/>
          </a:xfrm>
          <a:prstGeom prst="rect">
            <a:avLst/>
          </a:prstGeom>
        </p:spPr>
      </p:pic>
      <p:pic>
        <p:nvPicPr>
          <p:cNvPr id="7" name="Imagen 6" descr="1742207790329"/>
          <p:cNvPicPr>
            <a:picLocks noChangeAspect="1"/>
          </p:cNvPicPr>
          <p:nvPr/>
        </p:nvPicPr>
        <p:blipFill>
          <a:blip r:embed="rId4"/>
          <a:srcRect t="23029" r="4137" b="18273"/>
          <a:stretch>
            <a:fillRect/>
          </a:stretch>
        </p:blipFill>
        <p:spPr>
          <a:xfrm>
            <a:off x="1155065" y="2150110"/>
            <a:ext cx="1824355" cy="1489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Tasques fetes al sprint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00208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ca-ES" dirty="0"/>
              <a:t>-RF/RNF Bloques 1-3, Identificación de Perfiles de Usurario, Readme.md, Creación directorio.</a:t>
            </a:r>
            <a:endParaRPr lang="es-ES" altLang="ca-ES" dirty="0"/>
          </a:p>
        </p:txBody>
      </p:sp>
      <p:pic>
        <p:nvPicPr>
          <p:cNvPr id="3" name="Imagen 2" descr="Captura de pantalla (92)"/>
          <p:cNvPicPr>
            <a:picLocks noChangeAspect="1"/>
          </p:cNvPicPr>
          <p:nvPr/>
        </p:nvPicPr>
        <p:blipFill>
          <a:blip r:embed="rId1"/>
          <a:srcRect l="14333" t="17504" r="-89" b="6069"/>
          <a:stretch>
            <a:fillRect/>
          </a:stretch>
        </p:blipFill>
        <p:spPr>
          <a:xfrm>
            <a:off x="2171700" y="2665730"/>
            <a:ext cx="7848600" cy="3934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/>
              <a:t>Perfils d’usuari a l’aplicació QUEMENGES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885803" y="2027278"/>
            <a:ext cx="10020823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r>
              <a:rPr lang="es-ES" altLang="en-US" dirty="0"/>
              <a:t>Perfil 1-</a:t>
            </a:r>
            <a:r>
              <a:rPr lang="en-US" altLang="es-ES" dirty="0"/>
              <a:t>Cliente: peque</a:t>
            </a:r>
            <a:r>
              <a:rPr lang="en-US" altLang="en-US" dirty="0"/>
              <a:t>ñ</a:t>
            </a:r>
            <a:r>
              <a:rPr lang="en-US" altLang="es-ES" dirty="0"/>
              <a:t>o consumidor que de forma esporadica o regular decide pedir comida a domicilio.</a:t>
            </a:r>
            <a:endParaRPr lang="en-US" altLang="es-ES" dirty="0"/>
          </a:p>
          <a:p>
            <a:pPr algn="just"/>
            <a:endParaRPr lang="en-US" altLang="es-ES" dirty="0"/>
          </a:p>
          <a:p>
            <a:pPr algn="just"/>
            <a:r>
              <a:rPr lang="es-ES" altLang="en-US" dirty="0"/>
              <a:t>Perfil 2-</a:t>
            </a:r>
            <a:r>
              <a:rPr lang="en-US" altLang="es-ES" dirty="0"/>
              <a:t>Cocinero: persona</a:t>
            </a:r>
            <a:r>
              <a:rPr lang="es-ES" altLang="en-US" dirty="0"/>
              <a:t> aficionada</a:t>
            </a:r>
            <a:r>
              <a:rPr lang="en-US" altLang="es-ES" dirty="0"/>
              <a:t> a la cocina que quiere monetizar sus platos en su tiempo libre.</a:t>
            </a:r>
            <a:endParaRPr lang="en-US" altLang="es-ES" dirty="0"/>
          </a:p>
          <a:p>
            <a:pPr algn="just"/>
            <a:endParaRPr lang="en-US" altLang="es-ES" dirty="0"/>
          </a:p>
          <a:p>
            <a:pPr algn="just"/>
            <a:r>
              <a:rPr lang="es-ES" altLang="en-US" dirty="0"/>
              <a:t>Perfil 3-</a:t>
            </a:r>
            <a:r>
              <a:rPr lang="en-US" altLang="es-ES" dirty="0"/>
              <a:t>Repartidor: persona con un veh</a:t>
            </a:r>
            <a:r>
              <a:rPr lang="en-US" altLang="en-US" dirty="0"/>
              <a:t>í</a:t>
            </a:r>
            <a:r>
              <a:rPr lang="en-US" altLang="es-ES" dirty="0"/>
              <a:t>culo que est</a:t>
            </a:r>
            <a:r>
              <a:rPr lang="es-ES" altLang="en-US" dirty="0"/>
              <a:t>á</a:t>
            </a:r>
            <a:r>
              <a:rPr lang="en-US" altLang="es-ES" dirty="0"/>
              <a:t> interesada en recibir una compensaci</a:t>
            </a:r>
            <a:r>
              <a:rPr lang="en-US" altLang="en-US" dirty="0"/>
              <a:t>ó</a:t>
            </a:r>
            <a:r>
              <a:rPr lang="en-US" altLang="es-ES" dirty="0"/>
              <a:t>n econ</a:t>
            </a:r>
            <a:r>
              <a:rPr lang="en-US" altLang="en-US" dirty="0"/>
              <a:t>ó</a:t>
            </a:r>
            <a:r>
              <a:rPr lang="en-US" altLang="es-ES" dirty="0"/>
              <a:t>mica a cambio de realizar las entregas entre cocinero y cliente.</a:t>
            </a:r>
            <a:endParaRPr lang="en-US" altLang="es-ES" dirty="0"/>
          </a:p>
          <a:p>
            <a:pPr algn="just"/>
            <a:endParaRPr lang="en-US" altLang="es-ES" dirty="0"/>
          </a:p>
          <a:p>
            <a:pPr algn="just"/>
            <a:endParaRPr lang="en-US" altLang="es-ES" dirty="0"/>
          </a:p>
          <a:p>
            <a:pPr algn="just"/>
            <a:endParaRPr lang="en-US" alt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Requisitos de Usuario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RF-1-01: Gestión de Cuentas y Perfiles</a:t>
            </a:r>
            <a:endParaRPr lang="es-ES" altLang="en-US"/>
          </a:p>
          <a:p>
            <a:r>
              <a:rPr lang="es-ES" altLang="en-US"/>
              <a:t>RF-1-02: Tipo de Cuenta</a:t>
            </a:r>
            <a:endParaRPr lang="es-ES" altLang="en-US"/>
          </a:p>
          <a:p>
            <a:r>
              <a:rPr lang="es-ES" altLang="en-US"/>
              <a:t>RF-1-03: Acceso y Autenticación </a:t>
            </a:r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Requisits</a:t>
            </a:r>
            <a:r>
              <a:rPr lang="es-ES" altLang="ca-ES" dirty="0"/>
              <a:t> Client</a:t>
            </a:r>
            <a:endParaRPr lang="es-ES" alt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28603" y="2198728"/>
            <a:ext cx="112660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ca-ES" dirty="0"/>
          </a:p>
          <a:p>
            <a:pPr algn="just"/>
            <a:endParaRPr lang="ca-ES" dirty="0"/>
          </a:p>
        </p:txBody>
      </p:sp>
      <p:sp>
        <p:nvSpPr>
          <p:cNvPr id="8" name="Marcador de posición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s-ES" altLang="en-US"/>
              <a:t>RF-1-04: Gestión de Pedidos</a:t>
            </a:r>
            <a:endParaRPr lang="es-ES" altLang="en-US"/>
          </a:p>
          <a:p>
            <a:r>
              <a:rPr lang="es-ES" altLang="en-US"/>
              <a:t>RF-2-01: Consulta de Platos y Menús</a:t>
            </a:r>
            <a:endParaRPr lang="es-ES" altLang="en-US"/>
          </a:p>
          <a:p>
            <a:r>
              <a:rPr lang="es-ES" altLang="en-US"/>
              <a:t>RF-2-02: Visualización de Opciones</a:t>
            </a:r>
            <a:endParaRPr lang="es-ES" altLang="en-US"/>
          </a:p>
          <a:p>
            <a:r>
              <a:rPr lang="es-ES" altLang="en-US"/>
              <a:t>RF-2-03: Ordenación por Distáncia</a:t>
            </a:r>
            <a:endParaRPr lang="es-ES" altLang="en-US"/>
          </a:p>
          <a:p>
            <a:r>
              <a:rPr lang="es-ES" altLang="en-US"/>
              <a:t>RF-2-04: Opción de búsqueda Específica</a:t>
            </a:r>
            <a:endParaRPr lang="es-ES" altLang="en-US"/>
          </a:p>
          <a:p>
            <a:r>
              <a:rPr lang="es-ES" altLang="en-US"/>
              <a:t>RF-2-05: Reserva de Comandas</a:t>
            </a:r>
            <a:endParaRPr lang="es-ES" altLang="en-US"/>
          </a:p>
          <a:p>
            <a:r>
              <a:rPr lang="es-ES" altLang="en-US"/>
              <a:t>RF-3-03: Seguimiento de la Entrega (RNF-3-01: Interfície de Google Maps(RNF de Interfícies Externas))</a:t>
            </a:r>
            <a:endParaRPr lang="es-ES" altLang="en-US"/>
          </a:p>
          <a:p>
            <a:pPr marL="0" indent="0" algn="r">
              <a:buNone/>
            </a:pPr>
            <a:endParaRPr lang="es-E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Requisits Repartidor y Cocinero</a:t>
            </a: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RF-3-04: Interfície de Entregas </a:t>
            </a:r>
            <a:endParaRPr lang="es-ES" altLang="en-US"/>
          </a:p>
          <a:p>
            <a:pPr marL="457200" lvl="1" indent="457200">
              <a:buNone/>
            </a:pPr>
            <a:r>
              <a:rPr lang="es-ES" altLang="en-US"/>
              <a:t>RNF-3-01: Interfície de Google Maps(RNF de INterfícies Externas)</a:t>
            </a:r>
            <a:endParaRPr lang="es-ES" alt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pic>
        <p:nvPicPr>
          <p:cNvPr id="3" name="Imagen 2" descr="Captura de pantalla (93)"/>
          <p:cNvPicPr>
            <a:picLocks noChangeAspect="1"/>
          </p:cNvPicPr>
          <p:nvPr/>
        </p:nvPicPr>
        <p:blipFill>
          <a:blip r:embed="rId1"/>
          <a:srcRect l="1286" t="19472" r="55318" b="23713"/>
          <a:stretch>
            <a:fillRect/>
          </a:stretch>
        </p:blipFill>
        <p:spPr>
          <a:xfrm>
            <a:off x="2497455" y="1490345"/>
            <a:ext cx="7690485" cy="5663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108" r="-1" b="-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  <a:endParaRPr lang="ca-ES" sz="4800"/>
          </a:p>
        </p:txBody>
      </p:sp>
      <p:sp>
        <p:nvSpPr>
          <p:cNvPr id="88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/>
          <p:cNvSpPr txBox="1"/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</a:t>
            </a:r>
            <a:r>
              <a:rPr lang="es-ES" altLang="ca-ES" sz="1400" dirty="0"/>
              <a:t>432</a:t>
            </a:r>
            <a:r>
              <a:rPr lang="ca-ES" sz="1400" dirty="0"/>
              <a:t>-</a:t>
            </a:r>
            <a:r>
              <a:rPr lang="es-ES" altLang="ca-ES" sz="1400" dirty="0"/>
              <a:t>12</a:t>
            </a:r>
            <a:endParaRPr lang="ca-ES" sz="1400" dirty="0"/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01: Requisits Funcionals i No Funcionals</a:t>
            </a:r>
            <a:endParaRPr lang="ca-E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5.xml><?xml version="1.0" encoding="utf-8"?>
<ds:datastoreItem xmlns:ds="http://schemas.openxmlformats.org/officeDocument/2006/customXml" ds:itemID="{4FBF3923-D9E5-4962-BBB8-690B0ABC4F42}">
  <ds:schemaRefs/>
</ds:datastoreItem>
</file>

<file path=customXml/itemProps6.xml><?xml version="1.0" encoding="utf-8"?>
<ds:datastoreItem xmlns:ds="http://schemas.openxmlformats.org/officeDocument/2006/customXml" ds:itemID="{04171512-FDE1-4E49-B7EA-58AD2B333724}">
  <ds:schemaRefs/>
</ds:datastoreItem>
</file>

<file path=customXml/itemProps7.xml><?xml version="1.0" encoding="utf-8"?>
<ds:datastoreItem xmlns:ds="http://schemas.openxmlformats.org/officeDocument/2006/customXml" ds:itemID="{E77A2FCE-FB77-4A2D-98B9-B8BD51BEE8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Presentation</Application>
  <PresentationFormat>Panorámica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Neue Haas Grotesk Text Pro</vt:lpstr>
      <vt:lpstr>Segoe Print</vt:lpstr>
      <vt:lpstr>Microsoft YaHei</vt:lpstr>
      <vt:lpstr>Arial Unicode MS</vt:lpstr>
      <vt:lpstr>AccentBoxVTI</vt:lpstr>
      <vt:lpstr>Enginyeria del Software</vt:lpstr>
      <vt:lpstr>Composició de l’equip </vt:lpstr>
      <vt:lpstr>Tasques fetes al sprint</vt:lpstr>
      <vt:lpstr>Perfils d’usuari a l’aplicació QUEMENGES</vt:lpstr>
      <vt:lpstr>Requisitos de Usuario</vt:lpstr>
      <vt:lpstr>Requisits Client</vt:lpstr>
      <vt:lpstr>Requisits Repartidor y Cocinero</vt:lpstr>
      <vt:lpstr>Burn-down chart</vt:lpstr>
      <vt:lpstr>Enginyeria del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Marc 0204</cp:lastModifiedBy>
  <cp:revision>39</cp:revision>
  <dcterms:created xsi:type="dcterms:W3CDTF">2023-02-10T08:32:00Z</dcterms:created>
  <dcterms:modified xsi:type="dcterms:W3CDTF">2025-03-20T07:53:40Z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ICV">
    <vt:lpwstr>D92CD837F21D45F3B3FA6051FEEA6F1D_12</vt:lpwstr>
  </property>
  <property fmtid="{D5CDD505-2E9C-101B-9397-08002B2CF9AE}" pid="8" name="KSOProductBuildVer">
    <vt:lpwstr>3082-12.2.0.20326</vt:lpwstr>
  </property>
</Properties>
</file>