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1"/>
  </p:notesMasterIdLst>
  <p:sldIdLst>
    <p:sldId id="256" r:id="rId2"/>
    <p:sldId id="406" r:id="rId3"/>
    <p:sldId id="277" r:id="rId4"/>
    <p:sldId id="325" r:id="rId5"/>
    <p:sldId id="402" r:id="rId6"/>
    <p:sldId id="272" r:id="rId7"/>
    <p:sldId id="400" r:id="rId8"/>
    <p:sldId id="309" r:id="rId9"/>
    <p:sldId id="310" r:id="rId10"/>
    <p:sldId id="298" r:id="rId11"/>
    <p:sldId id="308" r:id="rId12"/>
    <p:sldId id="311" r:id="rId13"/>
    <p:sldId id="303" r:id="rId14"/>
    <p:sldId id="312" r:id="rId15"/>
    <p:sldId id="306" r:id="rId16"/>
    <p:sldId id="408" r:id="rId17"/>
    <p:sldId id="314" r:id="rId18"/>
    <p:sldId id="334" r:id="rId19"/>
    <p:sldId id="395" r:id="rId20"/>
    <p:sldId id="396" r:id="rId21"/>
    <p:sldId id="397" r:id="rId22"/>
    <p:sldId id="405" r:id="rId23"/>
    <p:sldId id="391" r:id="rId24"/>
    <p:sldId id="398" r:id="rId25"/>
    <p:sldId id="393" r:id="rId26"/>
    <p:sldId id="407" r:id="rId27"/>
    <p:sldId id="404" r:id="rId28"/>
    <p:sldId id="399" r:id="rId29"/>
    <p:sldId id="40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87822" autoAdjust="0"/>
  </p:normalViewPr>
  <p:slideViewPr>
    <p:cSldViewPr>
      <p:cViewPr varScale="1">
        <p:scale>
          <a:sx n="145" d="100"/>
          <a:sy n="145" d="100"/>
        </p:scale>
        <p:origin x="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219C-91EE-4B64-97AF-8AFE3F6EC6C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1F27-C59C-4704-98E0-7336D92A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60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注：有些防火墙出于安全考虑，只允许少数</a:t>
            </a:r>
            <a:r>
              <a:rPr lang="en-US" altLang="zh-CN" dirty="0"/>
              <a:t>UDP包通过（如携带DNS报文的UDP包），其余的UDP报文会被丢弃。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3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116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注：IANA（The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Internet Assigned Numbers Authority）：互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联网数字分配机构，负责分配和管理互联网中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地址、域名和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TCP/UDP公共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端口号等数字资源的机构。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033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744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73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706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143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97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E16ACAD-C14B-449C-BC7E-94FFD7EB3AC6}" type="slidenum">
              <a:rPr lang="en-US" altLang="zh-CN" sz="1200" smtClean="0">
                <a:latin typeface="Times New Roman" panose="02020603050405020304" pitchFamily="18" charset="0"/>
              </a:rPr>
              <a:pPr/>
              <a:t>23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501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066CA9B-7DB3-42EB-BEFB-41BBCC2A13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计算机网络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80DFAE-88B7-49D3-8F2D-B101E877E4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38642EDB-A3BB-4902-97B1-0A18A2BB3D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2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6.png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3.bin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25.wmf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25.wmf"/><Relationship Id="rId21" Type="http://schemas.openxmlformats.org/officeDocument/2006/relationships/image" Target="../media/image2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26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8AEE2-6D1B-4B28-876F-25FD57B5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</a:t>
            </a:r>
            <a:r>
              <a:rPr lang="en-US" altLang="zh-CN" dirty="0"/>
              <a:t>-2024</a:t>
            </a:r>
            <a:r>
              <a:rPr lang="zh-CN" altLang="en-US" dirty="0"/>
              <a:t>年秋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传输层（</a:t>
            </a:r>
            <a:r>
              <a:rPr lang="en-US" altLang="zh-CN" dirty="0"/>
              <a:t>1</a:t>
            </a:r>
            <a:r>
              <a:rPr lang="zh-CN" altLang="en-US" dirty="0"/>
              <a:t>）：基本概念、</a:t>
            </a:r>
            <a:r>
              <a:rPr lang="en-US" altLang="zh-CN" dirty="0"/>
              <a:t>UDP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E8012-4902-4069-95F3-543B3EE4D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黄群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huangqun@pku.edu.cn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C2E22-4D38-4B16-A6D1-8AF0CFEE5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7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Freeform 157"/>
          <p:cNvSpPr>
            <a:spLocks/>
          </p:cNvSpPr>
          <p:nvPr/>
        </p:nvSpPr>
        <p:spPr bwMode="auto">
          <a:xfrm>
            <a:off x="4018968" y="3578122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复用与分用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p:sp>
        <p:nvSpPr>
          <p:cNvPr id="143" name="灯片编号占位符 3">
            <a:extLst>
              <a:ext uri="{FF2B5EF4-FFF2-40B4-BE49-F238E27FC236}">
                <a16:creationId xmlns:a16="http://schemas.microsoft.com/office/drawing/2014/main" id="{610F1592-11C6-1B48-B71D-2A986EE25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13318" name="Text Box 37"/>
          <p:cNvSpPr txBox="1">
            <a:spLocks noChangeArrowheads="1"/>
          </p:cNvSpPr>
          <p:nvPr/>
        </p:nvSpPr>
        <p:spPr bwMode="auto">
          <a:xfrm>
            <a:off x="9259305" y="4503635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  <a:ea typeface="MS PGothic" panose="020B0600070205080204" pitchFamily="34" charset="-128"/>
              </a:rPr>
              <a:t>process</a:t>
            </a:r>
          </a:p>
        </p:txBody>
      </p:sp>
      <p:sp>
        <p:nvSpPr>
          <p:cNvPr id="13319" name="Text Box 38"/>
          <p:cNvSpPr txBox="1">
            <a:spLocks noChangeArrowheads="1"/>
          </p:cNvSpPr>
          <p:nvPr/>
        </p:nvSpPr>
        <p:spPr bwMode="auto">
          <a:xfrm>
            <a:off x="9233905" y="4101997"/>
            <a:ext cx="755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ahoma" panose="020B0604030504040204" pitchFamily="34" charset="0"/>
                <a:ea typeface="MS PGothic" panose="020B0600070205080204" pitchFamily="34" charset="-128"/>
              </a:rPr>
              <a:t>socket</a:t>
            </a:r>
          </a:p>
        </p:txBody>
      </p:sp>
      <p:grpSp>
        <p:nvGrpSpPr>
          <p:cNvPr id="4" name="Group 176"/>
          <p:cNvGrpSpPr>
            <a:grpSpLocks/>
          </p:cNvGrpSpPr>
          <p:nvPr/>
        </p:nvGrpSpPr>
        <p:grpSpPr bwMode="auto">
          <a:xfrm>
            <a:off x="989543" y="2079985"/>
            <a:ext cx="4944469" cy="1198101"/>
            <a:chOff x="-152" y="892"/>
            <a:chExt cx="3017" cy="614"/>
          </a:xfrm>
        </p:grpSpPr>
        <p:sp>
          <p:nvSpPr>
            <p:cNvPr id="13438" name="Text Box 45"/>
            <p:cNvSpPr txBox="1">
              <a:spLocks noChangeArrowheads="1"/>
            </p:cNvSpPr>
            <p:nvPr/>
          </p:nvSpPr>
          <p:spPr bwMode="auto">
            <a:xfrm>
              <a:off x="291" y="1118"/>
              <a:ext cx="253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传输层从多个套接字收集数据，交给网络层发送</a:t>
              </a:r>
            </a:p>
          </p:txBody>
        </p:sp>
        <p:sp>
          <p:nvSpPr>
            <p:cNvPr id="13439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497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7030A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3440" name="Group 47"/>
            <p:cNvGrpSpPr>
              <a:grpSpLocks/>
            </p:cNvGrpSpPr>
            <p:nvPr/>
          </p:nvGrpSpPr>
          <p:grpSpPr bwMode="auto">
            <a:xfrm>
              <a:off x="-152" y="892"/>
              <a:ext cx="3017" cy="223"/>
              <a:chOff x="636" y="3732"/>
              <a:chExt cx="2898" cy="223"/>
            </a:xfrm>
          </p:grpSpPr>
          <p:sp>
            <p:nvSpPr>
              <p:cNvPr id="13441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4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442" name="Text Box 49"/>
              <p:cNvSpPr txBox="1">
                <a:spLocks noChangeArrowheads="1"/>
              </p:cNvSpPr>
              <p:nvPr/>
            </p:nvSpPr>
            <p:spPr bwMode="auto">
              <a:xfrm>
                <a:off x="636" y="3750"/>
                <a:ext cx="2898" cy="2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（发送端）复用（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multiplexing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</p:txBody>
          </p:sp>
        </p:grpSp>
      </p:grpSp>
      <p:grpSp>
        <p:nvGrpSpPr>
          <p:cNvPr id="13322" name="Group 57"/>
          <p:cNvGrpSpPr>
            <a:grpSpLocks/>
          </p:cNvGrpSpPr>
          <p:nvPr/>
        </p:nvGrpSpPr>
        <p:grpSpPr bwMode="auto">
          <a:xfrm>
            <a:off x="8733843" y="4176611"/>
            <a:ext cx="533400" cy="206375"/>
            <a:chOff x="344" y="1846"/>
            <a:chExt cx="336" cy="130"/>
          </a:xfrm>
        </p:grpSpPr>
        <p:sp>
          <p:nvSpPr>
            <p:cNvPr id="13434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435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436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437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13323" name="Rectangle 23"/>
          <p:cNvSpPr>
            <a:spLocks noChangeArrowheads="1"/>
          </p:cNvSpPr>
          <p:nvPr/>
        </p:nvSpPr>
        <p:spPr bwMode="auto">
          <a:xfrm>
            <a:off x="4566656" y="3628922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4" name="Rectangle 24"/>
          <p:cNvSpPr>
            <a:spLocks noChangeArrowheads="1"/>
          </p:cNvSpPr>
          <p:nvPr/>
        </p:nvSpPr>
        <p:spPr bwMode="auto">
          <a:xfrm>
            <a:off x="4531730" y="3682898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5" name="Line 25"/>
          <p:cNvSpPr>
            <a:spLocks noChangeShapeType="1"/>
          </p:cNvSpPr>
          <p:nvPr/>
        </p:nvSpPr>
        <p:spPr bwMode="auto">
          <a:xfrm>
            <a:off x="4538080" y="4452836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Text Box 26"/>
          <p:cNvSpPr txBox="1">
            <a:spLocks noChangeArrowheads="1"/>
          </p:cNvSpPr>
          <p:nvPr/>
        </p:nvSpPr>
        <p:spPr bwMode="auto">
          <a:xfrm>
            <a:off x="4609519" y="4435373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transport</a:t>
            </a:r>
          </a:p>
        </p:txBody>
      </p:sp>
      <p:sp>
        <p:nvSpPr>
          <p:cNvPr id="13327" name="Line 27"/>
          <p:cNvSpPr>
            <a:spLocks noChangeShapeType="1"/>
          </p:cNvSpPr>
          <p:nvPr/>
        </p:nvSpPr>
        <p:spPr bwMode="auto">
          <a:xfrm>
            <a:off x="4539669" y="4770335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Text Box 26"/>
          <p:cNvSpPr txBox="1">
            <a:spLocks noChangeArrowheads="1"/>
          </p:cNvSpPr>
          <p:nvPr/>
        </p:nvSpPr>
        <p:spPr bwMode="auto">
          <a:xfrm>
            <a:off x="4606344" y="364956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application</a:t>
            </a:r>
          </a:p>
        </p:txBody>
      </p:sp>
      <p:sp>
        <p:nvSpPr>
          <p:cNvPr id="13329" name="Text Box 26"/>
          <p:cNvSpPr txBox="1">
            <a:spLocks noChangeArrowheads="1"/>
          </p:cNvSpPr>
          <p:nvPr/>
        </p:nvSpPr>
        <p:spPr bwMode="auto">
          <a:xfrm>
            <a:off x="4603169" y="5340248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physical</a:t>
            </a:r>
          </a:p>
        </p:txBody>
      </p:sp>
      <p:sp>
        <p:nvSpPr>
          <p:cNvPr id="13330" name="Text Box 26"/>
          <p:cNvSpPr txBox="1">
            <a:spLocks noChangeArrowheads="1"/>
          </p:cNvSpPr>
          <p:nvPr/>
        </p:nvSpPr>
        <p:spPr bwMode="auto">
          <a:xfrm>
            <a:off x="4603169" y="5054498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link</a:t>
            </a:r>
          </a:p>
        </p:txBody>
      </p:sp>
      <p:sp>
        <p:nvSpPr>
          <p:cNvPr id="13331" name="Text Box 26"/>
          <p:cNvSpPr txBox="1">
            <a:spLocks noChangeArrowheads="1"/>
          </p:cNvSpPr>
          <p:nvPr/>
        </p:nvSpPr>
        <p:spPr bwMode="auto">
          <a:xfrm>
            <a:off x="4603169" y="4756048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network</a:t>
            </a:r>
          </a:p>
        </p:txBody>
      </p:sp>
      <p:sp>
        <p:nvSpPr>
          <p:cNvPr id="13332" name="Oval 120"/>
          <p:cNvSpPr>
            <a:spLocks noChangeArrowheads="1"/>
          </p:cNvSpPr>
          <p:nvPr/>
        </p:nvSpPr>
        <p:spPr bwMode="auto">
          <a:xfrm>
            <a:off x="5303255" y="402421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MS PGothic" panose="020B0600070205080204" pitchFamily="34" charset="-128"/>
              </a:rPr>
              <a:t>P2</a:t>
            </a:r>
          </a:p>
        </p:txBody>
      </p:sp>
      <p:sp>
        <p:nvSpPr>
          <p:cNvPr id="13333" name="Line 27"/>
          <p:cNvSpPr>
            <a:spLocks noChangeShapeType="1"/>
          </p:cNvSpPr>
          <p:nvPr/>
        </p:nvSpPr>
        <p:spPr bwMode="auto">
          <a:xfrm>
            <a:off x="4536494" y="5081485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Line 27"/>
          <p:cNvSpPr>
            <a:spLocks noChangeShapeType="1"/>
          </p:cNvSpPr>
          <p:nvPr/>
        </p:nvSpPr>
        <p:spPr bwMode="auto">
          <a:xfrm>
            <a:off x="4533319" y="5379935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Oval 128"/>
          <p:cNvSpPr>
            <a:spLocks noChangeArrowheads="1"/>
          </p:cNvSpPr>
          <p:nvPr/>
        </p:nvSpPr>
        <p:spPr bwMode="auto">
          <a:xfrm>
            <a:off x="4598405" y="402421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MS PGothic" panose="020B0600070205080204" pitchFamily="34" charset="-128"/>
              </a:rPr>
              <a:t>P1</a:t>
            </a:r>
          </a:p>
        </p:txBody>
      </p:sp>
      <p:grpSp>
        <p:nvGrpSpPr>
          <p:cNvPr id="13336" name="Group 134"/>
          <p:cNvGrpSpPr>
            <a:grpSpLocks/>
          </p:cNvGrpSpPr>
          <p:nvPr/>
        </p:nvGrpSpPr>
        <p:grpSpPr bwMode="auto">
          <a:xfrm>
            <a:off x="5379455" y="4382985"/>
            <a:ext cx="412750" cy="158750"/>
            <a:chOff x="1383" y="2620"/>
            <a:chExt cx="260" cy="100"/>
          </a:xfrm>
        </p:grpSpPr>
        <p:sp>
          <p:nvSpPr>
            <p:cNvPr id="1343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43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43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43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</p:grpSp>
      <p:grpSp>
        <p:nvGrpSpPr>
          <p:cNvPr id="13337" name="Group 135"/>
          <p:cNvGrpSpPr>
            <a:grpSpLocks/>
          </p:cNvGrpSpPr>
          <p:nvPr/>
        </p:nvGrpSpPr>
        <p:grpSpPr bwMode="auto">
          <a:xfrm>
            <a:off x="4677780" y="4375047"/>
            <a:ext cx="412750" cy="158750"/>
            <a:chOff x="1383" y="2620"/>
            <a:chExt cx="260" cy="100"/>
          </a:xfrm>
        </p:grpSpPr>
        <p:sp>
          <p:nvSpPr>
            <p:cNvPr id="13426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427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428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429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13338" name="Freeform 141"/>
          <p:cNvSpPr>
            <a:spLocks/>
          </p:cNvSpPr>
          <p:nvPr/>
        </p:nvSpPr>
        <p:spPr bwMode="auto">
          <a:xfrm>
            <a:off x="3045830" y="4438547"/>
            <a:ext cx="2160588" cy="1989138"/>
          </a:xfrm>
          <a:custGeom>
            <a:avLst/>
            <a:gdLst>
              <a:gd name="T0" fmla="*/ 0 w 1361"/>
              <a:gd name="T1" fmla="*/ 2147483646 h 1253"/>
              <a:gd name="T2" fmla="*/ 2147483646 w 1361"/>
              <a:gd name="T3" fmla="*/ 2147483646 h 1253"/>
              <a:gd name="T4" fmla="*/ 2147483646 w 1361"/>
              <a:gd name="T5" fmla="*/ 2147483646 h 1253"/>
              <a:gd name="T6" fmla="*/ 2147483646 w 1361"/>
              <a:gd name="T7" fmla="*/ 2147483646 h 1253"/>
              <a:gd name="T8" fmla="*/ 2147483646 w 1361"/>
              <a:gd name="T9" fmla="*/ 2147483646 h 1253"/>
              <a:gd name="T10" fmla="*/ 2147483646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1"/>
              <a:gd name="T19" fmla="*/ 0 h 1253"/>
              <a:gd name="T20" fmla="*/ 1361 w 1361"/>
              <a:gd name="T21" fmla="*/ 1253 h 125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9" name="Freeform 142"/>
          <p:cNvSpPr>
            <a:spLocks/>
          </p:cNvSpPr>
          <p:nvPr/>
        </p:nvSpPr>
        <p:spPr bwMode="auto">
          <a:xfrm>
            <a:off x="3109330" y="4463948"/>
            <a:ext cx="1962150" cy="1897063"/>
          </a:xfrm>
          <a:custGeom>
            <a:avLst/>
            <a:gdLst>
              <a:gd name="T0" fmla="*/ 0 w 1236"/>
              <a:gd name="T1" fmla="*/ 2147483646 h 1195"/>
              <a:gd name="T2" fmla="*/ 2147483646 w 1236"/>
              <a:gd name="T3" fmla="*/ 2147483646 h 1195"/>
              <a:gd name="T4" fmla="*/ 2147483646 w 1236"/>
              <a:gd name="T5" fmla="*/ 2147483646 h 1195"/>
              <a:gd name="T6" fmla="*/ 2147483646 w 1236"/>
              <a:gd name="T7" fmla="*/ 2147483646 h 1195"/>
              <a:gd name="T8" fmla="*/ 2147483646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36"/>
              <a:gd name="T16" fmla="*/ 0 h 1195"/>
              <a:gd name="T17" fmla="*/ 1236 w 1236"/>
              <a:gd name="T18" fmla="*/ 1195 h 1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0" name="Rectangle 23"/>
          <p:cNvSpPr>
            <a:spLocks noChangeArrowheads="1"/>
          </p:cNvSpPr>
          <p:nvPr/>
        </p:nvSpPr>
        <p:spPr bwMode="auto">
          <a:xfrm>
            <a:off x="6828844" y="399881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1" name="Rectangle 24"/>
          <p:cNvSpPr>
            <a:spLocks noChangeArrowheads="1"/>
          </p:cNvSpPr>
          <p:nvPr/>
        </p:nvSpPr>
        <p:spPr bwMode="auto">
          <a:xfrm>
            <a:off x="6790744" y="4052785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2" name="Line 25"/>
          <p:cNvSpPr>
            <a:spLocks noChangeShapeType="1"/>
          </p:cNvSpPr>
          <p:nvPr/>
        </p:nvSpPr>
        <p:spPr bwMode="auto">
          <a:xfrm>
            <a:off x="6800268" y="481319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3" name="Text Box 26"/>
          <p:cNvSpPr txBox="1">
            <a:spLocks noChangeArrowheads="1"/>
          </p:cNvSpPr>
          <p:nvPr/>
        </p:nvSpPr>
        <p:spPr bwMode="auto">
          <a:xfrm>
            <a:off x="6757406" y="479573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transport</a:t>
            </a:r>
          </a:p>
        </p:txBody>
      </p:sp>
      <p:sp>
        <p:nvSpPr>
          <p:cNvPr id="13344" name="Line 27"/>
          <p:cNvSpPr>
            <a:spLocks noChangeShapeType="1"/>
          </p:cNvSpPr>
          <p:nvPr/>
        </p:nvSpPr>
        <p:spPr bwMode="auto">
          <a:xfrm>
            <a:off x="6808205" y="513387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5" name="Line 28"/>
          <p:cNvSpPr>
            <a:spLocks noChangeShapeType="1"/>
          </p:cNvSpPr>
          <p:nvPr/>
        </p:nvSpPr>
        <p:spPr bwMode="auto">
          <a:xfrm>
            <a:off x="6793918" y="544343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Line 29"/>
          <p:cNvSpPr>
            <a:spLocks noChangeShapeType="1"/>
          </p:cNvSpPr>
          <p:nvPr/>
        </p:nvSpPr>
        <p:spPr bwMode="auto">
          <a:xfrm>
            <a:off x="6793918" y="572918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7" name="Text Box 26"/>
          <p:cNvSpPr txBox="1">
            <a:spLocks noChangeArrowheads="1"/>
          </p:cNvSpPr>
          <p:nvPr/>
        </p:nvSpPr>
        <p:spPr bwMode="auto">
          <a:xfrm>
            <a:off x="6792331" y="404326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application</a:t>
            </a:r>
          </a:p>
        </p:txBody>
      </p:sp>
      <p:sp>
        <p:nvSpPr>
          <p:cNvPr id="13348" name="Text Box 26"/>
          <p:cNvSpPr txBox="1">
            <a:spLocks noChangeArrowheads="1"/>
          </p:cNvSpPr>
          <p:nvPr/>
        </p:nvSpPr>
        <p:spPr bwMode="auto">
          <a:xfrm>
            <a:off x="6747881" y="570061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physical</a:t>
            </a:r>
          </a:p>
        </p:txBody>
      </p:sp>
      <p:sp>
        <p:nvSpPr>
          <p:cNvPr id="13349" name="Text Box 26"/>
          <p:cNvSpPr txBox="1">
            <a:spLocks noChangeArrowheads="1"/>
          </p:cNvSpPr>
          <p:nvPr/>
        </p:nvSpPr>
        <p:spPr bwMode="auto">
          <a:xfrm>
            <a:off x="6766931" y="541486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link</a:t>
            </a:r>
          </a:p>
        </p:txBody>
      </p:sp>
      <p:sp>
        <p:nvSpPr>
          <p:cNvPr id="13350" name="Text Box 26"/>
          <p:cNvSpPr txBox="1">
            <a:spLocks noChangeArrowheads="1"/>
          </p:cNvSpPr>
          <p:nvPr/>
        </p:nvSpPr>
        <p:spPr bwMode="auto">
          <a:xfrm>
            <a:off x="6757406" y="511958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network</a:t>
            </a:r>
          </a:p>
        </p:txBody>
      </p:sp>
      <p:sp>
        <p:nvSpPr>
          <p:cNvPr id="13351" name="Oval 101"/>
          <p:cNvSpPr>
            <a:spLocks noChangeArrowheads="1"/>
          </p:cNvSpPr>
          <p:nvPr/>
        </p:nvSpPr>
        <p:spPr bwMode="auto">
          <a:xfrm>
            <a:off x="7127294" y="4384572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MS PGothic" panose="020B0600070205080204" pitchFamily="34" charset="-128"/>
              </a:rPr>
              <a:t>P4</a:t>
            </a:r>
          </a:p>
        </p:txBody>
      </p:sp>
      <p:sp>
        <p:nvSpPr>
          <p:cNvPr id="13352" name="Freeform 103"/>
          <p:cNvSpPr>
            <a:spLocks/>
          </p:cNvSpPr>
          <p:nvPr/>
        </p:nvSpPr>
        <p:spPr bwMode="auto">
          <a:xfrm>
            <a:off x="8076619" y="4030560"/>
            <a:ext cx="581025" cy="20383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53" name="Freeform 70"/>
          <p:cNvSpPr>
            <a:spLocks/>
          </p:cNvSpPr>
          <p:nvPr/>
        </p:nvSpPr>
        <p:spPr bwMode="auto">
          <a:xfrm>
            <a:off x="1886955" y="4051197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54" name="Rectangle 23"/>
          <p:cNvSpPr>
            <a:spLocks noChangeArrowheads="1"/>
          </p:cNvSpPr>
          <p:nvPr/>
        </p:nvSpPr>
        <p:spPr bwMode="auto">
          <a:xfrm>
            <a:off x="2483855" y="400674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55" name="Rectangle 24"/>
          <p:cNvSpPr>
            <a:spLocks noChangeArrowheads="1"/>
          </p:cNvSpPr>
          <p:nvPr/>
        </p:nvSpPr>
        <p:spPr bwMode="auto">
          <a:xfrm>
            <a:off x="2445756" y="4060723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56" name="Line 25"/>
          <p:cNvSpPr>
            <a:spLocks noChangeShapeType="1"/>
          </p:cNvSpPr>
          <p:nvPr/>
        </p:nvSpPr>
        <p:spPr bwMode="auto">
          <a:xfrm>
            <a:off x="2455280" y="482113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7" name="Text Box 26"/>
          <p:cNvSpPr txBox="1">
            <a:spLocks noChangeArrowheads="1"/>
          </p:cNvSpPr>
          <p:nvPr/>
        </p:nvSpPr>
        <p:spPr bwMode="auto">
          <a:xfrm>
            <a:off x="2412419" y="4803673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transport</a:t>
            </a:r>
          </a:p>
        </p:txBody>
      </p:sp>
      <p:sp>
        <p:nvSpPr>
          <p:cNvPr id="13358" name="Line 27"/>
          <p:cNvSpPr>
            <a:spLocks noChangeShapeType="1"/>
          </p:cNvSpPr>
          <p:nvPr/>
        </p:nvSpPr>
        <p:spPr bwMode="auto">
          <a:xfrm>
            <a:off x="2463218" y="514181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9" name="Line 28"/>
          <p:cNvSpPr>
            <a:spLocks noChangeShapeType="1"/>
          </p:cNvSpPr>
          <p:nvPr/>
        </p:nvSpPr>
        <p:spPr bwMode="auto">
          <a:xfrm>
            <a:off x="2448930" y="545137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0" name="Line 29"/>
          <p:cNvSpPr>
            <a:spLocks noChangeShapeType="1"/>
          </p:cNvSpPr>
          <p:nvPr/>
        </p:nvSpPr>
        <p:spPr bwMode="auto">
          <a:xfrm>
            <a:off x="2448930" y="573712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1" name="Text Box 26"/>
          <p:cNvSpPr txBox="1">
            <a:spLocks noChangeArrowheads="1"/>
          </p:cNvSpPr>
          <p:nvPr/>
        </p:nvSpPr>
        <p:spPr bwMode="auto">
          <a:xfrm>
            <a:off x="2447344" y="4051198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application</a:t>
            </a:r>
          </a:p>
        </p:txBody>
      </p:sp>
      <p:sp>
        <p:nvSpPr>
          <p:cNvPr id="13362" name="Text Box 26"/>
          <p:cNvSpPr txBox="1">
            <a:spLocks noChangeArrowheads="1"/>
          </p:cNvSpPr>
          <p:nvPr/>
        </p:nvSpPr>
        <p:spPr bwMode="auto">
          <a:xfrm>
            <a:off x="2402894" y="5708548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physical</a:t>
            </a:r>
          </a:p>
        </p:txBody>
      </p:sp>
      <p:sp>
        <p:nvSpPr>
          <p:cNvPr id="13363" name="Text Box 26"/>
          <p:cNvSpPr txBox="1">
            <a:spLocks noChangeArrowheads="1"/>
          </p:cNvSpPr>
          <p:nvPr/>
        </p:nvSpPr>
        <p:spPr bwMode="auto">
          <a:xfrm>
            <a:off x="2421944" y="5422798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link</a:t>
            </a:r>
          </a:p>
        </p:txBody>
      </p:sp>
      <p:sp>
        <p:nvSpPr>
          <p:cNvPr id="13364" name="Text Box 26"/>
          <p:cNvSpPr txBox="1">
            <a:spLocks noChangeArrowheads="1"/>
          </p:cNvSpPr>
          <p:nvPr/>
        </p:nvSpPr>
        <p:spPr bwMode="auto">
          <a:xfrm>
            <a:off x="2412419" y="5127523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network</a:t>
            </a:r>
          </a:p>
        </p:txBody>
      </p:sp>
      <p:sp>
        <p:nvSpPr>
          <p:cNvPr id="13365" name="Oval 23"/>
          <p:cNvSpPr>
            <a:spLocks noChangeArrowheads="1"/>
          </p:cNvSpPr>
          <p:nvPr/>
        </p:nvSpPr>
        <p:spPr bwMode="auto">
          <a:xfrm>
            <a:off x="2782305" y="439251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MS PGothic" panose="020B0600070205080204" pitchFamily="34" charset="-128"/>
              </a:rPr>
              <a:t>P3</a:t>
            </a:r>
          </a:p>
        </p:txBody>
      </p:sp>
      <p:grpSp>
        <p:nvGrpSpPr>
          <p:cNvPr id="13366" name="Group 149"/>
          <p:cNvGrpSpPr>
            <a:grpSpLocks/>
          </p:cNvGrpSpPr>
          <p:nvPr/>
        </p:nvGrpSpPr>
        <p:grpSpPr bwMode="auto">
          <a:xfrm>
            <a:off x="2872793" y="4730647"/>
            <a:ext cx="412750" cy="158750"/>
            <a:chOff x="1287" y="2524"/>
            <a:chExt cx="260" cy="100"/>
          </a:xfrm>
        </p:grpSpPr>
        <p:sp>
          <p:nvSpPr>
            <p:cNvPr id="13422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423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424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425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</p:grpSp>
      <p:grpSp>
        <p:nvGrpSpPr>
          <p:cNvPr id="13367" name="Group 150"/>
          <p:cNvGrpSpPr>
            <a:grpSpLocks/>
          </p:cNvGrpSpPr>
          <p:nvPr/>
        </p:nvGrpSpPr>
        <p:grpSpPr bwMode="auto">
          <a:xfrm>
            <a:off x="7213018" y="4729060"/>
            <a:ext cx="412750" cy="158750"/>
            <a:chOff x="1287" y="2524"/>
            <a:chExt cx="260" cy="100"/>
          </a:xfrm>
        </p:grpSpPr>
        <p:sp>
          <p:nvSpPr>
            <p:cNvPr id="13418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419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420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421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13368" name="Freeform 146"/>
          <p:cNvSpPr>
            <a:spLocks/>
          </p:cNvSpPr>
          <p:nvPr/>
        </p:nvSpPr>
        <p:spPr bwMode="auto">
          <a:xfrm>
            <a:off x="5260394" y="4430611"/>
            <a:ext cx="2173287" cy="1989137"/>
          </a:xfrm>
          <a:custGeom>
            <a:avLst/>
            <a:gdLst>
              <a:gd name="T0" fmla="*/ 2147483646 w 1369"/>
              <a:gd name="T1" fmla="*/ 2147483646 h 1253"/>
              <a:gd name="T2" fmla="*/ 2147483646 w 1369"/>
              <a:gd name="T3" fmla="*/ 2147483646 h 1253"/>
              <a:gd name="T4" fmla="*/ 2147483646 w 1369"/>
              <a:gd name="T5" fmla="*/ 2147483646 h 1253"/>
              <a:gd name="T6" fmla="*/ 0 w 1369"/>
              <a:gd name="T7" fmla="*/ 2147483646 h 1253"/>
              <a:gd name="T8" fmla="*/ 2147483646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9"/>
              <a:gd name="T16" fmla="*/ 0 h 1253"/>
              <a:gd name="T17" fmla="*/ 1369 w 1369"/>
              <a:gd name="T18" fmla="*/ 1253 h 12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69" name="Freeform 147"/>
          <p:cNvSpPr>
            <a:spLocks/>
          </p:cNvSpPr>
          <p:nvPr/>
        </p:nvSpPr>
        <p:spPr bwMode="auto">
          <a:xfrm>
            <a:off x="5379456" y="4462361"/>
            <a:ext cx="1984375" cy="1876425"/>
          </a:xfrm>
          <a:custGeom>
            <a:avLst/>
            <a:gdLst>
              <a:gd name="T0" fmla="*/ 2147483646 w 1250"/>
              <a:gd name="T1" fmla="*/ 2147483646 h 1182"/>
              <a:gd name="T2" fmla="*/ 2147483646 w 1250"/>
              <a:gd name="T3" fmla="*/ 2147483646 h 1182"/>
              <a:gd name="T4" fmla="*/ 2147483646 w 1250"/>
              <a:gd name="T5" fmla="*/ 2147483646 h 1182"/>
              <a:gd name="T6" fmla="*/ 0 w 1250"/>
              <a:gd name="T7" fmla="*/ 2147483646 h 1182"/>
              <a:gd name="T8" fmla="*/ 2147483646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0"/>
              <a:gd name="T16" fmla="*/ 0 h 1182"/>
              <a:gd name="T17" fmla="*/ 1250 w 1250"/>
              <a:gd name="T18" fmla="*/ 1182 h 1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70" name="Oval 36"/>
          <p:cNvSpPr>
            <a:spLocks noChangeArrowheads="1"/>
          </p:cNvSpPr>
          <p:nvPr/>
        </p:nvSpPr>
        <p:spPr bwMode="auto">
          <a:xfrm>
            <a:off x="8719555" y="4541735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>
              <a:ea typeface="宋体" panose="02010600030101010101" pitchFamily="2" charset="-122"/>
            </a:endParaRPr>
          </a:p>
        </p:txBody>
      </p:sp>
      <p:grpSp>
        <p:nvGrpSpPr>
          <p:cNvPr id="11" name="Group 169"/>
          <p:cNvGrpSpPr>
            <a:grpSpLocks/>
          </p:cNvGrpSpPr>
          <p:nvPr/>
        </p:nvGrpSpPr>
        <p:grpSpPr bwMode="auto">
          <a:xfrm>
            <a:off x="4214231" y="3289197"/>
            <a:ext cx="1292225" cy="1454150"/>
            <a:chOff x="1868" y="1796"/>
            <a:chExt cx="814" cy="916"/>
          </a:xfrm>
        </p:grpSpPr>
        <p:sp>
          <p:nvSpPr>
            <p:cNvPr id="13415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416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417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  <a:gd name="T9" fmla="*/ 0 w 434"/>
                <a:gd name="T10" fmla="*/ 0 h 904"/>
                <a:gd name="T11" fmla="*/ 434 w 434"/>
                <a:gd name="T12" fmla="*/ 904 h 9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172"/>
          <p:cNvGrpSpPr>
            <a:grpSpLocks/>
          </p:cNvGrpSpPr>
          <p:nvPr/>
        </p:nvGrpSpPr>
        <p:grpSpPr bwMode="auto">
          <a:xfrm>
            <a:off x="5122280" y="3244747"/>
            <a:ext cx="1047750" cy="1441450"/>
            <a:chOff x="2432" y="1758"/>
            <a:chExt cx="660" cy="908"/>
          </a:xfrm>
        </p:grpSpPr>
        <p:sp>
          <p:nvSpPr>
            <p:cNvPr id="13413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414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6"/>
                <a:gd name="T13" fmla="*/ 0 h 810"/>
                <a:gd name="T14" fmla="*/ 586 w 586"/>
                <a:gd name="T15" fmla="*/ 810 h 8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373" name="Group 179"/>
          <p:cNvGrpSpPr>
            <a:grpSpLocks/>
          </p:cNvGrpSpPr>
          <p:nvPr/>
        </p:nvGrpSpPr>
        <p:grpSpPr bwMode="auto">
          <a:xfrm>
            <a:off x="1421818" y="5560911"/>
            <a:ext cx="800100" cy="828675"/>
            <a:chOff x="-44" y="1473"/>
            <a:chExt cx="981" cy="1105"/>
          </a:xfrm>
        </p:grpSpPr>
        <p:pic>
          <p:nvPicPr>
            <p:cNvPr id="13411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12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676966739 w 356"/>
                <a:gd name="T3" fmla="*/ 116208087 h 368"/>
                <a:gd name="T4" fmla="*/ 803078548 w 356"/>
                <a:gd name="T5" fmla="*/ 2147483646 h 368"/>
                <a:gd name="T6" fmla="*/ 176986328 w 356"/>
                <a:gd name="T7" fmla="*/ 214748364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374" name="Group 182"/>
          <p:cNvGrpSpPr>
            <a:grpSpLocks/>
          </p:cNvGrpSpPr>
          <p:nvPr/>
        </p:nvGrpSpPr>
        <p:grpSpPr bwMode="auto">
          <a:xfrm flipH="1">
            <a:off x="8403644" y="5475186"/>
            <a:ext cx="788987" cy="782637"/>
            <a:chOff x="-44" y="1473"/>
            <a:chExt cx="981" cy="1105"/>
          </a:xfrm>
        </p:grpSpPr>
        <p:pic>
          <p:nvPicPr>
            <p:cNvPr id="13409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10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676966739 w 356"/>
                <a:gd name="T3" fmla="*/ 116208087 h 368"/>
                <a:gd name="T4" fmla="*/ 803078548 w 356"/>
                <a:gd name="T5" fmla="*/ 2147483646 h 368"/>
                <a:gd name="T6" fmla="*/ 176986328 w 356"/>
                <a:gd name="T7" fmla="*/ 214748364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375" name="Group 185"/>
          <p:cNvGrpSpPr>
            <a:grpSpLocks/>
          </p:cNvGrpSpPr>
          <p:nvPr/>
        </p:nvGrpSpPr>
        <p:grpSpPr bwMode="auto">
          <a:xfrm>
            <a:off x="3993569" y="5060847"/>
            <a:ext cx="358775" cy="704850"/>
            <a:chOff x="4140" y="429"/>
            <a:chExt cx="1425" cy="2396"/>
          </a:xfrm>
        </p:grpSpPr>
        <p:sp>
          <p:nvSpPr>
            <p:cNvPr id="13377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379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0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1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13382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07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408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383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13384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05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406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385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386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13387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03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404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388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89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01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402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390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391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2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3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394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5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396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397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398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399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400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13376" name="TextBox 134"/>
          <p:cNvSpPr txBox="1">
            <a:spLocks noChangeArrowheads="1"/>
          </p:cNvSpPr>
          <p:nvPr/>
        </p:nvSpPr>
        <p:spPr bwMode="auto">
          <a:xfrm>
            <a:off x="538844" y="1219200"/>
            <a:ext cx="112993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问题：如何通过端口号，将数据对应到正确的套接字？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回答：无论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，都基于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多路复用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数据交付</a:t>
            </a:r>
          </a:p>
        </p:txBody>
      </p:sp>
      <p:grpSp>
        <p:nvGrpSpPr>
          <p:cNvPr id="136" name="Group 176"/>
          <p:cNvGrpSpPr>
            <a:grpSpLocks/>
          </p:cNvGrpSpPr>
          <p:nvPr/>
        </p:nvGrpSpPr>
        <p:grpSpPr bwMode="auto">
          <a:xfrm>
            <a:off x="5908371" y="2053098"/>
            <a:ext cx="4498696" cy="1198102"/>
            <a:chOff x="79" y="892"/>
            <a:chExt cx="2745" cy="614"/>
          </a:xfrm>
        </p:grpSpPr>
        <p:sp>
          <p:nvSpPr>
            <p:cNvPr id="137" name="Text Box 45"/>
            <p:cNvSpPr txBox="1">
              <a:spLocks noChangeArrowheads="1"/>
            </p:cNvSpPr>
            <p:nvPr/>
          </p:nvSpPr>
          <p:spPr bwMode="auto">
            <a:xfrm>
              <a:off x="291" y="1118"/>
              <a:ext cx="253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传输层将从网络层收到的数据，交付给正确的套接字</a:t>
              </a:r>
            </a:p>
          </p:txBody>
        </p:sp>
        <p:sp>
          <p:nvSpPr>
            <p:cNvPr id="138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497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139" name="Group 47"/>
            <p:cNvGrpSpPr>
              <a:grpSpLocks/>
            </p:cNvGrpSpPr>
            <p:nvPr/>
          </p:nvGrpSpPr>
          <p:grpSpPr bwMode="auto">
            <a:xfrm>
              <a:off x="79" y="892"/>
              <a:ext cx="2745" cy="231"/>
              <a:chOff x="858" y="3732"/>
              <a:chExt cx="2635" cy="231"/>
            </a:xfrm>
          </p:grpSpPr>
          <p:sp>
            <p:nvSpPr>
              <p:cNvPr id="140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4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Text Box 49"/>
              <p:cNvSpPr txBox="1">
                <a:spLocks noChangeArrowheads="1"/>
              </p:cNvSpPr>
              <p:nvPr/>
            </p:nvSpPr>
            <p:spPr bwMode="auto">
              <a:xfrm>
                <a:off x="858" y="3758"/>
                <a:ext cx="2635" cy="2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（接收端）分用（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demultiplexing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694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如何进行复用和分用：类比的例子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idx="1"/>
          </p:nvPr>
        </p:nvSpPr>
        <p:spPr>
          <a:xfrm>
            <a:off x="609600" y="1600203"/>
            <a:ext cx="5562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为将邮件交付给收信人：</a:t>
            </a:r>
          </a:p>
          <a:p>
            <a:pPr lvl="1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每个收信人应有一个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姓名（唯一标识）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封上有收信人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的地址和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6" name="Rectangle 23"/>
          <p:cNvSpPr txBox="1">
            <a:spLocks noChangeArrowheads="1"/>
          </p:cNvSpPr>
          <p:nvPr/>
        </p:nvSpPr>
        <p:spPr>
          <a:xfrm>
            <a:off x="6473935" y="1603374"/>
            <a:ext cx="4946071" cy="227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为将报文段交付给套接字：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主机中每个套接字应分配一个唯一的标识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报文段中包含接收套接字的标识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3"/>
          <p:cNvSpPr txBox="1">
            <a:spLocks noChangeArrowheads="1"/>
          </p:cNvSpPr>
          <p:nvPr/>
        </p:nvSpPr>
        <p:spPr>
          <a:xfrm>
            <a:off x="838199" y="3818272"/>
            <a:ext cx="10383981" cy="2449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复用：</a:t>
            </a:r>
            <a:endParaRPr lang="en-US" altLang="zh-CN" sz="2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方传输层将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套接字标识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置于报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文段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中，交给网络层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类比：快递员将一个学校里的邮件收集齐，交给物流系统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分用：</a:t>
            </a:r>
            <a:endParaRPr lang="en-US" altLang="zh-CN" sz="2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接收方传输层根据报文段中的套接字标识，将报文段交付到正确的套接字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类比：快递员将每个邮件，交给对应收信人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60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分用</a:t>
            </a:r>
            <a:r>
              <a:rPr lang="en-US" altLang="zh-CN" dirty="0" err="1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套接字使用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&lt;IP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端口号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二元组进行标识</a:t>
            </a:r>
            <a:endParaRPr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接收方传输层收到一个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报文段后：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检查报文段中的目的端口号，将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报文段交付到具有该端口号的套接字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地址，目的端口号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报文段被交付给同一个套接字，与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IP地址，源端口号&gt; 无关</a:t>
            </a:r>
          </a:p>
          <a:p>
            <a:pPr lvl="1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报文段中的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地址，源端口号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被接收进程用来发送响应报文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76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130" name="灯片编号占位符 3">
            <a:extLst>
              <a:ext uri="{FF2B5EF4-FFF2-40B4-BE49-F238E27FC236}">
                <a16:creationId xmlns:a16="http://schemas.microsoft.com/office/drawing/2014/main" id="{FCB67C25-6CDB-475A-84CC-1778CDBBE3ED}"/>
              </a:ext>
            </a:extLst>
          </p:cNvPr>
          <p:cNvSpPr txBox="1">
            <a:spLocks/>
          </p:cNvSpPr>
          <p:nvPr/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4D1E41-7A09-AB4A-A4E1-09765ADA2698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sp>
        <p:nvSpPr>
          <p:cNvPr id="132" name="Rectangle 44">
            <a:extLst>
              <a:ext uri="{FF2B5EF4-FFF2-40B4-BE49-F238E27FC236}">
                <a16:creationId xmlns:a16="http://schemas.microsoft.com/office/drawing/2014/main" id="{BC8ECF39-DFB0-42D3-A255-C35C59D98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387" y="1356359"/>
            <a:ext cx="3211513" cy="114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73038" indent="-173038">
              <a:buFont typeface="Wingdings" pitchFamily="2" charset="2"/>
              <a:buNone/>
            </a:pPr>
            <a:r>
              <a:rPr lang="en-US" altLang="zh-CN" sz="2600" b="1" kern="0">
                <a:latin typeface="Courier New" panose="02070309020205020404" pitchFamily="49" charset="0"/>
                <a:ea typeface="宋体" panose="02010600030101010101" pitchFamily="2" charset="-122"/>
              </a:rPr>
              <a:t>DatagramSocket serverSocket = new DatagramSocket</a:t>
            </a:r>
          </a:p>
          <a:p>
            <a:pPr marL="173038" indent="-173038">
              <a:buFont typeface="Wingdings" pitchFamily="2" charset="2"/>
              <a:buNone/>
            </a:pPr>
            <a:r>
              <a:rPr lang="en-US" altLang="zh-CN" sz="2600" b="1" kern="0">
                <a:latin typeface="Courier New" panose="020703090202050204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2600" b="1" kern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6428</a:t>
            </a:r>
            <a:r>
              <a:rPr lang="en-US" altLang="zh-CN" sz="2600" b="1" kern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marL="173038" indent="-173038"/>
            <a:endParaRPr lang="en-US" altLang="zh-CN" sz="4000" kern="0" dirty="0">
              <a:ea typeface="宋体" panose="02010600030101010101" pitchFamily="2" charset="-122"/>
            </a:endParaRPr>
          </a:p>
        </p:txBody>
      </p:sp>
      <p:sp>
        <p:nvSpPr>
          <p:cNvPr id="133" name="Freeform 89">
            <a:extLst>
              <a:ext uri="{FF2B5EF4-FFF2-40B4-BE49-F238E27FC236}">
                <a16:creationId xmlns:a16="http://schemas.microsoft.com/office/drawing/2014/main" id="{3D9608A7-CE2A-4CE8-BC92-8EB9AF709E1E}"/>
              </a:ext>
            </a:extLst>
          </p:cNvPr>
          <p:cNvSpPr>
            <a:spLocks/>
          </p:cNvSpPr>
          <p:nvPr/>
        </p:nvSpPr>
        <p:spPr bwMode="auto">
          <a:xfrm>
            <a:off x="4713288" y="2478088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" name="Freeform 97">
            <a:extLst>
              <a:ext uri="{FF2B5EF4-FFF2-40B4-BE49-F238E27FC236}">
                <a16:creationId xmlns:a16="http://schemas.microsoft.com/office/drawing/2014/main" id="{BC2E77D4-4B1A-48BE-A19B-2C013711FB50}"/>
              </a:ext>
            </a:extLst>
          </p:cNvPr>
          <p:cNvSpPr>
            <a:spLocks/>
          </p:cNvSpPr>
          <p:nvPr/>
        </p:nvSpPr>
        <p:spPr bwMode="auto">
          <a:xfrm>
            <a:off x="1928814" y="2782889"/>
            <a:ext cx="460375" cy="2193925"/>
          </a:xfrm>
          <a:custGeom>
            <a:avLst/>
            <a:gdLst>
              <a:gd name="T0" fmla="*/ 2147483646 w 290"/>
              <a:gd name="T1" fmla="*/ 2147483646 h 1382"/>
              <a:gd name="T2" fmla="*/ 0 w 290"/>
              <a:gd name="T3" fmla="*/ 2147483646 h 1382"/>
              <a:gd name="T4" fmla="*/ 2147483646 w 290"/>
              <a:gd name="T5" fmla="*/ 0 h 1382"/>
              <a:gd name="T6" fmla="*/ 2147483646 w 290"/>
              <a:gd name="T7" fmla="*/ 2147483646 h 1382"/>
              <a:gd name="T8" fmla="*/ 2147483646 w 290"/>
              <a:gd name="T9" fmla="*/ 2147483646 h 1382"/>
              <a:gd name="T10" fmla="*/ 2147483646 w 290"/>
              <a:gd name="T11" fmla="*/ 2147483646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0"/>
              <a:gd name="T19" fmla="*/ 0 h 1382"/>
              <a:gd name="T20" fmla="*/ 290 w 290"/>
              <a:gd name="T21" fmla="*/ 1382 h 13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1C1F133F-8D81-4957-A9E4-94FAB8D29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9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" name="Rectangle 24">
            <a:extLst>
              <a:ext uri="{FF2B5EF4-FFF2-40B4-BE49-F238E27FC236}">
                <a16:creationId xmlns:a16="http://schemas.microsoft.com/office/drawing/2014/main" id="{6D44AA85-E9AA-421A-B6CF-251056D6C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39" y="2803526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" name="Line 25">
            <a:extLst>
              <a:ext uri="{FF2B5EF4-FFF2-40B4-BE49-F238E27FC236}">
                <a16:creationId xmlns:a16="http://schemas.microsoft.com/office/drawing/2014/main" id="{62D4D8D1-E3DA-4535-AEA4-8F923CF64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5063" y="35639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Text Box 26">
            <a:extLst>
              <a:ext uri="{FF2B5EF4-FFF2-40B4-BE49-F238E27FC236}">
                <a16:creationId xmlns:a16="http://schemas.microsoft.com/office/drawing/2014/main" id="{0289B9A7-CFC0-4311-8220-6AA481AFD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35464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transport</a:t>
            </a:r>
          </a:p>
        </p:txBody>
      </p:sp>
      <p:sp>
        <p:nvSpPr>
          <p:cNvPr id="139" name="Line 27">
            <a:extLst>
              <a:ext uri="{FF2B5EF4-FFF2-40B4-BE49-F238E27FC236}">
                <a16:creationId xmlns:a16="http://schemas.microsoft.com/office/drawing/2014/main" id="{542B198B-5795-4DF9-9424-AC56CCFEE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3000" y="38846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Line 28">
            <a:extLst>
              <a:ext uri="{FF2B5EF4-FFF2-40B4-BE49-F238E27FC236}">
                <a16:creationId xmlns:a16="http://schemas.microsoft.com/office/drawing/2014/main" id="{7F07EB84-461B-46DB-8A30-E52FCD8C1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713" y="41941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Line 29">
            <a:extLst>
              <a:ext uri="{FF2B5EF4-FFF2-40B4-BE49-F238E27FC236}">
                <a16:creationId xmlns:a16="http://schemas.microsoft.com/office/drawing/2014/main" id="{8B67EAF5-6A56-403C-8827-51BF88142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713" y="44799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Text Box 26">
            <a:extLst>
              <a:ext uri="{FF2B5EF4-FFF2-40B4-BE49-F238E27FC236}">
                <a16:creationId xmlns:a16="http://schemas.microsoft.com/office/drawing/2014/main" id="{DF23ACE3-5DB3-4EE8-8F86-8F45B9A9A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26" y="27940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application</a:t>
            </a:r>
          </a:p>
        </p:txBody>
      </p:sp>
      <p:sp>
        <p:nvSpPr>
          <p:cNvPr id="143" name="Text Box 26">
            <a:extLst>
              <a:ext uri="{FF2B5EF4-FFF2-40B4-BE49-F238E27FC236}">
                <a16:creationId xmlns:a16="http://schemas.microsoft.com/office/drawing/2014/main" id="{C21D2383-D065-42F3-8FB7-3335A5259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6" y="44513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physical</a:t>
            </a:r>
          </a:p>
        </p:txBody>
      </p:sp>
      <p:sp>
        <p:nvSpPr>
          <p:cNvPr id="144" name="Text Box 26">
            <a:extLst>
              <a:ext uri="{FF2B5EF4-FFF2-40B4-BE49-F238E27FC236}">
                <a16:creationId xmlns:a16="http://schemas.microsoft.com/office/drawing/2014/main" id="{FEE4F92B-5911-4C1B-B483-708ED45B9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6" y="41656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link</a:t>
            </a:r>
          </a:p>
        </p:txBody>
      </p:sp>
      <p:sp>
        <p:nvSpPr>
          <p:cNvPr id="145" name="Text Box 26">
            <a:extLst>
              <a:ext uri="{FF2B5EF4-FFF2-40B4-BE49-F238E27FC236}">
                <a16:creationId xmlns:a16="http://schemas.microsoft.com/office/drawing/2014/main" id="{EBD7CAF0-E42E-4FCC-83C6-F1807F8DF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38703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network</a:t>
            </a:r>
          </a:p>
        </p:txBody>
      </p:sp>
      <p:sp>
        <p:nvSpPr>
          <p:cNvPr id="146" name="Oval 110">
            <a:extLst>
              <a:ext uri="{FF2B5EF4-FFF2-40B4-BE49-F238E27FC236}">
                <a16:creationId xmlns:a16="http://schemas.microsoft.com/office/drawing/2014/main" id="{487E9743-303A-4C7B-9146-546949EB6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9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  <a:ea typeface="MS PGothic" panose="020B0600070205080204" pitchFamily="34" charset="-128"/>
              </a:rPr>
              <a:t>P3</a:t>
            </a:r>
          </a:p>
        </p:txBody>
      </p:sp>
      <p:grpSp>
        <p:nvGrpSpPr>
          <p:cNvPr id="147" name="Group 111">
            <a:extLst>
              <a:ext uri="{FF2B5EF4-FFF2-40B4-BE49-F238E27FC236}">
                <a16:creationId xmlns:a16="http://schemas.microsoft.com/office/drawing/2014/main" id="{F01FB290-8E89-4239-B6C0-D6074D7978D0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3403600"/>
            <a:ext cx="620712" cy="228600"/>
            <a:chOff x="1287" y="2524"/>
            <a:chExt cx="260" cy="100"/>
          </a:xfrm>
        </p:grpSpPr>
        <p:sp>
          <p:nvSpPr>
            <p:cNvPr id="148" name="Rectangle 112">
              <a:extLst>
                <a:ext uri="{FF2B5EF4-FFF2-40B4-BE49-F238E27FC236}">
                  <a16:creationId xmlns:a16="http://schemas.microsoft.com/office/drawing/2014/main" id="{0A141E83-344B-44FA-B042-FD2B68996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9" name="Rectangle 113">
              <a:extLst>
                <a:ext uri="{FF2B5EF4-FFF2-40B4-BE49-F238E27FC236}">
                  <a16:creationId xmlns:a16="http://schemas.microsoft.com/office/drawing/2014/main" id="{BBBA05FD-59B4-44AA-B011-D556B0C2B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50" name="Rectangle 114">
              <a:extLst>
                <a:ext uri="{FF2B5EF4-FFF2-40B4-BE49-F238E27FC236}">
                  <a16:creationId xmlns:a16="http://schemas.microsoft.com/office/drawing/2014/main" id="{1ED9DEB7-E974-4176-8A83-3F9101633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51" name="Rectangle 115">
              <a:extLst>
                <a:ext uri="{FF2B5EF4-FFF2-40B4-BE49-F238E27FC236}">
                  <a16:creationId xmlns:a16="http://schemas.microsoft.com/office/drawing/2014/main" id="{598D0828-738C-48A3-9776-C22D20A7B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152" name="Rectangle 23">
            <a:extLst>
              <a:ext uri="{FF2B5EF4-FFF2-40B4-BE49-F238E27FC236}">
                <a16:creationId xmlns:a16="http://schemas.microsoft.com/office/drawing/2014/main" id="{B9B62DB7-67FC-49E0-8CD2-B4897BDAE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6" y="2516188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" name="Rectangle 24">
            <a:extLst>
              <a:ext uri="{FF2B5EF4-FFF2-40B4-BE49-F238E27FC236}">
                <a16:creationId xmlns:a16="http://schemas.microsoft.com/office/drawing/2014/main" id="{ECFDE5EC-1677-4F66-AB7E-69FC91B53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" name="Line 25">
            <a:extLst>
              <a:ext uri="{FF2B5EF4-FFF2-40B4-BE49-F238E27FC236}">
                <a16:creationId xmlns:a16="http://schemas.microsoft.com/office/drawing/2014/main" id="{310A0C74-BEE8-4C17-8DA2-4BDD79CC4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3340101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" name="Text Box 26">
            <a:extLst>
              <a:ext uri="{FF2B5EF4-FFF2-40B4-BE49-F238E27FC236}">
                <a16:creationId xmlns:a16="http://schemas.microsoft.com/office/drawing/2014/main" id="{FF0BB7E0-66C3-4DD9-990B-2BE500F71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33226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transport</a:t>
            </a:r>
          </a:p>
        </p:txBody>
      </p:sp>
      <p:sp>
        <p:nvSpPr>
          <p:cNvPr id="156" name="Line 27">
            <a:extLst>
              <a:ext uri="{FF2B5EF4-FFF2-40B4-BE49-F238E27FC236}">
                <a16:creationId xmlns:a16="http://schemas.microsoft.com/office/drawing/2014/main" id="{8DAA0594-FE44-4651-AD5D-1C2B2F628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3989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" name="Text Box 26">
            <a:extLst>
              <a:ext uri="{FF2B5EF4-FFF2-40B4-BE49-F238E27FC236}">
                <a16:creationId xmlns:a16="http://schemas.microsoft.com/office/drawing/2014/main" id="{13B994F2-C54E-4385-88C5-9C4064341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664" y="25368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application</a:t>
            </a:r>
          </a:p>
        </p:txBody>
      </p:sp>
      <p:sp>
        <p:nvSpPr>
          <p:cNvPr id="158" name="Text Box 26">
            <a:extLst>
              <a:ext uri="{FF2B5EF4-FFF2-40B4-BE49-F238E27FC236}">
                <a16:creationId xmlns:a16="http://schemas.microsoft.com/office/drawing/2014/main" id="{64C794D8-202D-45FC-A356-912EA1B07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489" y="42275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physical</a:t>
            </a:r>
          </a:p>
        </p:txBody>
      </p:sp>
      <p:sp>
        <p:nvSpPr>
          <p:cNvPr id="159" name="Text Box 26">
            <a:extLst>
              <a:ext uri="{FF2B5EF4-FFF2-40B4-BE49-F238E27FC236}">
                <a16:creationId xmlns:a16="http://schemas.microsoft.com/office/drawing/2014/main" id="{7FB3AB0E-67CA-4AAC-828E-05ADD60C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489" y="39417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link</a:t>
            </a:r>
          </a:p>
        </p:txBody>
      </p:sp>
      <p:sp>
        <p:nvSpPr>
          <p:cNvPr id="160" name="Text Box 26">
            <a:extLst>
              <a:ext uri="{FF2B5EF4-FFF2-40B4-BE49-F238E27FC236}">
                <a16:creationId xmlns:a16="http://schemas.microsoft.com/office/drawing/2014/main" id="{91C2C0F4-9659-47DF-8BBC-C7E8A93D1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489" y="36433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network</a:t>
            </a:r>
          </a:p>
        </p:txBody>
      </p:sp>
      <p:sp>
        <p:nvSpPr>
          <p:cNvPr id="161" name="Line 27">
            <a:extLst>
              <a:ext uri="{FF2B5EF4-FFF2-40B4-BE49-F238E27FC236}">
                <a16:creationId xmlns:a16="http://schemas.microsoft.com/office/drawing/2014/main" id="{55F8A88B-FEA1-42C6-B2F4-FEBE2C958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0814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Line 27">
            <a:extLst>
              <a:ext uri="{FF2B5EF4-FFF2-40B4-BE49-F238E27FC236}">
                <a16:creationId xmlns:a16="http://schemas.microsoft.com/office/drawing/2014/main" id="{B903DFA8-A14C-4E03-BC75-737579B8F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7639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" name="Oval 128">
            <a:extLst>
              <a:ext uri="{FF2B5EF4-FFF2-40B4-BE49-F238E27FC236}">
                <a16:creationId xmlns:a16="http://schemas.microsoft.com/office/drawing/2014/main" id="{08B0E55B-2B16-41A4-850D-3A688C705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  <a:ea typeface="MS PGothic" panose="020B0600070205080204" pitchFamily="34" charset="-128"/>
              </a:rPr>
              <a:t>P1</a:t>
            </a:r>
          </a:p>
        </p:txBody>
      </p:sp>
      <p:grpSp>
        <p:nvGrpSpPr>
          <p:cNvPr id="164" name="Group 134">
            <a:extLst>
              <a:ext uri="{FF2B5EF4-FFF2-40B4-BE49-F238E27FC236}">
                <a16:creationId xmlns:a16="http://schemas.microsoft.com/office/drawing/2014/main" id="{954B7A5F-6F41-484D-A2A8-7F3CB2E2E176}"/>
              </a:ext>
            </a:extLst>
          </p:cNvPr>
          <p:cNvGrpSpPr>
            <a:grpSpLocks/>
          </p:cNvGrpSpPr>
          <p:nvPr/>
        </p:nvGrpSpPr>
        <p:grpSpPr bwMode="auto">
          <a:xfrm>
            <a:off x="5516563" y="3192463"/>
            <a:ext cx="887412" cy="228600"/>
            <a:chOff x="1383" y="2620"/>
            <a:chExt cx="260" cy="100"/>
          </a:xfrm>
        </p:grpSpPr>
        <p:sp>
          <p:nvSpPr>
            <p:cNvPr id="165" name="Rectangle 135">
              <a:extLst>
                <a:ext uri="{FF2B5EF4-FFF2-40B4-BE49-F238E27FC236}">
                  <a16:creationId xmlns:a16="http://schemas.microsoft.com/office/drawing/2014/main" id="{2D31D795-8CA3-489D-B283-490348CFB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66" name="Rectangle 136">
              <a:extLst>
                <a:ext uri="{FF2B5EF4-FFF2-40B4-BE49-F238E27FC236}">
                  <a16:creationId xmlns:a16="http://schemas.microsoft.com/office/drawing/2014/main" id="{2FAA1177-ECF6-4FE8-BA4C-08E503B0C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67" name="Rectangle 137">
              <a:extLst>
                <a:ext uri="{FF2B5EF4-FFF2-40B4-BE49-F238E27FC236}">
                  <a16:creationId xmlns:a16="http://schemas.microsoft.com/office/drawing/2014/main" id="{7D9E4730-4AF5-4A8A-8D6A-E6812B1D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68" name="Rectangle 138">
              <a:extLst>
                <a:ext uri="{FF2B5EF4-FFF2-40B4-BE49-F238E27FC236}">
                  <a16:creationId xmlns:a16="http://schemas.microsoft.com/office/drawing/2014/main" id="{093AEB4F-8447-4C10-8D0A-9ECC1DE61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169" name="Rectangle 23">
            <a:extLst>
              <a:ext uri="{FF2B5EF4-FFF2-40B4-BE49-F238E27FC236}">
                <a16:creationId xmlns:a16="http://schemas.microsoft.com/office/drawing/2014/main" id="{9C53BCF5-01EC-4292-B249-A64144A74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274161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" name="Rectangle 24">
            <a:extLst>
              <a:ext uri="{FF2B5EF4-FFF2-40B4-BE49-F238E27FC236}">
                <a16:creationId xmlns:a16="http://schemas.microsoft.com/office/drawing/2014/main" id="{B5E5F755-B113-4D24-B851-13D2FC260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1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" name="Line 25">
            <a:extLst>
              <a:ext uri="{FF2B5EF4-FFF2-40B4-BE49-F238E27FC236}">
                <a16:creationId xmlns:a16="http://schemas.microsoft.com/office/drawing/2014/main" id="{05CA1FF5-1457-4DFC-92B4-357C1945F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9125" y="35560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" name="Text Box 26">
            <a:extLst>
              <a:ext uri="{FF2B5EF4-FFF2-40B4-BE49-F238E27FC236}">
                <a16:creationId xmlns:a16="http://schemas.microsoft.com/office/drawing/2014/main" id="{1E867B43-F9A9-4403-9540-1D3DD7CE9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6264" y="35385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transport</a:t>
            </a:r>
          </a:p>
        </p:txBody>
      </p:sp>
      <p:sp>
        <p:nvSpPr>
          <p:cNvPr id="173" name="Line 27">
            <a:extLst>
              <a:ext uri="{FF2B5EF4-FFF2-40B4-BE49-F238E27FC236}">
                <a16:creationId xmlns:a16="http://schemas.microsoft.com/office/drawing/2014/main" id="{A8E793DE-B820-4E51-8FE7-CFA7AD4AB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7063" y="38766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Line 28">
            <a:extLst>
              <a:ext uri="{FF2B5EF4-FFF2-40B4-BE49-F238E27FC236}">
                <a16:creationId xmlns:a16="http://schemas.microsoft.com/office/drawing/2014/main" id="{1AAE44BF-6BF3-4D43-BF48-AA12974CA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2775" y="41862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Line 29">
            <a:extLst>
              <a:ext uri="{FF2B5EF4-FFF2-40B4-BE49-F238E27FC236}">
                <a16:creationId xmlns:a16="http://schemas.microsoft.com/office/drawing/2014/main" id="{859E82C8-2456-4DC9-BB89-F29CAD449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2775" y="447198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Text Box 26">
            <a:extLst>
              <a:ext uri="{FF2B5EF4-FFF2-40B4-BE49-F238E27FC236}">
                <a16:creationId xmlns:a16="http://schemas.microsoft.com/office/drawing/2014/main" id="{F18A735F-DB62-43A1-9596-3AA5101A1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1189" y="27860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application</a:t>
            </a:r>
          </a:p>
        </p:txBody>
      </p:sp>
      <p:sp>
        <p:nvSpPr>
          <p:cNvPr id="177" name="Text Box 26">
            <a:extLst>
              <a:ext uri="{FF2B5EF4-FFF2-40B4-BE49-F238E27FC236}">
                <a16:creationId xmlns:a16="http://schemas.microsoft.com/office/drawing/2014/main" id="{125A03BA-7D41-494C-B016-DFCFB2FE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739" y="44434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physical</a:t>
            </a: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34FFAFD5-946F-4701-92B0-71DC132B8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789" y="41576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link</a:t>
            </a:r>
          </a:p>
        </p:txBody>
      </p:sp>
      <p:sp>
        <p:nvSpPr>
          <p:cNvPr id="179" name="Text Box 26">
            <a:extLst>
              <a:ext uri="{FF2B5EF4-FFF2-40B4-BE49-F238E27FC236}">
                <a16:creationId xmlns:a16="http://schemas.microsoft.com/office/drawing/2014/main" id="{99CBE71F-5F62-473B-986D-8FBE43EDF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6264" y="38623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network</a:t>
            </a:r>
          </a:p>
        </p:txBody>
      </p:sp>
      <p:sp>
        <p:nvSpPr>
          <p:cNvPr id="180" name="Oval 153">
            <a:extLst>
              <a:ext uri="{FF2B5EF4-FFF2-40B4-BE49-F238E27FC236}">
                <a16:creationId xmlns:a16="http://schemas.microsoft.com/office/drawing/2014/main" id="{03131CB8-AC8F-49FD-AF9A-0E1332885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  <a:ea typeface="MS PGothic" panose="020B0600070205080204" pitchFamily="34" charset="-128"/>
              </a:rPr>
              <a:t>P4</a:t>
            </a:r>
          </a:p>
        </p:txBody>
      </p:sp>
      <p:sp>
        <p:nvSpPr>
          <p:cNvPr id="181" name="Freeform 154">
            <a:extLst>
              <a:ext uri="{FF2B5EF4-FFF2-40B4-BE49-F238E27FC236}">
                <a16:creationId xmlns:a16="http://schemas.microsoft.com/office/drawing/2014/main" id="{9C20ECA7-DAEA-40FB-B677-8DDC91881F0E}"/>
              </a:ext>
            </a:extLst>
          </p:cNvPr>
          <p:cNvSpPr>
            <a:spLocks/>
          </p:cNvSpPr>
          <p:nvPr/>
        </p:nvSpPr>
        <p:spPr bwMode="auto">
          <a:xfrm>
            <a:off x="9526589" y="2762250"/>
            <a:ext cx="504825" cy="2133600"/>
          </a:xfrm>
          <a:custGeom>
            <a:avLst/>
            <a:gdLst>
              <a:gd name="T0" fmla="*/ 2147483646 w 318"/>
              <a:gd name="T1" fmla="*/ 2147483646 h 1344"/>
              <a:gd name="T2" fmla="*/ 2147483646 w 318"/>
              <a:gd name="T3" fmla="*/ 0 h 1344"/>
              <a:gd name="T4" fmla="*/ 0 w 318"/>
              <a:gd name="T5" fmla="*/ 2147483646 h 1344"/>
              <a:gd name="T6" fmla="*/ 2147483646 w 318"/>
              <a:gd name="T7" fmla="*/ 2147483646 h 1344"/>
              <a:gd name="T8" fmla="*/ 2147483646 w 318"/>
              <a:gd name="T9" fmla="*/ 2147483646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"/>
              <a:gd name="T16" fmla="*/ 0 h 1344"/>
              <a:gd name="T17" fmla="*/ 318 w 31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2" name="Group 156">
            <a:extLst>
              <a:ext uri="{FF2B5EF4-FFF2-40B4-BE49-F238E27FC236}">
                <a16:creationId xmlns:a16="http://schemas.microsoft.com/office/drawing/2014/main" id="{219E344C-7020-44A4-952B-77699E9FD77E}"/>
              </a:ext>
            </a:extLst>
          </p:cNvPr>
          <p:cNvGrpSpPr>
            <a:grpSpLocks/>
          </p:cNvGrpSpPr>
          <p:nvPr/>
        </p:nvGrpSpPr>
        <p:grpSpPr bwMode="auto">
          <a:xfrm>
            <a:off x="8559801" y="3425825"/>
            <a:ext cx="620713" cy="204788"/>
            <a:chOff x="1287" y="2524"/>
            <a:chExt cx="260" cy="100"/>
          </a:xfrm>
        </p:grpSpPr>
        <p:sp>
          <p:nvSpPr>
            <p:cNvPr id="183" name="Rectangle 157">
              <a:extLst>
                <a:ext uri="{FF2B5EF4-FFF2-40B4-BE49-F238E27FC236}">
                  <a16:creationId xmlns:a16="http://schemas.microsoft.com/office/drawing/2014/main" id="{292AC3D9-0FA4-4BF1-8071-6ECB27FE7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84" name="Rectangle 158">
              <a:extLst>
                <a:ext uri="{FF2B5EF4-FFF2-40B4-BE49-F238E27FC236}">
                  <a16:creationId xmlns:a16="http://schemas.microsoft.com/office/drawing/2014/main" id="{367EC3DB-2C4B-4D9C-BAA6-26DC07D51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85" name="Rectangle 159">
              <a:extLst>
                <a:ext uri="{FF2B5EF4-FFF2-40B4-BE49-F238E27FC236}">
                  <a16:creationId xmlns:a16="http://schemas.microsoft.com/office/drawing/2014/main" id="{556E2D4C-F389-477C-A6C6-CFABD3A9D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86" name="Rectangle 160">
              <a:extLst>
                <a:ext uri="{FF2B5EF4-FFF2-40B4-BE49-F238E27FC236}">
                  <a16:creationId xmlns:a16="http://schemas.microsoft.com/office/drawing/2014/main" id="{29C5E50A-6E15-4E79-8105-8DCA75FA7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187" name="Rectangle 173">
            <a:extLst>
              <a:ext uri="{FF2B5EF4-FFF2-40B4-BE49-F238E27FC236}">
                <a16:creationId xmlns:a16="http://schemas.microsoft.com/office/drawing/2014/main" id="{F416B752-CC5F-44FB-AFA7-03AEE94CB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676" y="1752600"/>
            <a:ext cx="26590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15888" indent="-1158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DatagramSocket mySocket1 = new DatagramSocket (</a:t>
            </a:r>
            <a:r>
              <a:rPr lang="en-US" altLang="zh-CN" sz="1800" b="1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5775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88" name="Rectangle 174">
            <a:extLst>
              <a:ext uri="{FF2B5EF4-FFF2-40B4-BE49-F238E27FC236}">
                <a16:creationId xmlns:a16="http://schemas.microsoft.com/office/drawing/2014/main" id="{10FE0106-034D-478E-AD5B-7A8BC3D56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851" y="1703389"/>
            <a:ext cx="26130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15888" indent="-1158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DatagramSocket mySocket2 = new DatagramSocket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800" b="1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9157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89" name="Line 177">
            <a:extLst>
              <a:ext uri="{FF2B5EF4-FFF2-40B4-BE49-F238E27FC236}">
                <a16:creationId xmlns:a16="http://schemas.microsoft.com/office/drawing/2014/main" id="{0373958A-2E65-4CDC-A593-FE7AD371C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6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0" name="Line 178">
            <a:extLst>
              <a:ext uri="{FF2B5EF4-FFF2-40B4-BE49-F238E27FC236}">
                <a16:creationId xmlns:a16="http://schemas.microsoft.com/office/drawing/2014/main" id="{698F77AF-546F-487A-9DB6-DC396BAFA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65489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1" name="Line 180">
            <a:extLst>
              <a:ext uri="{FF2B5EF4-FFF2-40B4-BE49-F238E27FC236}">
                <a16:creationId xmlns:a16="http://schemas.microsoft.com/office/drawing/2014/main" id="{7FD4BD73-4C42-4FBE-B4DA-A88F334E0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6876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2" name="Line 181">
            <a:extLst>
              <a:ext uri="{FF2B5EF4-FFF2-40B4-BE49-F238E27FC236}">
                <a16:creationId xmlns:a16="http://schemas.microsoft.com/office/drawing/2014/main" id="{3C60A81F-8C02-4995-A628-E29B97BA1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3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3" name="Line 182">
            <a:extLst>
              <a:ext uri="{FF2B5EF4-FFF2-40B4-BE49-F238E27FC236}">
                <a16:creationId xmlns:a16="http://schemas.microsoft.com/office/drawing/2014/main" id="{058ECA99-0B2C-4FB1-841F-D5D99AFED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826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" name="Line 183">
            <a:extLst>
              <a:ext uri="{FF2B5EF4-FFF2-40B4-BE49-F238E27FC236}">
                <a16:creationId xmlns:a16="http://schemas.microsoft.com/office/drawing/2014/main" id="{9DE91254-4A61-480F-B5E2-A6733F961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8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" name="Line 184">
            <a:extLst>
              <a:ext uri="{FF2B5EF4-FFF2-40B4-BE49-F238E27FC236}">
                <a16:creationId xmlns:a16="http://schemas.microsoft.com/office/drawing/2014/main" id="{02A12937-32A2-473C-A290-BD8DA1C3F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7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6" name="Line 185">
            <a:extLst>
              <a:ext uri="{FF2B5EF4-FFF2-40B4-BE49-F238E27FC236}">
                <a16:creationId xmlns:a16="http://schemas.microsoft.com/office/drawing/2014/main" id="{C4008382-0DDD-475E-90DF-16A402F6D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9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7" name="Line 186">
            <a:extLst>
              <a:ext uri="{FF2B5EF4-FFF2-40B4-BE49-F238E27FC236}">
                <a16:creationId xmlns:a16="http://schemas.microsoft.com/office/drawing/2014/main" id="{F1EB47C5-E3B2-4F13-BEDE-A51C41778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3284539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8" name="Line 187">
            <a:extLst>
              <a:ext uri="{FF2B5EF4-FFF2-40B4-BE49-F238E27FC236}">
                <a16:creationId xmlns:a16="http://schemas.microsoft.com/office/drawing/2014/main" id="{081900D7-3912-4A9C-956D-905252B80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9" name="Line 188">
            <a:extLst>
              <a:ext uri="{FF2B5EF4-FFF2-40B4-BE49-F238E27FC236}">
                <a16:creationId xmlns:a16="http://schemas.microsoft.com/office/drawing/2014/main" id="{8EDFE7A9-FEBE-4EC2-AB73-71DD27291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2501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0" name="Line 189">
            <a:extLst>
              <a:ext uri="{FF2B5EF4-FFF2-40B4-BE49-F238E27FC236}">
                <a16:creationId xmlns:a16="http://schemas.microsoft.com/office/drawing/2014/main" id="{F975E635-183D-4AA2-8C85-765B30AE3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8226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1" name="Group 196">
            <a:extLst>
              <a:ext uri="{FF2B5EF4-FFF2-40B4-BE49-F238E27FC236}">
                <a16:creationId xmlns:a16="http://schemas.microsoft.com/office/drawing/2014/main" id="{206D3EAB-5D4D-4CC0-94A4-FEB7B1C0D826}"/>
              </a:ext>
            </a:extLst>
          </p:cNvPr>
          <p:cNvGrpSpPr>
            <a:grpSpLocks/>
          </p:cNvGrpSpPr>
          <p:nvPr/>
        </p:nvGrpSpPr>
        <p:grpSpPr bwMode="auto">
          <a:xfrm>
            <a:off x="1814513" y="5765804"/>
            <a:ext cx="2484438" cy="657226"/>
            <a:chOff x="789" y="3697"/>
            <a:chExt cx="1565" cy="414"/>
          </a:xfrm>
        </p:grpSpPr>
        <p:sp>
          <p:nvSpPr>
            <p:cNvPr id="202" name="Rectangle 193">
              <a:extLst>
                <a:ext uri="{FF2B5EF4-FFF2-40B4-BE49-F238E27FC236}">
                  <a16:creationId xmlns:a16="http://schemas.microsoft.com/office/drawing/2014/main" id="{F1A95882-7A7C-4AC3-9FB9-DFBCB7163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03" name="Line 194">
              <a:extLst>
                <a:ext uri="{FF2B5EF4-FFF2-40B4-BE49-F238E27FC236}">
                  <a16:creationId xmlns:a16="http://schemas.microsoft.com/office/drawing/2014/main" id="{6400B849-3C33-48A8-BE8A-F5B6BE0B68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" name="Text Box 195">
              <a:extLst>
                <a:ext uri="{FF2B5EF4-FFF2-40B4-BE49-F238E27FC236}">
                  <a16:creationId xmlns:a16="http://schemas.microsoft.com/office/drawing/2014/main" id="{9B5FAC00-C913-4FE6-A0BB-E2A3F1F0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" y="3822"/>
              <a:ext cx="152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Tahoma" panose="020B0604030504040204" pitchFamily="34" charset="0"/>
                  <a:ea typeface="MS PGothic" panose="020B0600070205080204" pitchFamily="34" charset="-128"/>
                </a:rPr>
                <a:t>source IP, source port: 9157</a:t>
              </a:r>
            </a:p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err="1">
                  <a:latin typeface="Tahoma" panose="020B0604030504040204" pitchFamily="34" charset="0"/>
                  <a:ea typeface="MS PGothic" panose="020B0600070205080204" pitchFamily="34" charset="-128"/>
                </a:rPr>
                <a:t>dest</a:t>
              </a:r>
              <a:r>
                <a:rPr lang="en-US" altLang="zh-CN" sz="1400" dirty="0">
                  <a:latin typeface="Tahoma" panose="020B0604030504040204" pitchFamily="34" charset="0"/>
                  <a:ea typeface="MS PGothic" panose="020B0600070205080204" pitchFamily="34" charset="-128"/>
                </a:rPr>
                <a:t> IP, </a:t>
              </a:r>
              <a:r>
                <a:rPr lang="en-US" altLang="zh-CN" sz="1400" dirty="0" err="1">
                  <a:latin typeface="Tahoma" panose="020B0604030504040204" pitchFamily="34" charset="0"/>
                  <a:ea typeface="MS PGothic" panose="020B0600070205080204" pitchFamily="34" charset="-128"/>
                </a:rPr>
                <a:t>dest</a:t>
              </a:r>
              <a:r>
                <a:rPr lang="en-US" altLang="zh-CN" sz="1400" dirty="0">
                  <a:latin typeface="Tahoma" panose="020B0604030504040204" pitchFamily="34" charset="0"/>
                  <a:ea typeface="MS PGothic" panose="020B0600070205080204" pitchFamily="34" charset="-128"/>
                </a:rPr>
                <a:t> port: 6428</a:t>
              </a:r>
            </a:p>
          </p:txBody>
        </p:sp>
      </p:grpSp>
      <p:grpSp>
        <p:nvGrpSpPr>
          <p:cNvPr id="205" name="Group 201">
            <a:extLst>
              <a:ext uri="{FF2B5EF4-FFF2-40B4-BE49-F238E27FC236}">
                <a16:creationId xmlns:a16="http://schemas.microsoft.com/office/drawing/2014/main" id="{D4C5D37A-954E-453B-B414-95B33238E7A7}"/>
              </a:ext>
            </a:extLst>
          </p:cNvPr>
          <p:cNvGrpSpPr>
            <a:grpSpLocks/>
          </p:cNvGrpSpPr>
          <p:nvPr/>
        </p:nvGrpSpPr>
        <p:grpSpPr bwMode="auto">
          <a:xfrm>
            <a:off x="3354389" y="4889504"/>
            <a:ext cx="2417763" cy="650876"/>
            <a:chOff x="2364" y="3750"/>
            <a:chExt cx="1523" cy="410"/>
          </a:xfrm>
        </p:grpSpPr>
        <p:sp>
          <p:nvSpPr>
            <p:cNvPr id="206" name="Rectangle 198">
              <a:extLst>
                <a:ext uri="{FF2B5EF4-FFF2-40B4-BE49-F238E27FC236}">
                  <a16:creationId xmlns:a16="http://schemas.microsoft.com/office/drawing/2014/main" id="{FB31D18C-B9DC-459A-94FE-C8FB077E2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07" name="Line 199">
              <a:extLst>
                <a:ext uri="{FF2B5EF4-FFF2-40B4-BE49-F238E27FC236}">
                  <a16:creationId xmlns:a16="http://schemas.microsoft.com/office/drawing/2014/main" id="{161FB3F9-93F7-4F32-BF69-BCE7AE88F2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" name="Text Box 200">
              <a:extLst>
                <a:ext uri="{FF2B5EF4-FFF2-40B4-BE49-F238E27FC236}">
                  <a16:creationId xmlns:a16="http://schemas.microsoft.com/office/drawing/2014/main" id="{804338FD-F7C5-47FE-BF5A-B1B289E4D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3871"/>
              <a:ext cx="152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Tahoma" panose="020B0604030504040204" pitchFamily="34" charset="0"/>
                  <a:ea typeface="MS PGothic" panose="020B0600070205080204" pitchFamily="34" charset="-128"/>
                </a:rPr>
                <a:t>source IP, source port: 6428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err="1">
                  <a:latin typeface="Tahoma" panose="020B0604030504040204" pitchFamily="34" charset="0"/>
                  <a:ea typeface="MS PGothic" panose="020B0600070205080204" pitchFamily="34" charset="-128"/>
                </a:rPr>
                <a:t>dest</a:t>
              </a:r>
              <a:r>
                <a:rPr lang="en-US" altLang="zh-CN" sz="1400" dirty="0">
                  <a:latin typeface="Tahoma" panose="020B0604030504040204" pitchFamily="34" charset="0"/>
                  <a:ea typeface="MS PGothic" panose="020B0600070205080204" pitchFamily="34" charset="-128"/>
                </a:rPr>
                <a:t> IP, </a:t>
              </a:r>
              <a:r>
                <a:rPr lang="en-US" altLang="zh-CN" sz="1400" dirty="0" err="1">
                  <a:latin typeface="Tahoma" panose="020B0604030504040204" pitchFamily="34" charset="0"/>
                  <a:ea typeface="MS PGothic" panose="020B0600070205080204" pitchFamily="34" charset="-128"/>
                </a:rPr>
                <a:t>dest</a:t>
              </a:r>
              <a:r>
                <a:rPr lang="en-US" altLang="zh-CN" sz="1400" dirty="0">
                  <a:latin typeface="Tahoma" panose="020B0604030504040204" pitchFamily="34" charset="0"/>
                  <a:ea typeface="MS PGothic" panose="020B0600070205080204" pitchFamily="34" charset="-128"/>
                </a:rPr>
                <a:t> port: 9157</a:t>
              </a:r>
            </a:p>
          </p:txBody>
        </p:sp>
      </p:grpSp>
      <p:grpSp>
        <p:nvGrpSpPr>
          <p:cNvPr id="209" name="Group 202">
            <a:extLst>
              <a:ext uri="{FF2B5EF4-FFF2-40B4-BE49-F238E27FC236}">
                <a16:creationId xmlns:a16="http://schemas.microsoft.com/office/drawing/2014/main" id="{4F420322-B9C7-4885-91AC-C72E24774B50}"/>
              </a:ext>
            </a:extLst>
          </p:cNvPr>
          <p:cNvGrpSpPr>
            <a:grpSpLocks/>
          </p:cNvGrpSpPr>
          <p:nvPr/>
        </p:nvGrpSpPr>
        <p:grpSpPr bwMode="auto">
          <a:xfrm>
            <a:off x="6359525" y="4889504"/>
            <a:ext cx="2417760" cy="679451"/>
            <a:chOff x="1120" y="3697"/>
            <a:chExt cx="1523" cy="428"/>
          </a:xfrm>
        </p:grpSpPr>
        <p:sp>
          <p:nvSpPr>
            <p:cNvPr id="210" name="Rectangle 203">
              <a:extLst>
                <a:ext uri="{FF2B5EF4-FFF2-40B4-BE49-F238E27FC236}">
                  <a16:creationId xmlns:a16="http://schemas.microsoft.com/office/drawing/2014/main" id="{AEDFD102-BF80-4694-B79B-BB510C793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11" name="Line 204">
              <a:extLst>
                <a:ext uri="{FF2B5EF4-FFF2-40B4-BE49-F238E27FC236}">
                  <a16:creationId xmlns:a16="http://schemas.microsoft.com/office/drawing/2014/main" id="{8CD7B6FB-B60E-4E9C-88B0-6A98B983E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2" name="Text Box 205">
              <a:extLst>
                <a:ext uri="{FF2B5EF4-FFF2-40B4-BE49-F238E27FC236}">
                  <a16:creationId xmlns:a16="http://schemas.microsoft.com/office/drawing/2014/main" id="{E65FF7D8-77EF-4C1E-A0F0-BBA61B1FC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3836"/>
              <a:ext cx="152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Tahoma" panose="020B0604030504040204" pitchFamily="34" charset="0"/>
                  <a:ea typeface="MS PGothic" panose="020B0600070205080204" pitchFamily="34" charset="-128"/>
                </a:rPr>
                <a:t>source IP, source port: 6428</a:t>
              </a:r>
            </a:p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err="1">
                  <a:latin typeface="Tahoma" panose="020B0604030504040204" pitchFamily="34" charset="0"/>
                  <a:ea typeface="MS PGothic" panose="020B0600070205080204" pitchFamily="34" charset="-128"/>
                </a:rPr>
                <a:t>dest</a:t>
              </a:r>
              <a:r>
                <a:rPr lang="en-US" altLang="zh-CN" sz="1400" dirty="0">
                  <a:latin typeface="Tahoma" panose="020B0604030504040204" pitchFamily="34" charset="0"/>
                  <a:ea typeface="MS PGothic" panose="020B0600070205080204" pitchFamily="34" charset="-128"/>
                </a:rPr>
                <a:t> IP, </a:t>
              </a:r>
              <a:r>
                <a:rPr lang="en-US" altLang="zh-CN" sz="1400" dirty="0" err="1">
                  <a:latin typeface="Tahoma" panose="020B0604030504040204" pitchFamily="34" charset="0"/>
                  <a:ea typeface="MS PGothic" panose="020B0600070205080204" pitchFamily="34" charset="-128"/>
                </a:rPr>
                <a:t>dest</a:t>
              </a:r>
              <a:r>
                <a:rPr lang="en-US" altLang="zh-CN" sz="1400" dirty="0">
                  <a:latin typeface="Tahoma" panose="020B0604030504040204" pitchFamily="34" charset="0"/>
                  <a:ea typeface="MS PGothic" panose="020B0600070205080204" pitchFamily="34" charset="-128"/>
                </a:rPr>
                <a:t> port: 5775</a:t>
              </a:r>
            </a:p>
          </p:txBody>
        </p:sp>
      </p:grpSp>
      <p:grpSp>
        <p:nvGrpSpPr>
          <p:cNvPr id="213" name="Group 206">
            <a:extLst>
              <a:ext uri="{FF2B5EF4-FFF2-40B4-BE49-F238E27FC236}">
                <a16:creationId xmlns:a16="http://schemas.microsoft.com/office/drawing/2014/main" id="{2ED6D340-4D6A-462C-8619-AE65F227622A}"/>
              </a:ext>
            </a:extLst>
          </p:cNvPr>
          <p:cNvGrpSpPr>
            <a:grpSpLocks/>
          </p:cNvGrpSpPr>
          <p:nvPr/>
        </p:nvGrpSpPr>
        <p:grpSpPr bwMode="auto">
          <a:xfrm>
            <a:off x="6218243" y="5743579"/>
            <a:ext cx="2532064" cy="657226"/>
            <a:chOff x="2741" y="3750"/>
            <a:chExt cx="1595" cy="414"/>
          </a:xfrm>
        </p:grpSpPr>
        <p:sp>
          <p:nvSpPr>
            <p:cNvPr id="214" name="Rectangle 207">
              <a:extLst>
                <a:ext uri="{FF2B5EF4-FFF2-40B4-BE49-F238E27FC236}">
                  <a16:creationId xmlns:a16="http://schemas.microsoft.com/office/drawing/2014/main" id="{FDBA2991-13EE-42F5-A9CC-DCCB94FB1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15" name="Line 208">
              <a:extLst>
                <a:ext uri="{FF2B5EF4-FFF2-40B4-BE49-F238E27FC236}">
                  <a16:creationId xmlns:a16="http://schemas.microsoft.com/office/drawing/2014/main" id="{CE22106F-09AD-4214-ADC3-70589EBD3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" name="Text Box 209">
              <a:extLst>
                <a:ext uri="{FF2B5EF4-FFF2-40B4-BE49-F238E27FC236}">
                  <a16:creationId xmlns:a16="http://schemas.microsoft.com/office/drawing/2014/main" id="{0FE2C9B9-0B5A-4CE2-8BA6-552999A0E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52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Tahoma" panose="020B0604030504040204" pitchFamily="34" charset="0"/>
                  <a:ea typeface="MS PGothic" panose="020B0600070205080204" pitchFamily="34" charset="-128"/>
                </a:rPr>
                <a:t>source IP, source port: 5775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err="1">
                  <a:latin typeface="Tahoma" panose="020B0604030504040204" pitchFamily="34" charset="0"/>
                  <a:ea typeface="MS PGothic" panose="020B0600070205080204" pitchFamily="34" charset="-128"/>
                </a:rPr>
                <a:t>dest</a:t>
              </a:r>
              <a:r>
                <a:rPr lang="en-US" altLang="zh-CN" sz="1400" dirty="0">
                  <a:latin typeface="Tahoma" panose="020B0604030504040204" pitchFamily="34" charset="0"/>
                  <a:ea typeface="MS PGothic" panose="020B0600070205080204" pitchFamily="34" charset="-128"/>
                </a:rPr>
                <a:t> IP, </a:t>
              </a:r>
              <a:r>
                <a:rPr lang="en-US" altLang="zh-CN" sz="1400" dirty="0" err="1">
                  <a:latin typeface="Tahoma" panose="020B0604030504040204" pitchFamily="34" charset="0"/>
                  <a:ea typeface="MS PGothic" panose="020B0600070205080204" pitchFamily="34" charset="-128"/>
                </a:rPr>
                <a:t>dest</a:t>
              </a:r>
              <a:r>
                <a:rPr lang="en-US" altLang="zh-CN" sz="1400" dirty="0">
                  <a:latin typeface="Tahoma" panose="020B0604030504040204" pitchFamily="34" charset="0"/>
                  <a:ea typeface="MS PGothic" panose="020B0600070205080204" pitchFamily="34" charset="-128"/>
                </a:rPr>
                <a:t> port: 6428</a:t>
              </a:r>
            </a:p>
          </p:txBody>
        </p:sp>
      </p:grpSp>
      <p:grpSp>
        <p:nvGrpSpPr>
          <p:cNvPr id="217" name="Group 214">
            <a:extLst>
              <a:ext uri="{FF2B5EF4-FFF2-40B4-BE49-F238E27FC236}">
                <a16:creationId xmlns:a16="http://schemas.microsoft.com/office/drawing/2014/main" id="{7BCE36F3-DAE5-421B-948C-C66669A3CD8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381501"/>
            <a:ext cx="711200" cy="669925"/>
            <a:chOff x="-44" y="1473"/>
            <a:chExt cx="981" cy="1105"/>
          </a:xfrm>
        </p:grpSpPr>
        <p:pic>
          <p:nvPicPr>
            <p:cNvPr id="218" name="Picture 215" descr="desktop_computer_stylized_medium">
              <a:extLst>
                <a:ext uri="{FF2B5EF4-FFF2-40B4-BE49-F238E27FC236}">
                  <a16:creationId xmlns:a16="http://schemas.microsoft.com/office/drawing/2014/main" id="{976291C1-429F-403A-8993-E5169EAAC3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Freeform 216">
              <a:extLst>
                <a:ext uri="{FF2B5EF4-FFF2-40B4-BE49-F238E27FC236}">
                  <a16:creationId xmlns:a16="http://schemas.microsoft.com/office/drawing/2014/main" id="{C8B88987-FBBE-4C08-9904-9527BAD8E0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676966739 w 356"/>
                <a:gd name="T3" fmla="*/ 116208087 h 368"/>
                <a:gd name="T4" fmla="*/ 803078548 w 356"/>
                <a:gd name="T5" fmla="*/ 2147483646 h 368"/>
                <a:gd name="T6" fmla="*/ 176986328 w 356"/>
                <a:gd name="T7" fmla="*/ 214748364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0" name="Group 217">
            <a:extLst>
              <a:ext uri="{FF2B5EF4-FFF2-40B4-BE49-F238E27FC236}">
                <a16:creationId xmlns:a16="http://schemas.microsoft.com/office/drawing/2014/main" id="{07DBFF68-4E5F-4FD8-AD97-459189A18B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93288" y="4505326"/>
            <a:ext cx="711200" cy="669925"/>
            <a:chOff x="-44" y="1473"/>
            <a:chExt cx="981" cy="1105"/>
          </a:xfrm>
        </p:grpSpPr>
        <p:pic>
          <p:nvPicPr>
            <p:cNvPr id="221" name="Picture 218" descr="desktop_computer_stylized_medium">
              <a:extLst>
                <a:ext uri="{FF2B5EF4-FFF2-40B4-BE49-F238E27FC236}">
                  <a16:creationId xmlns:a16="http://schemas.microsoft.com/office/drawing/2014/main" id="{DF92C631-7F0C-4B65-B7B4-BF08C9DD26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" name="Freeform 219">
              <a:extLst>
                <a:ext uri="{FF2B5EF4-FFF2-40B4-BE49-F238E27FC236}">
                  <a16:creationId xmlns:a16="http://schemas.microsoft.com/office/drawing/2014/main" id="{171652DA-E63A-4C35-B017-1D8644D838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676966739 w 356"/>
                <a:gd name="T3" fmla="*/ 116208087 h 368"/>
                <a:gd name="T4" fmla="*/ 803078548 w 356"/>
                <a:gd name="T5" fmla="*/ 2147483646 h 368"/>
                <a:gd name="T6" fmla="*/ 176986328 w 356"/>
                <a:gd name="T7" fmla="*/ 214748364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3" name="Group 220">
            <a:extLst>
              <a:ext uri="{FF2B5EF4-FFF2-40B4-BE49-F238E27FC236}">
                <a16:creationId xmlns:a16="http://schemas.microsoft.com/office/drawing/2014/main" id="{C3F9C317-14EE-47EE-9948-E6268D5C07B8}"/>
              </a:ext>
            </a:extLst>
          </p:cNvPr>
          <p:cNvGrpSpPr>
            <a:grpSpLocks/>
          </p:cNvGrpSpPr>
          <p:nvPr/>
        </p:nvGrpSpPr>
        <p:grpSpPr bwMode="auto">
          <a:xfrm>
            <a:off x="4616451" y="3903663"/>
            <a:ext cx="358775" cy="704850"/>
            <a:chOff x="4140" y="429"/>
            <a:chExt cx="1425" cy="2396"/>
          </a:xfrm>
        </p:grpSpPr>
        <p:sp>
          <p:nvSpPr>
            <p:cNvPr id="224" name="Freeform 221">
              <a:extLst>
                <a:ext uri="{FF2B5EF4-FFF2-40B4-BE49-F238E27FC236}">
                  <a16:creationId xmlns:a16="http://schemas.microsoft.com/office/drawing/2014/main" id="{E243DDD2-E859-4ED1-8346-4FF1C56D6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Rectangle 222">
              <a:extLst>
                <a:ext uri="{FF2B5EF4-FFF2-40B4-BE49-F238E27FC236}">
                  <a16:creationId xmlns:a16="http://schemas.microsoft.com/office/drawing/2014/main" id="{DFB6EB42-220B-45D1-B109-910EAF953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26" name="Freeform 223">
              <a:extLst>
                <a:ext uri="{FF2B5EF4-FFF2-40B4-BE49-F238E27FC236}">
                  <a16:creationId xmlns:a16="http://schemas.microsoft.com/office/drawing/2014/main" id="{4E8D7DAB-04FB-4252-AABB-C6C830350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Freeform 224">
              <a:extLst>
                <a:ext uri="{FF2B5EF4-FFF2-40B4-BE49-F238E27FC236}">
                  <a16:creationId xmlns:a16="http://schemas.microsoft.com/office/drawing/2014/main" id="{48173741-8101-411B-859A-B88FF075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Rectangle 225">
              <a:extLst>
                <a:ext uri="{FF2B5EF4-FFF2-40B4-BE49-F238E27FC236}">
                  <a16:creationId xmlns:a16="http://schemas.microsoft.com/office/drawing/2014/main" id="{EC63800C-3617-4D9B-A6B4-299902C0B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229" name="Group 226">
              <a:extLst>
                <a:ext uri="{FF2B5EF4-FFF2-40B4-BE49-F238E27FC236}">
                  <a16:creationId xmlns:a16="http://schemas.microsoft.com/office/drawing/2014/main" id="{E98A9EF9-14CD-400C-9D35-42E0FE0904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4" name="AutoShape 227">
                <a:extLst>
                  <a:ext uri="{FF2B5EF4-FFF2-40B4-BE49-F238E27FC236}">
                    <a16:creationId xmlns:a16="http://schemas.microsoft.com/office/drawing/2014/main" id="{EDF498CC-5B92-4CED-82DB-5F4201234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5" name="AutoShape 228">
                <a:extLst>
                  <a:ext uri="{FF2B5EF4-FFF2-40B4-BE49-F238E27FC236}">
                    <a16:creationId xmlns:a16="http://schemas.microsoft.com/office/drawing/2014/main" id="{98D4E6BE-103E-43E1-816F-A2502E6BF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77AFAD8-74CF-4732-884E-56D3F1119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CEBE6FF6-D201-4DDE-9D86-957B5167AE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2" name="AutoShape 231">
                <a:extLst>
                  <a:ext uri="{FF2B5EF4-FFF2-40B4-BE49-F238E27FC236}">
                    <a16:creationId xmlns:a16="http://schemas.microsoft.com/office/drawing/2014/main" id="{FE02F377-71E3-46D8-9FB6-1B614FDD9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3" name="AutoShape 232">
                <a:extLst>
                  <a:ext uri="{FF2B5EF4-FFF2-40B4-BE49-F238E27FC236}">
                    <a16:creationId xmlns:a16="http://schemas.microsoft.com/office/drawing/2014/main" id="{9CB2E55D-5EE8-4AC5-8296-9951990ED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2" name="Rectangle 233">
              <a:extLst>
                <a:ext uri="{FF2B5EF4-FFF2-40B4-BE49-F238E27FC236}">
                  <a16:creationId xmlns:a16="http://schemas.microsoft.com/office/drawing/2014/main" id="{8552E5CB-57CE-429E-BC21-76810BE7D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3" name="Rectangle 234">
              <a:extLst>
                <a:ext uri="{FF2B5EF4-FFF2-40B4-BE49-F238E27FC236}">
                  <a16:creationId xmlns:a16="http://schemas.microsoft.com/office/drawing/2014/main" id="{FA678EA4-699F-4921-8287-F9F00E3E4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234" name="Group 235">
              <a:extLst>
                <a:ext uri="{FF2B5EF4-FFF2-40B4-BE49-F238E27FC236}">
                  <a16:creationId xmlns:a16="http://schemas.microsoft.com/office/drawing/2014/main" id="{CD8B3921-9089-4A00-8835-603BA1ACE3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0" name="AutoShape 236">
                <a:extLst>
                  <a:ext uri="{FF2B5EF4-FFF2-40B4-BE49-F238E27FC236}">
                    <a16:creationId xmlns:a16="http://schemas.microsoft.com/office/drawing/2014/main" id="{8A995DFE-2F2D-45F7-8781-583399C93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1" name="AutoShape 237">
                <a:extLst>
                  <a:ext uri="{FF2B5EF4-FFF2-40B4-BE49-F238E27FC236}">
                    <a16:creationId xmlns:a16="http://schemas.microsoft.com/office/drawing/2014/main" id="{8C506A86-04D5-4692-ABC2-F85E3EBE5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" name="Freeform 238">
              <a:extLst>
                <a:ext uri="{FF2B5EF4-FFF2-40B4-BE49-F238E27FC236}">
                  <a16:creationId xmlns:a16="http://schemas.microsoft.com/office/drawing/2014/main" id="{6F76CC52-FFA7-439A-837D-380AFA5E6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6" name="Group 239">
              <a:extLst>
                <a:ext uri="{FF2B5EF4-FFF2-40B4-BE49-F238E27FC236}">
                  <a16:creationId xmlns:a16="http://schemas.microsoft.com/office/drawing/2014/main" id="{08D6BC75-6DE7-45B0-B432-A39D1B0422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8" name="AutoShape 240">
                <a:extLst>
                  <a:ext uri="{FF2B5EF4-FFF2-40B4-BE49-F238E27FC236}">
                    <a16:creationId xmlns:a16="http://schemas.microsoft.com/office/drawing/2014/main" id="{DA07F564-BC2F-4A90-875E-4353AFCD2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49" name="AutoShape 241">
                <a:extLst>
                  <a:ext uri="{FF2B5EF4-FFF2-40B4-BE49-F238E27FC236}">
                    <a16:creationId xmlns:a16="http://schemas.microsoft.com/office/drawing/2014/main" id="{3F079DE3-B0D0-42D9-86C1-B99B7FC2F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7" name="Rectangle 242">
              <a:extLst>
                <a:ext uri="{FF2B5EF4-FFF2-40B4-BE49-F238E27FC236}">
                  <a16:creationId xmlns:a16="http://schemas.microsoft.com/office/drawing/2014/main" id="{0291AE51-A31E-4F59-9BB1-B38B0CC66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8" name="Freeform 243">
              <a:extLst>
                <a:ext uri="{FF2B5EF4-FFF2-40B4-BE49-F238E27FC236}">
                  <a16:creationId xmlns:a16="http://schemas.microsoft.com/office/drawing/2014/main" id="{6B792C4D-629C-44E2-9D81-02F467757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Freeform 244">
              <a:extLst>
                <a:ext uri="{FF2B5EF4-FFF2-40B4-BE49-F238E27FC236}">
                  <a16:creationId xmlns:a16="http://schemas.microsoft.com/office/drawing/2014/main" id="{08D8CEAF-285A-432C-8D8A-52133FB86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Oval 245">
              <a:extLst>
                <a:ext uri="{FF2B5EF4-FFF2-40B4-BE49-F238E27FC236}">
                  <a16:creationId xmlns:a16="http://schemas.microsoft.com/office/drawing/2014/main" id="{6DFDB1C4-64D6-4C08-8093-BAD2AAA5C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41" name="Freeform 246">
              <a:extLst>
                <a:ext uri="{FF2B5EF4-FFF2-40B4-BE49-F238E27FC236}">
                  <a16:creationId xmlns:a16="http://schemas.microsoft.com/office/drawing/2014/main" id="{0EE50322-E24E-4200-93AD-B58175DD1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AutoShape 247">
              <a:extLst>
                <a:ext uri="{FF2B5EF4-FFF2-40B4-BE49-F238E27FC236}">
                  <a16:creationId xmlns:a16="http://schemas.microsoft.com/office/drawing/2014/main" id="{67FD677A-824A-40D5-8F9E-5D199F0DA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43" name="AutoShape 248">
              <a:extLst>
                <a:ext uri="{FF2B5EF4-FFF2-40B4-BE49-F238E27FC236}">
                  <a16:creationId xmlns:a16="http://schemas.microsoft.com/office/drawing/2014/main" id="{6DD533E8-5C79-450F-8381-917B4A9EF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44" name="Oval 249">
              <a:extLst>
                <a:ext uri="{FF2B5EF4-FFF2-40B4-BE49-F238E27FC236}">
                  <a16:creationId xmlns:a16="http://schemas.microsoft.com/office/drawing/2014/main" id="{B9AE6885-ACD4-4FAC-B1A1-820958AC8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45" name="Oval 250">
              <a:extLst>
                <a:ext uri="{FF2B5EF4-FFF2-40B4-BE49-F238E27FC236}">
                  <a16:creationId xmlns:a16="http://schemas.microsoft.com/office/drawing/2014/main" id="{274BB5D6-FDED-4AC9-B868-E16993CBC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6" name="Oval 251">
              <a:extLst>
                <a:ext uri="{FF2B5EF4-FFF2-40B4-BE49-F238E27FC236}">
                  <a16:creationId xmlns:a16="http://schemas.microsoft.com/office/drawing/2014/main" id="{B5AA5D7C-7518-4379-8BD8-6D1DC00F6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47" name="Rectangle 252">
              <a:extLst>
                <a:ext uri="{FF2B5EF4-FFF2-40B4-BE49-F238E27FC236}">
                  <a16:creationId xmlns:a16="http://schemas.microsoft.com/office/drawing/2014/main" id="{4A118295-CE9C-4328-BF42-5A3BE3A6E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5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uild="p"/>
      <p:bldP spid="1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TCP服务器使用的套接字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TCP服务器为了同时服务很多个客户，使用两种套接字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监听套接字：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服务器平时在监听套接字上等待客户的连接请求，该套接字具有众所周知的端口号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连接套接字：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服务器在收到客户的连接请求后，创建一个连接套接字，但使用原监听端口号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每个连接套接字只与一个客户通信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即只接收具有以下四元组的报文段：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地址，源端口号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客户套接字端口号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地址，目的端口号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服务器监听套接字的端口号</a:t>
            </a:r>
          </a:p>
          <a:p>
            <a:pPr>
              <a:lnSpc>
                <a:spcPct val="120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连接套接字需要使用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IP地址，目的IP地址，源端口号，目的端口号&gt;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四元组进行标识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，服务器使用该四元组将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报文段交付到正确的连接套接字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303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23557" name="Freeform 4"/>
          <p:cNvSpPr>
            <a:spLocks/>
          </p:cNvSpPr>
          <p:nvPr/>
        </p:nvSpPr>
        <p:spPr bwMode="auto">
          <a:xfrm>
            <a:off x="4354513" y="1952626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8" name="Freeform 5"/>
          <p:cNvSpPr>
            <a:spLocks/>
          </p:cNvSpPr>
          <p:nvPr/>
        </p:nvSpPr>
        <p:spPr bwMode="auto">
          <a:xfrm>
            <a:off x="1962151" y="2132014"/>
            <a:ext cx="460375" cy="2193925"/>
          </a:xfrm>
          <a:custGeom>
            <a:avLst/>
            <a:gdLst>
              <a:gd name="T0" fmla="*/ 2147483646 w 290"/>
              <a:gd name="T1" fmla="*/ 2147483646 h 1382"/>
              <a:gd name="T2" fmla="*/ 0 w 290"/>
              <a:gd name="T3" fmla="*/ 2147483646 h 1382"/>
              <a:gd name="T4" fmla="*/ 2147483646 w 290"/>
              <a:gd name="T5" fmla="*/ 0 h 1382"/>
              <a:gd name="T6" fmla="*/ 2147483646 w 290"/>
              <a:gd name="T7" fmla="*/ 2147483646 h 1382"/>
              <a:gd name="T8" fmla="*/ 2147483646 w 290"/>
              <a:gd name="T9" fmla="*/ 2147483646 h 1382"/>
              <a:gd name="T10" fmla="*/ 2147483646 w 290"/>
              <a:gd name="T11" fmla="*/ 2147483646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0"/>
              <a:gd name="T19" fmla="*/ 0 h 1382"/>
              <a:gd name="T20" fmla="*/ 290 w 290"/>
              <a:gd name="T21" fmla="*/ 1382 h 13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9" name="Rectangle 23"/>
          <p:cNvSpPr>
            <a:spLocks noChangeArrowheads="1"/>
          </p:cNvSpPr>
          <p:nvPr/>
        </p:nvSpPr>
        <p:spPr bwMode="auto">
          <a:xfrm>
            <a:off x="2457450" y="2109788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0" name="Rectangle 24"/>
          <p:cNvSpPr>
            <a:spLocks noChangeArrowheads="1"/>
          </p:cNvSpPr>
          <p:nvPr/>
        </p:nvSpPr>
        <p:spPr bwMode="auto">
          <a:xfrm>
            <a:off x="2419351" y="2163764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1" name="Line 25"/>
          <p:cNvSpPr>
            <a:spLocks noChangeShapeType="1"/>
          </p:cNvSpPr>
          <p:nvPr/>
        </p:nvSpPr>
        <p:spPr bwMode="auto">
          <a:xfrm>
            <a:off x="2428875" y="292417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Text Box 26"/>
          <p:cNvSpPr txBox="1">
            <a:spLocks noChangeArrowheads="1"/>
          </p:cNvSpPr>
          <p:nvPr/>
        </p:nvSpPr>
        <p:spPr bwMode="auto">
          <a:xfrm>
            <a:off x="2386014" y="29067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transport</a:t>
            </a:r>
          </a:p>
        </p:txBody>
      </p:sp>
      <p:sp>
        <p:nvSpPr>
          <p:cNvPr id="23563" name="Line 27"/>
          <p:cNvSpPr>
            <a:spLocks noChangeShapeType="1"/>
          </p:cNvSpPr>
          <p:nvPr/>
        </p:nvSpPr>
        <p:spPr bwMode="auto">
          <a:xfrm>
            <a:off x="2436813" y="324485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Line 28"/>
          <p:cNvSpPr>
            <a:spLocks noChangeShapeType="1"/>
          </p:cNvSpPr>
          <p:nvPr/>
        </p:nvSpPr>
        <p:spPr bwMode="auto">
          <a:xfrm>
            <a:off x="2422525" y="35544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5" name="Line 29"/>
          <p:cNvSpPr>
            <a:spLocks noChangeShapeType="1"/>
          </p:cNvSpPr>
          <p:nvPr/>
        </p:nvSpPr>
        <p:spPr bwMode="auto">
          <a:xfrm>
            <a:off x="2422525" y="38401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6" name="Text Box 26"/>
          <p:cNvSpPr txBox="1">
            <a:spLocks noChangeArrowheads="1"/>
          </p:cNvSpPr>
          <p:nvPr/>
        </p:nvSpPr>
        <p:spPr bwMode="auto">
          <a:xfrm>
            <a:off x="2420939" y="21542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application</a:t>
            </a:r>
          </a:p>
        </p:txBody>
      </p:sp>
      <p:sp>
        <p:nvSpPr>
          <p:cNvPr id="23567" name="Text Box 26"/>
          <p:cNvSpPr txBox="1">
            <a:spLocks noChangeArrowheads="1"/>
          </p:cNvSpPr>
          <p:nvPr/>
        </p:nvSpPr>
        <p:spPr bwMode="auto">
          <a:xfrm>
            <a:off x="2376489" y="38115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physical</a:t>
            </a:r>
          </a:p>
        </p:txBody>
      </p:sp>
      <p:sp>
        <p:nvSpPr>
          <p:cNvPr id="23568" name="Text Box 26"/>
          <p:cNvSpPr txBox="1">
            <a:spLocks noChangeArrowheads="1"/>
          </p:cNvSpPr>
          <p:nvPr/>
        </p:nvSpPr>
        <p:spPr bwMode="auto">
          <a:xfrm>
            <a:off x="2395539" y="35258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link</a:t>
            </a:r>
          </a:p>
        </p:txBody>
      </p:sp>
      <p:sp>
        <p:nvSpPr>
          <p:cNvPr id="23569" name="Text Box 26"/>
          <p:cNvSpPr txBox="1">
            <a:spLocks noChangeArrowheads="1"/>
          </p:cNvSpPr>
          <p:nvPr/>
        </p:nvSpPr>
        <p:spPr bwMode="auto">
          <a:xfrm>
            <a:off x="2386014" y="32305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network</a:t>
            </a:r>
          </a:p>
        </p:txBody>
      </p:sp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2755900" y="24399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  <a:ea typeface="MS PGothic" panose="020B0600070205080204" pitchFamily="34" charset="-128"/>
              </a:rPr>
              <a:t>P3</a:t>
            </a:r>
          </a:p>
        </p:txBody>
      </p:sp>
      <p:grpSp>
        <p:nvGrpSpPr>
          <p:cNvPr id="23571" name="Group 19"/>
          <p:cNvGrpSpPr>
            <a:grpSpLocks/>
          </p:cNvGrpSpPr>
          <p:nvPr/>
        </p:nvGrpSpPr>
        <p:grpSpPr bwMode="auto">
          <a:xfrm>
            <a:off x="2724151" y="2763838"/>
            <a:ext cx="620713" cy="228600"/>
            <a:chOff x="1287" y="2524"/>
            <a:chExt cx="260" cy="100"/>
          </a:xfrm>
        </p:grpSpPr>
        <p:sp>
          <p:nvSpPr>
            <p:cNvPr id="23686" name="Rectangle 2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87" name="Rectangle 2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88" name="Rectangle 2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89" name="Rectangle 2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23572" name="Rectangle 23"/>
          <p:cNvSpPr>
            <a:spLocks noChangeArrowheads="1"/>
          </p:cNvSpPr>
          <p:nvPr/>
        </p:nvSpPr>
        <p:spPr bwMode="auto">
          <a:xfrm>
            <a:off x="4956175" y="1876426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73" name="Rectangle 24"/>
          <p:cNvSpPr>
            <a:spLocks noChangeArrowheads="1"/>
          </p:cNvSpPr>
          <p:nvPr/>
        </p:nvSpPr>
        <p:spPr bwMode="auto">
          <a:xfrm>
            <a:off x="4902201" y="1954214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74" name="Text Box 26"/>
          <p:cNvSpPr txBox="1">
            <a:spLocks noChangeArrowheads="1"/>
          </p:cNvSpPr>
          <p:nvPr/>
        </p:nvSpPr>
        <p:spPr bwMode="auto">
          <a:xfrm>
            <a:off x="5327651" y="2682877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transport</a:t>
            </a:r>
          </a:p>
        </p:txBody>
      </p:sp>
      <p:sp>
        <p:nvSpPr>
          <p:cNvPr id="23575" name="Text Box 26"/>
          <p:cNvSpPr txBox="1">
            <a:spLocks noChangeArrowheads="1"/>
          </p:cNvSpPr>
          <p:nvPr/>
        </p:nvSpPr>
        <p:spPr bwMode="auto">
          <a:xfrm>
            <a:off x="5381626" y="19065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application</a:t>
            </a:r>
          </a:p>
        </p:txBody>
      </p:sp>
      <p:sp>
        <p:nvSpPr>
          <p:cNvPr id="23576" name="Text Box 26"/>
          <p:cNvSpPr txBox="1">
            <a:spLocks noChangeArrowheads="1"/>
          </p:cNvSpPr>
          <p:nvPr/>
        </p:nvSpPr>
        <p:spPr bwMode="auto">
          <a:xfrm>
            <a:off x="5321301" y="3587752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physical</a:t>
            </a:r>
          </a:p>
        </p:txBody>
      </p:sp>
      <p:sp>
        <p:nvSpPr>
          <p:cNvPr id="23577" name="Text Box 26"/>
          <p:cNvSpPr txBox="1">
            <a:spLocks noChangeArrowheads="1"/>
          </p:cNvSpPr>
          <p:nvPr/>
        </p:nvSpPr>
        <p:spPr bwMode="auto">
          <a:xfrm>
            <a:off x="5321301" y="3302002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link</a:t>
            </a:r>
          </a:p>
        </p:txBody>
      </p:sp>
      <p:sp>
        <p:nvSpPr>
          <p:cNvPr id="23578" name="Rectangle 23"/>
          <p:cNvSpPr>
            <a:spLocks noChangeArrowheads="1"/>
          </p:cNvSpPr>
          <p:nvPr/>
        </p:nvSpPr>
        <p:spPr bwMode="auto">
          <a:xfrm>
            <a:off x="8091489" y="2101851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79" name="Rectangle 24"/>
          <p:cNvSpPr>
            <a:spLocks noChangeArrowheads="1"/>
          </p:cNvSpPr>
          <p:nvPr/>
        </p:nvSpPr>
        <p:spPr bwMode="auto">
          <a:xfrm>
            <a:off x="7894638" y="2143126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80" name="Text Box 26"/>
          <p:cNvSpPr txBox="1">
            <a:spLocks noChangeArrowheads="1"/>
          </p:cNvSpPr>
          <p:nvPr/>
        </p:nvSpPr>
        <p:spPr bwMode="auto">
          <a:xfrm>
            <a:off x="8020051" y="2898777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transport</a:t>
            </a:r>
          </a:p>
        </p:txBody>
      </p:sp>
      <p:sp>
        <p:nvSpPr>
          <p:cNvPr id="23581" name="Text Box 26"/>
          <p:cNvSpPr txBox="1">
            <a:spLocks noChangeArrowheads="1"/>
          </p:cNvSpPr>
          <p:nvPr/>
        </p:nvSpPr>
        <p:spPr bwMode="auto">
          <a:xfrm>
            <a:off x="8054976" y="2146302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application</a:t>
            </a:r>
          </a:p>
        </p:txBody>
      </p:sp>
      <p:sp>
        <p:nvSpPr>
          <p:cNvPr id="23582" name="Text Box 26"/>
          <p:cNvSpPr txBox="1">
            <a:spLocks noChangeArrowheads="1"/>
          </p:cNvSpPr>
          <p:nvPr/>
        </p:nvSpPr>
        <p:spPr bwMode="auto">
          <a:xfrm>
            <a:off x="8062914" y="3803652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physical</a:t>
            </a:r>
          </a:p>
        </p:txBody>
      </p:sp>
      <p:sp>
        <p:nvSpPr>
          <p:cNvPr id="23583" name="Text Box 26"/>
          <p:cNvSpPr txBox="1">
            <a:spLocks noChangeArrowheads="1"/>
          </p:cNvSpPr>
          <p:nvPr/>
        </p:nvSpPr>
        <p:spPr bwMode="auto">
          <a:xfrm>
            <a:off x="8029576" y="3517902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link</a:t>
            </a:r>
          </a:p>
        </p:txBody>
      </p:sp>
      <p:sp>
        <p:nvSpPr>
          <p:cNvPr id="23584" name="Text Box 26"/>
          <p:cNvSpPr txBox="1">
            <a:spLocks noChangeArrowheads="1"/>
          </p:cNvSpPr>
          <p:nvPr/>
        </p:nvSpPr>
        <p:spPr bwMode="auto">
          <a:xfrm>
            <a:off x="8020051" y="3222627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network</a:t>
            </a:r>
          </a:p>
        </p:txBody>
      </p:sp>
      <p:sp>
        <p:nvSpPr>
          <p:cNvPr id="23585" name="Oval 38"/>
          <p:cNvSpPr>
            <a:spLocks noChangeArrowheads="1"/>
          </p:cNvSpPr>
          <p:nvPr/>
        </p:nvSpPr>
        <p:spPr bwMode="auto">
          <a:xfrm>
            <a:off x="7975600" y="24399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  <a:ea typeface="MS PGothic" panose="020B0600070205080204" pitchFamily="34" charset="-128"/>
              </a:rPr>
              <a:t>P2</a:t>
            </a:r>
          </a:p>
        </p:txBody>
      </p:sp>
      <p:sp>
        <p:nvSpPr>
          <p:cNvPr id="23586" name="Freeform 39"/>
          <p:cNvSpPr>
            <a:spLocks/>
          </p:cNvSpPr>
          <p:nvPr/>
        </p:nvSpPr>
        <p:spPr bwMode="auto">
          <a:xfrm>
            <a:off x="9528176" y="2122488"/>
            <a:ext cx="504825" cy="2133600"/>
          </a:xfrm>
          <a:custGeom>
            <a:avLst/>
            <a:gdLst>
              <a:gd name="T0" fmla="*/ 2147483646 w 318"/>
              <a:gd name="T1" fmla="*/ 2147483646 h 1344"/>
              <a:gd name="T2" fmla="*/ 2147483646 w 318"/>
              <a:gd name="T3" fmla="*/ 0 h 1344"/>
              <a:gd name="T4" fmla="*/ 0 w 318"/>
              <a:gd name="T5" fmla="*/ 2147483646 h 1344"/>
              <a:gd name="T6" fmla="*/ 2147483646 w 318"/>
              <a:gd name="T7" fmla="*/ 2147483646 h 1344"/>
              <a:gd name="T8" fmla="*/ 2147483646 w 318"/>
              <a:gd name="T9" fmla="*/ 2147483646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"/>
              <a:gd name="T16" fmla="*/ 0 h 1344"/>
              <a:gd name="T17" fmla="*/ 318 w 31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587" name="Group 42"/>
          <p:cNvGrpSpPr>
            <a:grpSpLocks/>
          </p:cNvGrpSpPr>
          <p:nvPr/>
        </p:nvGrpSpPr>
        <p:grpSpPr bwMode="auto">
          <a:xfrm>
            <a:off x="3348038" y="5368922"/>
            <a:ext cx="2016125" cy="657224"/>
            <a:chOff x="1084" y="3697"/>
            <a:chExt cx="1270" cy="414"/>
          </a:xfrm>
        </p:grpSpPr>
        <p:sp>
          <p:nvSpPr>
            <p:cNvPr id="23683" name="Rectangle 4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84" name="Line 4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85" name="Text Box 45"/>
            <p:cNvSpPr txBox="1">
              <a:spLocks noChangeArrowheads="1"/>
            </p:cNvSpPr>
            <p:nvPr/>
          </p:nvSpPr>
          <p:spPr bwMode="auto">
            <a:xfrm>
              <a:off x="1084" y="3822"/>
              <a:ext cx="122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ahoma" panose="020B0604030504040204" pitchFamily="34" charset="0"/>
                  <a:ea typeface="MS PGothic" panose="020B0600070205080204" pitchFamily="34" charset="-128"/>
                </a:rPr>
                <a:t>source IP,port: A,9157</a:t>
              </a:r>
            </a:p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ahoma" panose="020B0604030504040204" pitchFamily="34" charset="0"/>
                  <a:ea typeface="MS PGothic" panose="020B0600070205080204" pitchFamily="34" charset="-128"/>
                </a:rPr>
                <a:t>dest IP, port: B,80</a:t>
              </a:r>
            </a:p>
          </p:txBody>
        </p:sp>
      </p:grpSp>
      <p:grpSp>
        <p:nvGrpSpPr>
          <p:cNvPr id="23588" name="Group 46"/>
          <p:cNvGrpSpPr>
            <a:grpSpLocks/>
          </p:cNvGrpSpPr>
          <p:nvPr/>
        </p:nvGrpSpPr>
        <p:grpSpPr bwMode="auto">
          <a:xfrm>
            <a:off x="3190876" y="4678367"/>
            <a:ext cx="1878013" cy="657226"/>
            <a:chOff x="2741" y="3750"/>
            <a:chExt cx="1183" cy="414"/>
          </a:xfrm>
        </p:grpSpPr>
        <p:sp>
          <p:nvSpPr>
            <p:cNvPr id="23680" name="Rectangle 4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81" name="Line 4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82" name="Text Box 49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Tahoma" panose="020B0604030504040204" pitchFamily="34" charset="0"/>
                  <a:ea typeface="MS PGothic" panose="020B0600070205080204" pitchFamily="34" charset="-128"/>
                </a:rPr>
                <a:t>source </a:t>
              </a:r>
              <a:r>
                <a:rPr lang="en-US" altLang="zh-CN" sz="1400" dirty="0" err="1">
                  <a:latin typeface="Tahoma" panose="020B0604030504040204" pitchFamily="34" charset="0"/>
                  <a:ea typeface="MS PGothic" panose="020B0600070205080204" pitchFamily="34" charset="-128"/>
                </a:rPr>
                <a:t>IP,port</a:t>
              </a:r>
              <a:r>
                <a:rPr lang="en-US" altLang="zh-CN" sz="1400" dirty="0">
                  <a:latin typeface="Tahoma" panose="020B0604030504040204" pitchFamily="34" charset="0"/>
                  <a:ea typeface="MS PGothic" panose="020B0600070205080204" pitchFamily="34" charset="-128"/>
                </a:rPr>
                <a:t>: B,80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err="1">
                  <a:latin typeface="Tahoma" panose="020B0604030504040204" pitchFamily="34" charset="0"/>
                  <a:ea typeface="MS PGothic" panose="020B0600070205080204" pitchFamily="34" charset="-128"/>
                </a:rPr>
                <a:t>dest</a:t>
              </a:r>
              <a:r>
                <a:rPr lang="en-US" altLang="zh-CN" sz="1400" dirty="0">
                  <a:latin typeface="Tahoma" panose="020B0604030504040204" pitchFamily="34" charset="0"/>
                  <a:ea typeface="MS PGothic" panose="020B0600070205080204" pitchFamily="34" charset="-128"/>
                </a:rPr>
                <a:t> </a:t>
              </a:r>
              <a:r>
                <a:rPr lang="en-US" altLang="zh-CN" sz="1400" dirty="0" err="1">
                  <a:latin typeface="Tahoma" panose="020B0604030504040204" pitchFamily="34" charset="0"/>
                  <a:ea typeface="MS PGothic" panose="020B0600070205080204" pitchFamily="34" charset="-128"/>
                </a:rPr>
                <a:t>IP,port</a:t>
              </a:r>
              <a:r>
                <a:rPr lang="en-US" altLang="zh-CN" sz="1400" dirty="0">
                  <a:latin typeface="Tahoma" panose="020B0604030504040204" pitchFamily="34" charset="0"/>
                  <a:ea typeface="MS PGothic" panose="020B0600070205080204" pitchFamily="34" charset="-128"/>
                </a:rPr>
                <a:t>: A,9157</a:t>
              </a:r>
            </a:p>
          </p:txBody>
        </p:sp>
      </p:grpSp>
      <p:sp>
        <p:nvSpPr>
          <p:cNvPr id="23589" name="Text Box 50"/>
          <p:cNvSpPr txBox="1">
            <a:spLocks noChangeArrowheads="1"/>
          </p:cNvSpPr>
          <p:nvPr/>
        </p:nvSpPr>
        <p:spPr bwMode="auto">
          <a:xfrm flipH="1">
            <a:off x="1612901" y="4903788"/>
            <a:ext cx="1147763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Gill Sans MT" pitchFamily="34" charset="0"/>
                <a:ea typeface="MS PGothic" panose="020B0600070205080204" pitchFamily="34" charset="-128"/>
              </a:rPr>
              <a:t>host: IP address A</a:t>
            </a:r>
          </a:p>
        </p:txBody>
      </p:sp>
      <p:sp>
        <p:nvSpPr>
          <p:cNvPr id="23590" name="Text Box 51"/>
          <p:cNvSpPr txBox="1">
            <a:spLocks noChangeArrowheads="1"/>
          </p:cNvSpPr>
          <p:nvPr/>
        </p:nvSpPr>
        <p:spPr bwMode="auto">
          <a:xfrm flipH="1">
            <a:off x="9369426" y="4800601"/>
            <a:ext cx="1147763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Gill Sans MT" pitchFamily="34" charset="0"/>
                <a:ea typeface="MS PGothic" panose="020B0600070205080204" pitchFamily="34" charset="-128"/>
              </a:rPr>
              <a:t>host: IP address C</a:t>
            </a:r>
          </a:p>
        </p:txBody>
      </p:sp>
      <p:sp>
        <p:nvSpPr>
          <p:cNvPr id="23591" name="Text Box 52"/>
          <p:cNvSpPr txBox="1">
            <a:spLocks noChangeArrowheads="1"/>
          </p:cNvSpPr>
          <p:nvPr/>
        </p:nvSpPr>
        <p:spPr bwMode="auto">
          <a:xfrm flipH="1">
            <a:off x="6570663" y="3900489"/>
            <a:ext cx="1147762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Gill Sans MT" pitchFamily="34" charset="0"/>
                <a:ea typeface="MS PGothic" panose="020B0600070205080204" pitchFamily="34" charset="-128"/>
              </a:rPr>
              <a:t>server: IP address B</a:t>
            </a:r>
          </a:p>
        </p:txBody>
      </p:sp>
      <p:sp>
        <p:nvSpPr>
          <p:cNvPr id="23592" name="Line 53"/>
          <p:cNvSpPr>
            <a:spLocks noChangeShapeType="1"/>
          </p:cNvSpPr>
          <p:nvPr/>
        </p:nvSpPr>
        <p:spPr bwMode="auto">
          <a:xfrm>
            <a:off x="4878388" y="3630613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93" name="Line 54"/>
          <p:cNvSpPr>
            <a:spLocks noChangeShapeType="1"/>
          </p:cNvSpPr>
          <p:nvPr/>
        </p:nvSpPr>
        <p:spPr bwMode="auto">
          <a:xfrm>
            <a:off x="4894263" y="33289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94" name="Text Box 26"/>
          <p:cNvSpPr txBox="1">
            <a:spLocks noChangeArrowheads="1"/>
          </p:cNvSpPr>
          <p:nvPr/>
        </p:nvSpPr>
        <p:spPr bwMode="auto">
          <a:xfrm>
            <a:off x="5281614" y="2994027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network</a:t>
            </a:r>
          </a:p>
        </p:txBody>
      </p:sp>
      <p:sp>
        <p:nvSpPr>
          <p:cNvPr id="23595" name="Line 56"/>
          <p:cNvSpPr>
            <a:spLocks noChangeShapeType="1"/>
          </p:cNvSpPr>
          <p:nvPr/>
        </p:nvSpPr>
        <p:spPr bwMode="auto">
          <a:xfrm>
            <a:off x="4897438" y="3006726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96" name="Line 57"/>
          <p:cNvSpPr>
            <a:spLocks noChangeShapeType="1"/>
          </p:cNvSpPr>
          <p:nvPr/>
        </p:nvSpPr>
        <p:spPr bwMode="auto">
          <a:xfrm>
            <a:off x="4900613" y="2684463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3597" name="Group 58"/>
          <p:cNvGrpSpPr>
            <a:grpSpLocks/>
          </p:cNvGrpSpPr>
          <p:nvPr/>
        </p:nvGrpSpPr>
        <p:grpSpPr bwMode="auto">
          <a:xfrm>
            <a:off x="5076826" y="2546351"/>
            <a:ext cx="473075" cy="228600"/>
            <a:chOff x="1287" y="2524"/>
            <a:chExt cx="260" cy="100"/>
          </a:xfrm>
        </p:grpSpPr>
        <p:sp>
          <p:nvSpPr>
            <p:cNvPr id="23676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77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78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79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</p:grpSp>
      <p:grpSp>
        <p:nvGrpSpPr>
          <p:cNvPr id="23598" name="Group 65"/>
          <p:cNvGrpSpPr>
            <a:grpSpLocks/>
          </p:cNvGrpSpPr>
          <p:nvPr/>
        </p:nvGrpSpPr>
        <p:grpSpPr bwMode="auto">
          <a:xfrm>
            <a:off x="5781676" y="2551113"/>
            <a:ext cx="473075" cy="228600"/>
            <a:chOff x="1287" y="2524"/>
            <a:chExt cx="260" cy="100"/>
          </a:xfrm>
        </p:grpSpPr>
        <p:sp>
          <p:nvSpPr>
            <p:cNvPr id="23672" name="Rectangle 66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73" name="Rectangle 67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74" name="Rectangle 68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75" name="Rectangle 6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</p:grpSp>
      <p:grpSp>
        <p:nvGrpSpPr>
          <p:cNvPr id="23599" name="Group 70"/>
          <p:cNvGrpSpPr>
            <a:grpSpLocks/>
          </p:cNvGrpSpPr>
          <p:nvPr/>
        </p:nvGrpSpPr>
        <p:grpSpPr bwMode="auto">
          <a:xfrm>
            <a:off x="6453189" y="2555876"/>
            <a:ext cx="473075" cy="228600"/>
            <a:chOff x="1287" y="2524"/>
            <a:chExt cx="260" cy="100"/>
          </a:xfrm>
        </p:grpSpPr>
        <p:sp>
          <p:nvSpPr>
            <p:cNvPr id="23668" name="Rectangle 7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69" name="Rectangle 7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70" name="Rectangle 7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71" name="Rectangle 7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23600" name="Line 75"/>
          <p:cNvSpPr>
            <a:spLocks noChangeShapeType="1"/>
          </p:cNvSpPr>
          <p:nvPr/>
        </p:nvSpPr>
        <p:spPr bwMode="auto">
          <a:xfrm>
            <a:off x="7886700" y="3846513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01" name="Line 76"/>
          <p:cNvSpPr>
            <a:spLocks noChangeShapeType="1"/>
          </p:cNvSpPr>
          <p:nvPr/>
        </p:nvSpPr>
        <p:spPr bwMode="auto">
          <a:xfrm>
            <a:off x="7877175" y="3551238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02" name="Line 77"/>
          <p:cNvSpPr>
            <a:spLocks noChangeShapeType="1"/>
          </p:cNvSpPr>
          <p:nvPr/>
        </p:nvSpPr>
        <p:spPr bwMode="auto">
          <a:xfrm>
            <a:off x="7877175" y="3255963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03" name="Line 78"/>
          <p:cNvSpPr>
            <a:spLocks noChangeShapeType="1"/>
          </p:cNvSpPr>
          <p:nvPr/>
        </p:nvSpPr>
        <p:spPr bwMode="auto">
          <a:xfrm>
            <a:off x="7877175" y="2951163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3604" name="Group 79"/>
          <p:cNvGrpSpPr>
            <a:grpSpLocks/>
          </p:cNvGrpSpPr>
          <p:nvPr/>
        </p:nvGrpSpPr>
        <p:grpSpPr bwMode="auto">
          <a:xfrm>
            <a:off x="8029576" y="2778126"/>
            <a:ext cx="473075" cy="228600"/>
            <a:chOff x="1287" y="2524"/>
            <a:chExt cx="260" cy="100"/>
          </a:xfrm>
        </p:grpSpPr>
        <p:sp>
          <p:nvSpPr>
            <p:cNvPr id="23664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65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66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67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</p:grpSp>
      <p:grpSp>
        <p:nvGrpSpPr>
          <p:cNvPr id="23605" name="Group 84"/>
          <p:cNvGrpSpPr>
            <a:grpSpLocks/>
          </p:cNvGrpSpPr>
          <p:nvPr/>
        </p:nvGrpSpPr>
        <p:grpSpPr bwMode="auto">
          <a:xfrm>
            <a:off x="8824914" y="2768601"/>
            <a:ext cx="473075" cy="228600"/>
            <a:chOff x="1287" y="2524"/>
            <a:chExt cx="260" cy="100"/>
          </a:xfrm>
        </p:grpSpPr>
        <p:sp>
          <p:nvSpPr>
            <p:cNvPr id="23660" name="Rectangle 85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61" name="Rectangle 86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62" name="Rectangle 87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63" name="Rectangle 88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23606" name="Oval 89"/>
          <p:cNvSpPr>
            <a:spLocks noChangeArrowheads="1"/>
          </p:cNvSpPr>
          <p:nvPr/>
        </p:nvSpPr>
        <p:spPr bwMode="auto">
          <a:xfrm>
            <a:off x="8766175" y="243522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  <a:ea typeface="MS PGothic" panose="020B0600070205080204" pitchFamily="34" charset="-128"/>
              </a:rPr>
              <a:t>P3</a:t>
            </a:r>
          </a:p>
        </p:txBody>
      </p:sp>
      <p:sp>
        <p:nvSpPr>
          <p:cNvPr id="23607" name="Freeform 90"/>
          <p:cNvSpPr>
            <a:spLocks/>
          </p:cNvSpPr>
          <p:nvPr/>
        </p:nvSpPr>
        <p:spPr bwMode="auto">
          <a:xfrm>
            <a:off x="3017839" y="2638427"/>
            <a:ext cx="2695575" cy="2695575"/>
          </a:xfrm>
          <a:custGeom>
            <a:avLst/>
            <a:gdLst>
              <a:gd name="T0" fmla="*/ 0 w 1698"/>
              <a:gd name="T1" fmla="*/ 2147483646 h 1698"/>
              <a:gd name="T2" fmla="*/ 0 w 1698"/>
              <a:gd name="T3" fmla="*/ 2147483646 h 1698"/>
              <a:gd name="T4" fmla="*/ 2147483646 w 1698"/>
              <a:gd name="T5" fmla="*/ 2147483646 h 1698"/>
              <a:gd name="T6" fmla="*/ 2147483646 w 1698"/>
              <a:gd name="T7" fmla="*/ 2147483646 h 1698"/>
              <a:gd name="T8" fmla="*/ 2147483646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8"/>
              <a:gd name="T16" fmla="*/ 0 h 1698"/>
              <a:gd name="T17" fmla="*/ 1698 w 1698"/>
              <a:gd name="T18" fmla="*/ 1698 h 16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08" name="Freeform 91"/>
          <p:cNvSpPr>
            <a:spLocks/>
          </p:cNvSpPr>
          <p:nvPr/>
        </p:nvSpPr>
        <p:spPr bwMode="auto">
          <a:xfrm>
            <a:off x="6003926" y="2670177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6 h 1801"/>
              <a:gd name="T4" fmla="*/ 2147483646 w 1946"/>
              <a:gd name="T5" fmla="*/ 2147483646 h 1801"/>
              <a:gd name="T6" fmla="*/ 2147483646 w 1946"/>
              <a:gd name="T7" fmla="*/ 2147483646 h 1801"/>
              <a:gd name="T8" fmla="*/ 0 60000 65536"/>
              <a:gd name="T9" fmla="*/ 0 60000 65536"/>
              <a:gd name="T10" fmla="*/ 0 60000 65536"/>
              <a:gd name="T11" fmla="*/ 0 60000 65536"/>
              <a:gd name="T12" fmla="*/ 0 w 1946"/>
              <a:gd name="T13" fmla="*/ 0 h 1801"/>
              <a:gd name="T14" fmla="*/ 1946 w 1946"/>
              <a:gd name="T15" fmla="*/ 1801 h 18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09" name="Freeform 92"/>
          <p:cNvSpPr>
            <a:spLocks/>
          </p:cNvSpPr>
          <p:nvPr/>
        </p:nvSpPr>
        <p:spPr bwMode="auto">
          <a:xfrm>
            <a:off x="6662739" y="2659063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6 h 1480"/>
              <a:gd name="T4" fmla="*/ 2147483646 w 1014"/>
              <a:gd name="T5" fmla="*/ 2147483646 h 1480"/>
              <a:gd name="T6" fmla="*/ 2147483646 w 1014"/>
              <a:gd name="T7" fmla="*/ 2147483646 h 1480"/>
              <a:gd name="T8" fmla="*/ 0 60000 65536"/>
              <a:gd name="T9" fmla="*/ 0 60000 65536"/>
              <a:gd name="T10" fmla="*/ 0 60000 65536"/>
              <a:gd name="T11" fmla="*/ 0 60000 65536"/>
              <a:gd name="T12" fmla="*/ 0 w 1014"/>
              <a:gd name="T13" fmla="*/ 0 h 1480"/>
              <a:gd name="T14" fmla="*/ 1014 w 1014"/>
              <a:gd name="T15" fmla="*/ 1480 h 1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3610" name="Group 93"/>
          <p:cNvGrpSpPr>
            <a:grpSpLocks/>
          </p:cNvGrpSpPr>
          <p:nvPr/>
        </p:nvGrpSpPr>
        <p:grpSpPr bwMode="auto">
          <a:xfrm>
            <a:off x="6761164" y="4883147"/>
            <a:ext cx="2063750" cy="657224"/>
            <a:chOff x="2741" y="3750"/>
            <a:chExt cx="1300" cy="414"/>
          </a:xfrm>
        </p:grpSpPr>
        <p:sp>
          <p:nvSpPr>
            <p:cNvPr id="23657" name="Rectangle 94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58" name="Line 95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9" name="Text Box 96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ahoma" panose="020B0604030504040204" pitchFamily="34" charset="0"/>
                  <a:ea typeface="MS PGothic" panose="020B0600070205080204" pitchFamily="34" charset="-128"/>
                </a:rPr>
                <a:t>source IP,port: C,5775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ahoma" panose="020B0604030504040204" pitchFamily="34" charset="0"/>
                  <a:ea typeface="MS PGothic" panose="020B0600070205080204" pitchFamily="34" charset="-128"/>
                </a:rPr>
                <a:t>dest IP,port: B,80</a:t>
              </a:r>
            </a:p>
          </p:txBody>
        </p:sp>
      </p:grpSp>
      <p:grpSp>
        <p:nvGrpSpPr>
          <p:cNvPr id="23611" name="Group 97"/>
          <p:cNvGrpSpPr>
            <a:grpSpLocks/>
          </p:cNvGrpSpPr>
          <p:nvPr/>
        </p:nvGrpSpPr>
        <p:grpSpPr bwMode="auto">
          <a:xfrm>
            <a:off x="6831013" y="5672138"/>
            <a:ext cx="2063750" cy="661988"/>
            <a:chOff x="2741" y="3750"/>
            <a:chExt cx="1300" cy="417"/>
          </a:xfrm>
        </p:grpSpPr>
        <p:sp>
          <p:nvSpPr>
            <p:cNvPr id="23654" name="Rectangle 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55" name="Line 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6" name="Text Box 1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ahoma" panose="020B0604030504040204" pitchFamily="34" charset="0"/>
                  <a:ea typeface="MS PGothic" panose="020B0600070205080204" pitchFamily="34" charset="-128"/>
                </a:rPr>
                <a:t>source IP,port: C,9157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ahoma" panose="020B0604030504040204" pitchFamily="34" charset="0"/>
                  <a:ea typeface="MS PGothic" panose="020B0600070205080204" pitchFamily="34" charset="-128"/>
                </a:rPr>
                <a:t>dest IP,port: B,80</a:t>
              </a:r>
            </a:p>
          </p:txBody>
        </p:sp>
      </p:grpSp>
      <p:sp>
        <p:nvSpPr>
          <p:cNvPr id="23612" name="Oval 30"/>
          <p:cNvSpPr>
            <a:spLocks noChangeArrowheads="1"/>
          </p:cNvSpPr>
          <p:nvPr/>
        </p:nvSpPr>
        <p:spPr bwMode="auto">
          <a:xfrm>
            <a:off x="5021264" y="2301876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  <a:ea typeface="MS PGothic" panose="020B0600070205080204" pitchFamily="34" charset="-128"/>
              </a:rPr>
              <a:t>P4</a:t>
            </a:r>
          </a:p>
        </p:txBody>
      </p:sp>
      <p:grpSp>
        <p:nvGrpSpPr>
          <p:cNvPr id="23615" name="Group 104"/>
          <p:cNvGrpSpPr>
            <a:grpSpLocks/>
          </p:cNvGrpSpPr>
          <p:nvPr/>
        </p:nvGrpSpPr>
        <p:grpSpPr bwMode="auto">
          <a:xfrm flipH="1">
            <a:off x="9782175" y="3727452"/>
            <a:ext cx="711200" cy="669925"/>
            <a:chOff x="-44" y="1473"/>
            <a:chExt cx="981" cy="1105"/>
          </a:xfrm>
        </p:grpSpPr>
        <p:pic>
          <p:nvPicPr>
            <p:cNvPr id="23652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53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676966739 w 356"/>
                <a:gd name="T3" fmla="*/ 116208087 h 368"/>
                <a:gd name="T4" fmla="*/ 803078548 w 356"/>
                <a:gd name="T5" fmla="*/ 2147483646 h 368"/>
                <a:gd name="T6" fmla="*/ 176986328 w 356"/>
                <a:gd name="T7" fmla="*/ 214748364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616" name="Group 107"/>
          <p:cNvGrpSpPr>
            <a:grpSpLocks/>
          </p:cNvGrpSpPr>
          <p:nvPr/>
        </p:nvGrpSpPr>
        <p:grpSpPr bwMode="auto">
          <a:xfrm>
            <a:off x="1479550" y="3811589"/>
            <a:ext cx="711200" cy="669925"/>
            <a:chOff x="-44" y="1473"/>
            <a:chExt cx="981" cy="1105"/>
          </a:xfrm>
        </p:grpSpPr>
        <p:pic>
          <p:nvPicPr>
            <p:cNvPr id="23650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51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676966739 w 356"/>
                <a:gd name="T3" fmla="*/ 116208087 h 368"/>
                <a:gd name="T4" fmla="*/ 803078548 w 356"/>
                <a:gd name="T5" fmla="*/ 2147483646 h 368"/>
                <a:gd name="T6" fmla="*/ 176986328 w 356"/>
                <a:gd name="T7" fmla="*/ 214748364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617" name="Group 110"/>
          <p:cNvGrpSpPr>
            <a:grpSpLocks/>
          </p:cNvGrpSpPr>
          <p:nvPr/>
        </p:nvGrpSpPr>
        <p:grpSpPr bwMode="auto">
          <a:xfrm>
            <a:off x="4344989" y="3390901"/>
            <a:ext cx="358775" cy="704850"/>
            <a:chOff x="4140" y="429"/>
            <a:chExt cx="1425" cy="2396"/>
          </a:xfrm>
        </p:grpSpPr>
        <p:sp>
          <p:nvSpPr>
            <p:cNvPr id="23618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9" name="Rectangle 11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20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1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2" name="Rectangle 11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23623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648" name="AutoShape 1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3649" name="AutoShape 11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624" name="Rectangle 11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23625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646" name="AutoShape 12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3647" name="AutoShape 12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626" name="Rectangle 12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27" name="Rectangle 12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23628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644" name="AutoShape 12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3645" name="AutoShape 12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629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630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642" name="AutoShape 13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3643" name="AutoShape 13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631" name="Rectangle 13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32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3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4" name="Oval 13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35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6" name="AutoShape 13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37" name="AutoShape 13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38" name="Oval 13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39" name="Oval 14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3640" name="Oval 14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641" name="Rectangle 14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135" name="灯片编号占位符 3">
            <a:extLst>
              <a:ext uri="{FF2B5EF4-FFF2-40B4-BE49-F238E27FC236}">
                <a16:creationId xmlns:a16="http://schemas.microsoft.com/office/drawing/2014/main" id="{670C9A14-2479-4EC4-8BB6-642DD906EBD9}"/>
              </a:ext>
            </a:extLst>
          </p:cNvPr>
          <p:cNvSpPr txBox="1">
            <a:spLocks/>
          </p:cNvSpPr>
          <p:nvPr/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4D1E41-7A09-AB4A-A4E1-09765ADA2698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466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E1015-263D-4996-ABD6-A0F45D90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传输粒度与报文边界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F66F48-1E45-4F69-8397-E9C21F3B39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矩形 170007">
            <a:extLst>
              <a:ext uri="{FF2B5EF4-FFF2-40B4-BE49-F238E27FC236}">
                <a16:creationId xmlns:a16="http://schemas.microsoft.com/office/drawing/2014/main" id="{89D91710-EEE0-4DEC-AFD4-809E1E4A8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22" y="1849629"/>
            <a:ext cx="4448428" cy="814387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6" name="矩形 170007">
            <a:extLst>
              <a:ext uri="{FF2B5EF4-FFF2-40B4-BE49-F238E27FC236}">
                <a16:creationId xmlns:a16="http://schemas.microsoft.com/office/drawing/2014/main" id="{21BC59D0-64AA-43BF-8D9C-A0E046253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22" y="3039220"/>
            <a:ext cx="4448428" cy="586582"/>
          </a:xfrm>
          <a:prstGeom prst="rect">
            <a:avLst/>
          </a:prstGeom>
          <a:solidFill>
            <a:srgbClr val="CCECFF"/>
          </a:solidFill>
          <a:ln w="9525">
            <a:solidFill>
              <a:srgbClr val="333399"/>
            </a:solidFill>
            <a:miter lim="800000"/>
          </a:ln>
        </p:spPr>
        <p:txBody>
          <a:bodyPr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</a:t>
            </a:r>
          </a:p>
        </p:txBody>
      </p:sp>
      <p:sp>
        <p:nvSpPr>
          <p:cNvPr id="7" name="文本框 167944">
            <a:extLst>
              <a:ext uri="{FF2B5EF4-FFF2-40B4-BE49-F238E27FC236}">
                <a16:creationId xmlns:a16="http://schemas.microsoft.com/office/drawing/2014/main" id="{C2D34729-1533-4582-B245-A856B4695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031" y="1712154"/>
            <a:ext cx="71501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dirty="0">
                <a:solidFill>
                  <a:schemeClr val="tx1"/>
                </a:solidFill>
                <a:ea typeface="黑体" panose="02010609060101010101" pitchFamily="49" charset="-122"/>
                <a:cs typeface="微软雅黑" panose="020B0503020204020204" pitchFamily="34" charset="-122"/>
                <a:sym typeface="Wingdings" panose="05000000000000000000" pitchFamily="2" charset="2"/>
              </a:rPr>
              <a:t></a:t>
            </a:r>
          </a:p>
        </p:txBody>
      </p:sp>
      <p:sp>
        <p:nvSpPr>
          <p:cNvPr id="8" name="矩形 167969">
            <a:extLst>
              <a:ext uri="{FF2B5EF4-FFF2-40B4-BE49-F238E27FC236}">
                <a16:creationId xmlns:a16="http://schemas.microsoft.com/office/drawing/2014/main" id="{1A061E5D-CD4A-47AA-A5CA-7F951C71A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774" y="3214402"/>
            <a:ext cx="263525" cy="244475"/>
          </a:xfrm>
          <a:prstGeom prst="rect">
            <a:avLst/>
          </a:prstGeom>
          <a:solidFill>
            <a:schemeClr val="bg1"/>
          </a:solidFill>
          <a:ln w="19050">
            <a:solidFill>
              <a:srgbClr val="333399"/>
            </a:solidFill>
            <a:miter lim="800000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直接连接符 167946">
            <a:extLst>
              <a:ext uri="{FF2B5EF4-FFF2-40B4-BE49-F238E27FC236}">
                <a16:creationId xmlns:a16="http://schemas.microsoft.com/office/drawing/2014/main" id="{EF5EBA5E-2B0B-4504-8EBB-5657226BBA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6125" y="2470501"/>
            <a:ext cx="0" cy="743901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167946">
            <a:extLst>
              <a:ext uri="{FF2B5EF4-FFF2-40B4-BE49-F238E27FC236}">
                <a16:creationId xmlns:a16="http://schemas.microsoft.com/office/drawing/2014/main" id="{2A60592E-5709-4C6C-97BE-8E6D6DB36B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2122" y="3472401"/>
            <a:ext cx="1504873" cy="1499161"/>
          </a:xfrm>
          <a:prstGeom prst="line">
            <a:avLst/>
          </a:prstGeom>
          <a:noFill/>
          <a:ln w="28575">
            <a:solidFill>
              <a:srgbClr val="3333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直接连接符 167946">
            <a:extLst>
              <a:ext uri="{FF2B5EF4-FFF2-40B4-BE49-F238E27FC236}">
                <a16:creationId xmlns:a16="http://schemas.microsoft.com/office/drawing/2014/main" id="{A72C4F3A-1F86-47A5-9FBC-38F54B99DA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6125" y="3513683"/>
            <a:ext cx="1" cy="1534079"/>
          </a:xfrm>
          <a:prstGeom prst="line">
            <a:avLst/>
          </a:prstGeom>
          <a:noFill/>
          <a:ln w="28575">
            <a:solidFill>
              <a:srgbClr val="3333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直接连接符 167946">
            <a:extLst>
              <a:ext uri="{FF2B5EF4-FFF2-40B4-BE49-F238E27FC236}">
                <a16:creationId xmlns:a16="http://schemas.microsoft.com/office/drawing/2014/main" id="{BA62081B-B5B2-4A7C-B06F-5DD2CAF27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6125" y="3513684"/>
            <a:ext cx="1600197" cy="1457878"/>
          </a:xfrm>
          <a:prstGeom prst="line">
            <a:avLst/>
          </a:prstGeom>
          <a:noFill/>
          <a:ln w="28575">
            <a:solidFill>
              <a:srgbClr val="3333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C5DB5E7-2163-484A-9D3D-64ECA00DA1BD}"/>
              </a:ext>
            </a:extLst>
          </p:cNvPr>
          <p:cNvSpPr/>
          <p:nvPr/>
        </p:nvSpPr>
        <p:spPr bwMode="auto">
          <a:xfrm>
            <a:off x="1320637" y="5318590"/>
            <a:ext cx="304800" cy="2286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3F35C0-8E7A-450A-8B60-F18CFAAD308B}"/>
              </a:ext>
            </a:extLst>
          </p:cNvPr>
          <p:cNvSpPr/>
          <p:nvPr/>
        </p:nvSpPr>
        <p:spPr bwMode="auto">
          <a:xfrm>
            <a:off x="4412746" y="5502605"/>
            <a:ext cx="3048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B20367-996E-4750-B51E-06D1BC9F3D34}"/>
              </a:ext>
            </a:extLst>
          </p:cNvPr>
          <p:cNvSpPr/>
          <p:nvPr/>
        </p:nvSpPr>
        <p:spPr bwMode="auto">
          <a:xfrm>
            <a:off x="2783474" y="5182970"/>
            <a:ext cx="304800" cy="31287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FB9888-A90D-4C0B-98A6-0515CA441D3B}"/>
              </a:ext>
            </a:extLst>
          </p:cNvPr>
          <p:cNvSpPr/>
          <p:nvPr/>
        </p:nvSpPr>
        <p:spPr bwMode="auto">
          <a:xfrm>
            <a:off x="3372535" y="2549716"/>
            <a:ext cx="304800" cy="2286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C604A38-46B8-4D0E-BEE2-F692442F73A2}"/>
              </a:ext>
            </a:extLst>
          </p:cNvPr>
          <p:cNvSpPr/>
          <p:nvPr/>
        </p:nvSpPr>
        <p:spPr bwMode="auto">
          <a:xfrm>
            <a:off x="3372535" y="2930716"/>
            <a:ext cx="3048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C98418-DEAD-42A9-88C4-86761578511F}"/>
              </a:ext>
            </a:extLst>
          </p:cNvPr>
          <p:cNvSpPr/>
          <p:nvPr/>
        </p:nvSpPr>
        <p:spPr bwMode="auto">
          <a:xfrm>
            <a:off x="3372535" y="2092516"/>
            <a:ext cx="304800" cy="31287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71B181A-C606-49D2-9F99-48894278D940}"/>
              </a:ext>
            </a:extLst>
          </p:cNvPr>
          <p:cNvCxnSpPr>
            <a:cxnSpLocks/>
          </p:cNvCxnSpPr>
          <p:nvPr/>
        </p:nvCxnSpPr>
        <p:spPr bwMode="auto">
          <a:xfrm flipV="1">
            <a:off x="3377455" y="5181600"/>
            <a:ext cx="0" cy="116156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CD27C1C-2732-41DA-AE1F-46D4C2947B5A}"/>
              </a:ext>
            </a:extLst>
          </p:cNvPr>
          <p:cNvCxnSpPr>
            <a:cxnSpLocks/>
          </p:cNvCxnSpPr>
          <p:nvPr/>
        </p:nvCxnSpPr>
        <p:spPr bwMode="auto">
          <a:xfrm flipV="1">
            <a:off x="3829908" y="2092516"/>
            <a:ext cx="0" cy="121920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矩形 170007">
            <a:extLst>
              <a:ext uri="{FF2B5EF4-FFF2-40B4-BE49-F238E27FC236}">
                <a16:creationId xmlns:a16="http://schemas.microsoft.com/office/drawing/2014/main" id="{CFB0424A-36BB-4826-8DB9-262B8830B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831067"/>
            <a:ext cx="4448428" cy="814387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28" name="矩形 170007">
            <a:extLst>
              <a:ext uri="{FF2B5EF4-FFF2-40B4-BE49-F238E27FC236}">
                <a16:creationId xmlns:a16="http://schemas.microsoft.com/office/drawing/2014/main" id="{F64BBC6C-E7D9-4CCD-9252-2D2D1C847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020658"/>
            <a:ext cx="4448428" cy="586582"/>
          </a:xfrm>
          <a:prstGeom prst="rect">
            <a:avLst/>
          </a:prstGeom>
          <a:solidFill>
            <a:srgbClr val="CCECFF"/>
          </a:solidFill>
          <a:ln w="9525">
            <a:solidFill>
              <a:srgbClr val="333399"/>
            </a:solidFill>
            <a:miter lim="800000"/>
          </a:ln>
        </p:spPr>
        <p:txBody>
          <a:bodyPr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</a:t>
            </a:r>
          </a:p>
        </p:txBody>
      </p:sp>
      <p:sp>
        <p:nvSpPr>
          <p:cNvPr id="29" name="矩形 167969">
            <a:extLst>
              <a:ext uri="{FF2B5EF4-FFF2-40B4-BE49-F238E27FC236}">
                <a16:creationId xmlns:a16="http://schemas.microsoft.com/office/drawing/2014/main" id="{50772EB4-1815-44B0-87A8-EEA2EF0ED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6652" y="3195840"/>
            <a:ext cx="263525" cy="244475"/>
          </a:xfrm>
          <a:prstGeom prst="rect">
            <a:avLst/>
          </a:prstGeom>
          <a:solidFill>
            <a:schemeClr val="bg1"/>
          </a:solidFill>
          <a:ln w="19050">
            <a:solidFill>
              <a:srgbClr val="333399"/>
            </a:solidFill>
            <a:miter lim="800000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直接连接符 167946">
            <a:extLst>
              <a:ext uri="{FF2B5EF4-FFF2-40B4-BE49-F238E27FC236}">
                <a16:creationId xmlns:a16="http://schemas.microsoft.com/office/drawing/2014/main" id="{0ECA98DD-EFF3-4A7A-BB83-7B6E66DD19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3" y="2451939"/>
            <a:ext cx="0" cy="743901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矩形 167969">
            <a:extLst>
              <a:ext uri="{FF2B5EF4-FFF2-40B4-BE49-F238E27FC236}">
                <a16:creationId xmlns:a16="http://schemas.microsoft.com/office/drawing/2014/main" id="{F6A3908A-4ECC-44A6-9A2A-CDD0A5273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004" y="3191711"/>
            <a:ext cx="263525" cy="244475"/>
          </a:xfrm>
          <a:prstGeom prst="rect">
            <a:avLst/>
          </a:prstGeom>
          <a:solidFill>
            <a:schemeClr val="bg1"/>
          </a:solidFill>
          <a:ln w="19050">
            <a:solidFill>
              <a:srgbClr val="333399"/>
            </a:solidFill>
            <a:miter lim="800000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167969">
            <a:extLst>
              <a:ext uri="{FF2B5EF4-FFF2-40B4-BE49-F238E27FC236}">
                <a16:creationId xmlns:a16="http://schemas.microsoft.com/office/drawing/2014/main" id="{743C6917-7737-47AA-901E-03BFF7FAD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053" y="3191711"/>
            <a:ext cx="263525" cy="244475"/>
          </a:xfrm>
          <a:prstGeom prst="rect">
            <a:avLst/>
          </a:prstGeom>
          <a:solidFill>
            <a:schemeClr val="bg1"/>
          </a:solidFill>
          <a:ln w="19050">
            <a:solidFill>
              <a:srgbClr val="333399"/>
            </a:solidFill>
            <a:miter lim="800000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167969">
            <a:extLst>
              <a:ext uri="{FF2B5EF4-FFF2-40B4-BE49-F238E27FC236}">
                <a16:creationId xmlns:a16="http://schemas.microsoft.com/office/drawing/2014/main" id="{9933BBB2-26AB-4F35-A97A-A9496D4C1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2339" y="3191711"/>
            <a:ext cx="263525" cy="244475"/>
          </a:xfrm>
          <a:prstGeom prst="rect">
            <a:avLst/>
          </a:prstGeom>
          <a:solidFill>
            <a:schemeClr val="bg1"/>
          </a:solidFill>
          <a:ln w="19050">
            <a:solidFill>
              <a:srgbClr val="333399"/>
            </a:solidFill>
            <a:miter lim="800000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B99A522-2B04-4D96-8777-0878AD2A28E3}"/>
              </a:ext>
            </a:extLst>
          </p:cNvPr>
          <p:cNvSpPr txBox="1"/>
          <p:nvPr/>
        </p:nvSpPr>
        <p:spPr>
          <a:xfrm>
            <a:off x="8322771" y="3644392"/>
            <a:ext cx="1442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监听套接字</a:t>
            </a:r>
          </a:p>
        </p:txBody>
      </p:sp>
      <p:sp>
        <p:nvSpPr>
          <p:cNvPr id="37" name="文本框 167944">
            <a:extLst>
              <a:ext uri="{FF2B5EF4-FFF2-40B4-BE49-F238E27FC236}">
                <a16:creationId xmlns:a16="http://schemas.microsoft.com/office/drawing/2014/main" id="{7A4711F9-B957-4823-9E38-B131E1DB2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9263" y="1896574"/>
            <a:ext cx="5790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1"/>
                </a:solidFill>
                <a:ea typeface="黑体" panose="02010609060101010101" pitchFamily="49" charset="-122"/>
                <a:cs typeface="微软雅黑" panose="020B0503020204020204" pitchFamily="34" charset="-122"/>
                <a:sym typeface="Wingdings" panose="05000000000000000000" pitchFamily="2" charset="2"/>
              </a:rPr>
              <a:t></a:t>
            </a:r>
          </a:p>
        </p:txBody>
      </p:sp>
      <p:sp>
        <p:nvSpPr>
          <p:cNvPr id="38" name="文本框 167944">
            <a:extLst>
              <a:ext uri="{FF2B5EF4-FFF2-40B4-BE49-F238E27FC236}">
                <a16:creationId xmlns:a16="http://schemas.microsoft.com/office/drawing/2014/main" id="{7B4EE865-B5E6-479B-B0BC-494892E33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8742" y="1885424"/>
            <a:ext cx="5790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1"/>
                </a:solidFill>
                <a:ea typeface="黑体" panose="02010609060101010101" pitchFamily="49" charset="-122"/>
                <a:cs typeface="微软雅黑" panose="020B0503020204020204" pitchFamily="34" charset="-122"/>
                <a:sym typeface="Wingdings" panose="05000000000000000000" pitchFamily="2" charset="2"/>
              </a:rPr>
              <a:t></a:t>
            </a:r>
          </a:p>
        </p:txBody>
      </p:sp>
      <p:sp>
        <p:nvSpPr>
          <p:cNvPr id="39" name="文本框 167944">
            <a:extLst>
              <a:ext uri="{FF2B5EF4-FFF2-40B4-BE49-F238E27FC236}">
                <a16:creationId xmlns:a16="http://schemas.microsoft.com/office/drawing/2014/main" id="{2657E2D7-CB19-43DC-B344-259DFDBE7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0532" y="1894835"/>
            <a:ext cx="5790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1"/>
                </a:solidFill>
                <a:ea typeface="黑体" panose="02010609060101010101" pitchFamily="49" charset="-122"/>
                <a:cs typeface="微软雅黑" panose="020B0503020204020204" pitchFamily="34" charset="-122"/>
                <a:sym typeface="Wingdings" panose="05000000000000000000" pitchFamily="2" charset="2"/>
              </a:rPr>
              <a:t></a:t>
            </a:r>
          </a:p>
        </p:txBody>
      </p:sp>
      <p:sp>
        <p:nvSpPr>
          <p:cNvPr id="40" name="直接连接符 167946">
            <a:extLst>
              <a:ext uri="{FF2B5EF4-FFF2-40B4-BE49-F238E27FC236}">
                <a16:creationId xmlns:a16="http://schemas.microsoft.com/office/drawing/2014/main" id="{071783AA-3DFE-4B61-AE6F-090BF5515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88765" y="2451940"/>
            <a:ext cx="0" cy="73977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直接连接符 167946">
            <a:extLst>
              <a:ext uri="{FF2B5EF4-FFF2-40B4-BE49-F238E27FC236}">
                <a16:creationId xmlns:a16="http://schemas.microsoft.com/office/drawing/2014/main" id="{2930BC7F-EB8B-4CA0-9F27-F35783FC4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1112" y="2437354"/>
            <a:ext cx="1" cy="76944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直接连接符 167946">
            <a:extLst>
              <a:ext uri="{FF2B5EF4-FFF2-40B4-BE49-F238E27FC236}">
                <a16:creationId xmlns:a16="http://schemas.microsoft.com/office/drawing/2014/main" id="{0C9C527B-CD09-48F0-96C7-2D6899910B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55015" y="2451940"/>
            <a:ext cx="13490" cy="754854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直接连接符 167946">
            <a:extLst>
              <a:ext uri="{FF2B5EF4-FFF2-40B4-BE49-F238E27FC236}">
                <a16:creationId xmlns:a16="http://schemas.microsoft.com/office/drawing/2014/main" id="{971EF37E-A062-435A-AC5F-15F1245E9E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80764" y="3452892"/>
            <a:ext cx="8001" cy="1900829"/>
          </a:xfrm>
          <a:prstGeom prst="line">
            <a:avLst/>
          </a:prstGeom>
          <a:noFill/>
          <a:ln w="28575">
            <a:solidFill>
              <a:srgbClr val="3333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直接连接符 167946">
            <a:extLst>
              <a:ext uri="{FF2B5EF4-FFF2-40B4-BE49-F238E27FC236}">
                <a16:creationId xmlns:a16="http://schemas.microsoft.com/office/drawing/2014/main" id="{BA796519-A1CC-43C7-B5EA-EC85A13EAE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46309" y="3459726"/>
            <a:ext cx="15451" cy="1877288"/>
          </a:xfrm>
          <a:prstGeom prst="line">
            <a:avLst/>
          </a:prstGeom>
          <a:noFill/>
          <a:ln w="28575">
            <a:solidFill>
              <a:srgbClr val="3333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直接连接符 167946">
            <a:extLst>
              <a:ext uri="{FF2B5EF4-FFF2-40B4-BE49-F238E27FC236}">
                <a16:creationId xmlns:a16="http://schemas.microsoft.com/office/drawing/2014/main" id="{0F081AE7-6F4B-4341-AD80-737A63A121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51112" y="3436185"/>
            <a:ext cx="15451" cy="1900829"/>
          </a:xfrm>
          <a:prstGeom prst="line">
            <a:avLst/>
          </a:prstGeom>
          <a:noFill/>
          <a:ln w="28575">
            <a:solidFill>
              <a:srgbClr val="3333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04728FA-964E-48D0-B438-7C0F227C7DAC}"/>
              </a:ext>
            </a:extLst>
          </p:cNvPr>
          <p:cNvSpPr/>
          <p:nvPr/>
        </p:nvSpPr>
        <p:spPr bwMode="auto">
          <a:xfrm>
            <a:off x="10414163" y="5638800"/>
            <a:ext cx="304800" cy="2286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0BF419C-C742-4232-86D6-EAF01A97C8E1}"/>
              </a:ext>
            </a:extLst>
          </p:cNvPr>
          <p:cNvSpPr/>
          <p:nvPr/>
        </p:nvSpPr>
        <p:spPr bwMode="auto">
          <a:xfrm>
            <a:off x="10414163" y="6019800"/>
            <a:ext cx="3048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F1C41C3-53B1-427E-9CEE-44B5ACFAB216}"/>
              </a:ext>
            </a:extLst>
          </p:cNvPr>
          <p:cNvSpPr/>
          <p:nvPr/>
        </p:nvSpPr>
        <p:spPr bwMode="auto">
          <a:xfrm>
            <a:off x="10414163" y="5181600"/>
            <a:ext cx="304800" cy="31287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41B2FBC-1FBC-4915-8F9A-428CD807B4DE}"/>
              </a:ext>
            </a:extLst>
          </p:cNvPr>
          <p:cNvSpPr/>
          <p:nvPr/>
        </p:nvSpPr>
        <p:spPr bwMode="auto">
          <a:xfrm>
            <a:off x="10701473" y="1790310"/>
            <a:ext cx="304800" cy="1074367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Text Box 19">
            <a:extLst>
              <a:ext uri="{FF2B5EF4-FFF2-40B4-BE49-F238E27FC236}">
                <a16:creationId xmlns:a16="http://schemas.microsoft.com/office/drawing/2014/main" id="{9BF8D4E1-AF89-4614-91CB-4E1E2B180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3" y="1326087"/>
            <a:ext cx="65105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：以报文为单位进行传输，应用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可以感知报文边界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Box 19">
            <a:extLst>
              <a:ext uri="{FF2B5EF4-FFF2-40B4-BE49-F238E27FC236}">
                <a16:creationId xmlns:a16="http://schemas.microsoft.com/office/drawing/2014/main" id="{F8CF5C62-D28B-4681-A0F2-D71933D30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468" y="1331273"/>
            <a:ext cx="52437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：字节流传输，应用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感知不到报文边界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19">
            <a:extLst>
              <a:ext uri="{FF2B5EF4-FFF2-40B4-BE49-F238E27FC236}">
                <a16:creationId xmlns:a16="http://schemas.microsoft.com/office/drawing/2014/main" id="{D02D4ED5-5C50-424C-88DB-7110D1DF2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337" y="5883605"/>
            <a:ext cx="2203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对每个报文独立发送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 Box 19">
            <a:extLst>
              <a:ext uri="{FF2B5EF4-FFF2-40B4-BE49-F238E27FC236}">
                <a16:creationId xmlns:a16="http://schemas.microsoft.com/office/drawing/2014/main" id="{2C2DEDB8-5693-48A3-94FC-25E5C73A6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158" y="1808176"/>
            <a:ext cx="19212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一个报文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19">
            <a:extLst>
              <a:ext uri="{FF2B5EF4-FFF2-40B4-BE49-F238E27FC236}">
                <a16:creationId xmlns:a16="http://schemas.microsoft.com/office/drawing/2014/main" id="{BE22B6BB-CA50-45D3-BFC9-9A5736348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0684" y="5883604"/>
            <a:ext cx="22533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可能划分、合并报文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Box 19">
            <a:extLst>
              <a:ext uri="{FF2B5EF4-FFF2-40B4-BE49-F238E27FC236}">
                <a16:creationId xmlns:a16="http://schemas.microsoft.com/office/drawing/2014/main" id="{28F8726C-99FE-4615-893D-E2E3816FA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1545" y="1802672"/>
            <a:ext cx="16600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若干字节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855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套接字与</a:t>
            </a:r>
            <a:r>
              <a:rPr lang="en-US" altLang="zh-CN" dirty="0"/>
              <a:t>TCP</a:t>
            </a:r>
            <a:r>
              <a:rPr lang="zh-CN" altLang="en-US" dirty="0"/>
              <a:t>套接字比较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UDP套接字</a:t>
            </a:r>
          </a:p>
          <a:p>
            <a:pPr lvl="1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&lt;IP地址，端口号&gt;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二元组标识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UDP套接字</a:t>
            </a:r>
          </a:p>
          <a:p>
            <a:pPr lvl="1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服务器使用一个套接字服务所有客户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TCP套接字</a:t>
            </a:r>
          </a:p>
          <a:p>
            <a:pPr lvl="1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IP地址，目的IP地址，源端口号，目的端口号&gt;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四元组标识连接套接字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服务器使用一个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监听套接字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和多个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连接套接字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服务多个客户，每个连接套接字服务一个客户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34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28055-B84C-4DFC-9A13-BB80E27A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E27C6-BC37-4199-AF74-3E68BAC59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传输层基本概念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UDP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D7EB40-5A90-46E4-BFD5-831A9D1FA5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11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提供的服务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网络层提供的服务（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best-effort service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尽最大努力将数据包交付到目的主机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不保证投递的可靠性和顺序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不保证带宽及延迟要求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提供的服务：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对网络层接口进行</a:t>
            </a:r>
            <a:r>
              <a:rPr lang="zh-CN" altLang="en-US" sz="2400" dirty="0">
                <a:solidFill>
                  <a:srgbClr val="0070C0"/>
                </a:solidFill>
              </a:rPr>
              <a:t>最简单</a:t>
            </a:r>
            <a:r>
              <a:rPr lang="zh-CN" altLang="en-US" sz="2400" dirty="0"/>
              <a:t>的封装：网络层 </a:t>
            </a:r>
            <a:r>
              <a:rPr lang="en-US" altLang="zh-CN" sz="2400" dirty="0"/>
              <a:t>+ </a:t>
            </a:r>
            <a:r>
              <a:rPr lang="zh-CN" altLang="en-US" sz="2400" dirty="0"/>
              <a:t>多路复用与分解</a:t>
            </a:r>
            <a:endParaRPr lang="en-US" altLang="zh-CN" sz="2400" dirty="0"/>
          </a:p>
          <a:p>
            <a:pPr lvl="2">
              <a:lnSpc>
                <a:spcPct val="130000"/>
              </a:lnSpc>
            </a:pPr>
            <a:r>
              <a:rPr lang="zh-CN" altLang="en-US" sz="2100" dirty="0"/>
              <a:t>将</a:t>
            </a:r>
            <a:r>
              <a:rPr lang="zh-CN" altLang="en-US" sz="2100" dirty="0">
                <a:solidFill>
                  <a:srgbClr val="C00000"/>
                </a:solidFill>
              </a:rPr>
              <a:t>主机</a:t>
            </a:r>
            <a:r>
              <a:rPr lang="en-US" altLang="zh-CN" sz="2100" dirty="0">
                <a:solidFill>
                  <a:srgbClr val="C00000"/>
                </a:solidFill>
              </a:rPr>
              <a:t>-</a:t>
            </a:r>
            <a:r>
              <a:rPr lang="zh-CN" altLang="en-US" sz="2100" dirty="0">
                <a:solidFill>
                  <a:srgbClr val="C00000"/>
                </a:solidFill>
              </a:rPr>
              <a:t>主机</a:t>
            </a:r>
            <a:r>
              <a:rPr lang="zh-CN" altLang="en-US" sz="2100" dirty="0"/>
              <a:t>的数据交付 </a:t>
            </a:r>
            <a:r>
              <a:rPr lang="en-US" altLang="zh-CN" sz="2100" dirty="0"/>
              <a:t>-&gt; </a:t>
            </a:r>
            <a:r>
              <a:rPr lang="zh-CN" altLang="en-US" sz="2100" dirty="0">
                <a:solidFill>
                  <a:srgbClr val="C00000"/>
                </a:solidFill>
              </a:rPr>
              <a:t>进程</a:t>
            </a:r>
            <a:r>
              <a:rPr lang="en-US" altLang="zh-CN" sz="2100" dirty="0">
                <a:solidFill>
                  <a:srgbClr val="C00000"/>
                </a:solidFill>
              </a:rPr>
              <a:t>-</a:t>
            </a:r>
            <a:r>
              <a:rPr lang="en-US" altLang="zh-CN" sz="2100" dirty="0" err="1">
                <a:solidFill>
                  <a:srgbClr val="C00000"/>
                </a:solidFill>
              </a:rPr>
              <a:t>进程</a:t>
            </a:r>
            <a:r>
              <a:rPr lang="en-US" altLang="zh-CN" sz="2100" dirty="0" err="1"/>
              <a:t>的数据交付</a:t>
            </a:r>
            <a:endParaRPr lang="en-US" altLang="zh-CN" sz="2100" dirty="0"/>
          </a:p>
          <a:p>
            <a:pPr lvl="2">
              <a:lnSpc>
                <a:spcPct val="120000"/>
              </a:lnSpc>
              <a:defRPr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报文完整性检查</a:t>
            </a:r>
            <a:r>
              <a:rPr lang="zh-CN" altLang="en-US" sz="1900" dirty="0">
                <a:solidFill>
                  <a:srgbClr val="1B0E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（可选）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：检测并丢弃出错的报文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的实现：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复用和分用</a:t>
            </a:r>
            <a:r>
              <a:rPr lang="zh-CN" altLang="en-US" sz="1900" dirty="0">
                <a:solidFill>
                  <a:srgbClr val="1B0E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（必须）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报文检错</a:t>
            </a:r>
            <a:r>
              <a:rPr lang="zh-CN" altLang="en-US" sz="1900" dirty="0">
                <a:solidFill>
                  <a:srgbClr val="1B0E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（可选）</a:t>
            </a: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85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28055-B84C-4DFC-9A13-BB80E27A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E27C6-BC37-4199-AF74-3E68BAC59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传输层基本概念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UDP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D7EB40-5A90-46E4-BFD5-831A9D1FA5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37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报文段结构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报头：携带协议处理需要的信息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载荷（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payload）：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携带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上层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用于复用和分用的字段：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源端口号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目的端口号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用于检测报文错误的字段：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报文总长度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校验和（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checksum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566025" y="2000250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4898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473949" y="2117726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source port #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253537" y="2117726"/>
            <a:ext cx="1452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dest port #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7480300" y="2495550"/>
            <a:ext cx="3328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7470775" y="28956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9128124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629650" y="1665288"/>
            <a:ext cx="949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32 bits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9585324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rot="10800000">
            <a:off x="7475537" y="1871663"/>
            <a:ext cx="11287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8347075" y="3951289"/>
            <a:ext cx="1501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(message)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8246360" y="5518150"/>
            <a:ext cx="1754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报文格式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V="1">
            <a:off x="9128124" y="2505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7854949" y="2508251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length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9402761" y="2498726"/>
            <a:ext cx="1208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checksum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6078071" y="2212976"/>
            <a:ext cx="13141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报文长度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7204075" y="2543176"/>
            <a:ext cx="714375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1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UDP校验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checksum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362200"/>
            <a:ext cx="5562600" cy="376396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ZapfDingbats" pitchFamily="8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发送方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将报文段看成是由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比特整数组成的序列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对这些整数序列计算校验和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将校验和放到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报文段的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checksum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6421243" y="2266476"/>
            <a:ext cx="5150005" cy="3955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ZapfDingbats" pitchFamily="8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接收方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对收到的报文段进行相同的计算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与报文段中的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checksum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字段进行比较：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不相等：说明报文段有错误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相等：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认为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报文段没有错误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838200" y="1576881"/>
            <a:ext cx="9229726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校验和字段的作用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对传输的报文段进行检错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611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AA93C-4DF1-4B5B-A2CF-E1B2A28B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校验和计算：方法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897E7-8872-4083-AA75-3BD4960E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步骤一：将数据划分为一系列</a:t>
            </a:r>
            <a:r>
              <a:rPr lang="en-US" altLang="zh-CN" dirty="0"/>
              <a:t>16-bit</a:t>
            </a:r>
            <a:r>
              <a:rPr lang="zh-CN" altLang="en-US" dirty="0"/>
              <a:t>整数</a:t>
            </a:r>
            <a:endParaRPr lang="en-US" altLang="zh-CN" dirty="0"/>
          </a:p>
          <a:p>
            <a:r>
              <a:rPr lang="zh-CN" altLang="en-US" dirty="0"/>
              <a:t>步骤二：将所有整数相加</a:t>
            </a:r>
            <a:endParaRPr lang="en-US" altLang="zh-CN" dirty="0"/>
          </a:p>
          <a:p>
            <a:pPr lvl="1"/>
            <a:r>
              <a:rPr lang="zh-CN" altLang="en-US" dirty="0"/>
              <a:t>每次将</a:t>
            </a:r>
            <a:r>
              <a:rPr lang="en-US" altLang="zh-CN" dirty="0"/>
              <a:t>1</a:t>
            </a:r>
            <a:r>
              <a:rPr lang="zh-CN" altLang="en-US" dirty="0"/>
              <a:t>个整数与当前和</a:t>
            </a:r>
            <a:r>
              <a:rPr lang="en-US" altLang="zh-CN" dirty="0"/>
              <a:t>(sum)</a:t>
            </a:r>
            <a:r>
              <a:rPr lang="zh-CN" altLang="en-US" dirty="0"/>
              <a:t>相加</a:t>
            </a:r>
            <a:endParaRPr lang="en-US" altLang="zh-CN" dirty="0"/>
          </a:p>
          <a:p>
            <a:pPr lvl="1"/>
            <a:r>
              <a:rPr lang="zh-CN" altLang="en-US" dirty="0"/>
              <a:t>如果相加结果最高位为</a:t>
            </a:r>
            <a:r>
              <a:rPr lang="en-US" altLang="zh-CN" dirty="0"/>
              <a:t>1</a:t>
            </a:r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比特溢出），则将</a:t>
            </a:r>
            <a:r>
              <a:rPr lang="en-US" altLang="zh-CN" dirty="0"/>
              <a:t>1</a:t>
            </a:r>
            <a:r>
              <a:rPr lang="zh-CN" altLang="en-US" dirty="0"/>
              <a:t>加到低位</a:t>
            </a:r>
            <a:r>
              <a:rPr lang="en-US" altLang="zh-CN" dirty="0"/>
              <a:t>16bit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zh-CN" altLang="en-US" dirty="0"/>
              <a:t>将最终结果取反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552D0A-ADA7-4CF8-AC70-77A5FB943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4902A0-3FD1-46D1-A271-EDD1C3895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20" y="3185630"/>
            <a:ext cx="6029843" cy="31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45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ea typeface="MS PGothic" panose="020B0600070205080204" pitchFamily="34" charset="-128"/>
              </a:rPr>
              <a:t>校验和计算</a:t>
            </a:r>
            <a:r>
              <a:rPr lang="zh-CN" altLang="en-US" u="none" dirty="0">
                <a:ea typeface="MS PGothic" panose="020B0600070205080204" pitchFamily="34" charset="-128"/>
              </a:rPr>
              <a:t>：举例</a:t>
            </a:r>
            <a:endParaRPr lang="en-US" altLang="zh-CN" u="none" dirty="0">
              <a:ea typeface="MS PGothic" panose="020B0600070205080204" pitchFamily="34" charset="-128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add two 16-bit integers</a:t>
            </a: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3384550" y="2190750"/>
            <a:ext cx="640080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b="1" dirty="0">
                <a:ea typeface="宋体" panose="02010600030101010101" pitchFamily="2" charset="-122"/>
              </a:rPr>
              <a:t>  1  1  1  0  0  1  1  0  0  1  1  0  0  1  1  0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b="1" dirty="0">
                <a:ea typeface="宋体" panose="02010600030101010101" pitchFamily="2" charset="-122"/>
              </a:rPr>
              <a:t>  1  1  0  1  0  1  0  1  0  1  0  1  0  1  0  1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1  1  0  1  1  1  0  1  1  1  0  1  1  1  0  1  1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b="1" dirty="0">
                <a:ea typeface="宋体" panose="02010600030101010101" pitchFamily="2" charset="-122"/>
              </a:rPr>
              <a:t>  1  0  1  1  1  0  1  1  1  0  1  1  1  1  0  0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b="1" dirty="0">
                <a:ea typeface="宋体" panose="02010600030101010101" pitchFamily="2" charset="-122"/>
              </a:rPr>
              <a:t>  0  1  0  0  0  1  0  0  0  1  0  0  0  0  1  1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30728" name="Line 5"/>
          <p:cNvSpPr>
            <a:spLocks noChangeShapeType="1"/>
          </p:cNvSpPr>
          <p:nvPr/>
        </p:nvSpPr>
        <p:spPr bwMode="auto">
          <a:xfrm flipH="1">
            <a:off x="3308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9" name="Oval 6"/>
          <p:cNvSpPr>
            <a:spLocks noChangeArrowheads="1"/>
          </p:cNvSpPr>
          <p:nvPr/>
        </p:nvSpPr>
        <p:spPr bwMode="auto">
          <a:xfrm>
            <a:off x="3384550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>
              <a:ea typeface="宋体" panose="02010600030101010101" pitchFamily="2" charset="-122"/>
            </a:endParaRPr>
          </a:p>
        </p:txBody>
      </p:sp>
      <p:sp>
        <p:nvSpPr>
          <p:cNvPr id="30730" name="Text Box 7"/>
          <p:cNvSpPr txBox="1">
            <a:spLocks noChangeArrowheads="1"/>
          </p:cNvSpPr>
          <p:nvPr/>
        </p:nvSpPr>
        <p:spPr bwMode="auto">
          <a:xfrm>
            <a:off x="1784351" y="3149601"/>
            <a:ext cx="1546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MS PGothic" panose="020B0600070205080204" pitchFamily="34" charset="-128"/>
              </a:rPr>
              <a:t>wraparound</a:t>
            </a:r>
          </a:p>
        </p:txBody>
      </p:sp>
      <p:sp>
        <p:nvSpPr>
          <p:cNvPr id="30731" name="Text Box 8"/>
          <p:cNvSpPr txBox="1">
            <a:spLocks noChangeArrowheads="1"/>
          </p:cNvSpPr>
          <p:nvPr/>
        </p:nvSpPr>
        <p:spPr bwMode="auto">
          <a:xfrm>
            <a:off x="2693989" y="3757614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MS PGothic" panose="020B0600070205080204" pitchFamily="34" charset="-128"/>
              </a:rPr>
              <a:t>sum</a:t>
            </a:r>
          </a:p>
        </p:txBody>
      </p:sp>
      <p:sp>
        <p:nvSpPr>
          <p:cNvPr id="30732" name="Text Box 9"/>
          <p:cNvSpPr txBox="1">
            <a:spLocks noChangeArrowheads="1"/>
          </p:cNvSpPr>
          <p:nvPr/>
        </p:nvSpPr>
        <p:spPr bwMode="auto">
          <a:xfrm>
            <a:off x="2011363" y="4110039"/>
            <a:ext cx="1319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MS PGothic" panose="020B0600070205080204" pitchFamily="34" charset="-128"/>
              </a:rPr>
              <a:t>checksum</a:t>
            </a:r>
          </a:p>
        </p:txBody>
      </p:sp>
      <p:sp>
        <p:nvSpPr>
          <p:cNvPr id="30733" name="Line 10"/>
          <p:cNvSpPr>
            <a:spLocks noChangeShapeType="1"/>
          </p:cNvSpPr>
          <p:nvPr/>
        </p:nvSpPr>
        <p:spPr bwMode="auto">
          <a:xfrm flipH="1">
            <a:off x="3308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4" name="Freeform 11"/>
          <p:cNvSpPr>
            <a:spLocks/>
          </p:cNvSpPr>
          <p:nvPr/>
        </p:nvSpPr>
        <p:spPr bwMode="auto">
          <a:xfrm>
            <a:off x="3546475" y="3500439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6 h 58"/>
              <a:gd name="T4" fmla="*/ 2147483646 w 3788"/>
              <a:gd name="T5" fmla="*/ 2147483646 h 58"/>
              <a:gd name="T6" fmla="*/ 0 60000 65536"/>
              <a:gd name="T7" fmla="*/ 0 60000 65536"/>
              <a:gd name="T8" fmla="*/ 0 60000 65536"/>
              <a:gd name="T9" fmla="*/ 0 w 3788"/>
              <a:gd name="T10" fmla="*/ 0 h 58"/>
              <a:gd name="T11" fmla="*/ 3788 w 378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sm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2373313" y="5043488"/>
            <a:ext cx="76882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Gill Sans MT" panose="020B0502020104020203" pitchFamily="34" charset="0"/>
                <a:ea typeface="宋体" panose="02010600030101010101" pitchFamily="2" charset="-122"/>
              </a:rPr>
              <a:t>Note:</a:t>
            </a:r>
            <a:r>
              <a:rPr lang="en-US" altLang="zh-CN" sz="2400" dirty="0">
                <a:latin typeface="Gill Sans MT" panose="020B0502020104020203" pitchFamily="34" charset="0"/>
                <a:ea typeface="宋体" panose="02010600030101010101" pitchFamily="2" charset="-122"/>
              </a:rPr>
              <a:t> when adding numbers, a carryout from the most significant bit needs to be added to the result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ED934BD5-A93D-48B5-A36B-347E31455F0A}"/>
              </a:ext>
            </a:extLst>
          </p:cNvPr>
          <p:cNvSpPr txBox="1">
            <a:spLocks/>
          </p:cNvSpPr>
          <p:nvPr/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4D1E41-7A09-AB4A-A4E1-09765ADA2698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616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UDP校验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45720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校验和时，要包括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三个部分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计算校验和时，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checksum字段填0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伪头信息取自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报头，包括：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地址，目的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的协议号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报文段总长度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计算校验和时包含伪头信息，是为了避免由于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地址错误等造成的误投递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校验和的使用是可选的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，若不计算校验和，该字段填入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995" y="1665149"/>
            <a:ext cx="6334577" cy="383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893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校验和计算举例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接收方对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报文（包括校验和）及伪头求和，若结果为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0xFFFF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，认为没有错误</a:t>
            </a:r>
          </a:p>
        </p:txBody>
      </p:sp>
      <p:pic>
        <p:nvPicPr>
          <p:cNvPr id="337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427" y="2769814"/>
            <a:ext cx="77724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4FD760CB-86B8-43E0-9BD9-912675453AFC}"/>
              </a:ext>
            </a:extLst>
          </p:cNvPr>
          <p:cNvSpPr txBox="1">
            <a:spLocks/>
          </p:cNvSpPr>
          <p:nvPr/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24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712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4584B-1F8D-41D2-9618-7087F01A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检测失败？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F44AC-8A75-4885-8AC5-755B73569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checksum</a:t>
            </a:r>
            <a:r>
              <a:rPr lang="zh-CN" altLang="en-US" sz="2400" dirty="0"/>
              <a:t>仍有可能检测不出错误</a:t>
            </a:r>
            <a:endParaRPr lang="en-US" altLang="zh-CN" sz="2400" dirty="0"/>
          </a:p>
          <a:p>
            <a:pPr lvl="1"/>
            <a:r>
              <a:rPr lang="zh-CN" altLang="en-US" sz="2000" dirty="0"/>
              <a:t>如：两个</a:t>
            </a:r>
            <a:r>
              <a:rPr lang="en-US" altLang="zh-CN" sz="2000" dirty="0"/>
              <a:t>16</a:t>
            </a:r>
            <a:r>
              <a:rPr lang="zh-CN" altLang="en-US" sz="2000" dirty="0"/>
              <a:t>位整数，在同一个</a:t>
            </a:r>
            <a:r>
              <a:rPr lang="en-US" altLang="zh-CN" sz="2000" dirty="0"/>
              <a:t>bit</a:t>
            </a:r>
            <a:r>
              <a:rPr lang="zh-CN" altLang="en-US" sz="2000" dirty="0"/>
              <a:t>位发生</a:t>
            </a:r>
            <a:r>
              <a:rPr lang="en-US" altLang="zh-CN" sz="2000" dirty="0"/>
              <a:t>0-1</a:t>
            </a:r>
            <a:r>
              <a:rPr lang="zh-CN" altLang="en-US" sz="2000" dirty="0"/>
              <a:t>翻转</a:t>
            </a:r>
            <a:endParaRPr lang="en-US" altLang="zh-CN" sz="2000" dirty="0"/>
          </a:p>
          <a:p>
            <a:pPr lvl="1"/>
            <a:r>
              <a:rPr lang="zh-CN" altLang="en-US" sz="2000" dirty="0"/>
              <a:t>此时，由应用层负责发现、处理错误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为什么使用</a:t>
            </a:r>
            <a:r>
              <a:rPr lang="en-US" altLang="zh-CN" sz="2400" dirty="0"/>
              <a:t>checksum</a:t>
            </a:r>
          </a:p>
          <a:p>
            <a:pPr lvl="1"/>
            <a:r>
              <a:rPr lang="zh-CN" altLang="en-US" sz="2000" dirty="0"/>
              <a:t>传输层发生错误概率非常小</a:t>
            </a:r>
            <a:endParaRPr lang="en-US" altLang="zh-CN" sz="2000" dirty="0"/>
          </a:p>
          <a:p>
            <a:pPr lvl="2"/>
            <a:r>
              <a:rPr lang="zh-CN" altLang="en-US" sz="1700" dirty="0"/>
              <a:t>链路层一般有检测、纠错功能，已经将大部分网络传输过程中的错误处理了</a:t>
            </a:r>
            <a:endParaRPr lang="en-US" altLang="zh-CN" sz="1700" dirty="0"/>
          </a:p>
          <a:p>
            <a:pPr lvl="2"/>
            <a:r>
              <a:rPr lang="zh-CN" altLang="en-US" sz="1700" dirty="0"/>
              <a:t>传输层错误，一般来自于主机软件</a:t>
            </a:r>
            <a:r>
              <a:rPr lang="en-US" altLang="zh-CN" sz="1700" dirty="0"/>
              <a:t>bug or </a:t>
            </a:r>
            <a:r>
              <a:rPr lang="zh-CN" altLang="en-US" sz="1700" dirty="0"/>
              <a:t>硬件故障 </a:t>
            </a:r>
            <a:r>
              <a:rPr lang="en-US" altLang="zh-CN" sz="1700" dirty="0"/>
              <a:t>-&gt; </a:t>
            </a:r>
            <a:r>
              <a:rPr lang="zh-CN" altLang="en-US" sz="1700" dirty="0"/>
              <a:t>小概率事件</a:t>
            </a:r>
            <a:endParaRPr lang="en-US" altLang="zh-CN" sz="1700" dirty="0"/>
          </a:p>
          <a:p>
            <a:pPr lvl="1"/>
            <a:r>
              <a:rPr lang="zh-CN" altLang="en-US" sz="2000" dirty="0"/>
              <a:t>计算开销小</a:t>
            </a: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BF7615-8A84-45A7-8F67-43ECE29B1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92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9DA80-03E9-4843-AD0E-875666A3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缓冲区？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00525-B1BA-4369-B19A-1A3258C26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38156"/>
          </a:xfrm>
        </p:spPr>
        <p:txBody>
          <a:bodyPr/>
          <a:lstStyle/>
          <a:p>
            <a:r>
              <a:rPr lang="zh-CN" altLang="en-US" dirty="0"/>
              <a:t>通常端系统实现（如</a:t>
            </a:r>
            <a:r>
              <a:rPr lang="en-US" altLang="zh-CN" dirty="0"/>
              <a:t>Linux</a:t>
            </a:r>
            <a:r>
              <a:rPr lang="zh-CN" altLang="en-US" dirty="0"/>
              <a:t>）：</a:t>
            </a:r>
            <a:r>
              <a:rPr lang="zh-CN" altLang="en-US" dirty="0">
                <a:solidFill>
                  <a:srgbClr val="C00000"/>
                </a:solidFill>
              </a:rPr>
              <a:t>无</a:t>
            </a:r>
            <a:r>
              <a:rPr lang="zh-CN" altLang="en-US" dirty="0"/>
              <a:t>发送缓冲区、</a:t>
            </a:r>
            <a:r>
              <a:rPr lang="zh-CN" altLang="en-US" dirty="0">
                <a:solidFill>
                  <a:srgbClr val="C00000"/>
                </a:solidFill>
              </a:rPr>
              <a:t>有</a:t>
            </a:r>
            <a:r>
              <a:rPr lang="zh-CN" altLang="en-US" dirty="0"/>
              <a:t>接收缓冲区</a:t>
            </a:r>
            <a:endParaRPr lang="en-US" altLang="zh-CN" dirty="0"/>
          </a:p>
          <a:p>
            <a:r>
              <a:rPr lang="zh-CN" altLang="en-US" dirty="0"/>
              <a:t>发送方：从应用层获取的数据，传输层加上</a:t>
            </a:r>
            <a:r>
              <a:rPr lang="en-US" altLang="zh-CN" dirty="0"/>
              <a:t>UDP</a:t>
            </a:r>
            <a:r>
              <a:rPr lang="zh-CN" altLang="en-US" dirty="0"/>
              <a:t>头部后直接交给网络层</a:t>
            </a:r>
            <a:endParaRPr lang="en-US" altLang="zh-CN" dirty="0"/>
          </a:p>
          <a:p>
            <a:pPr lvl="1"/>
            <a:r>
              <a:rPr lang="zh-CN" altLang="en-US" dirty="0"/>
              <a:t>长消息的分片、缓冲依赖于网络层、链路层提供</a:t>
            </a:r>
            <a:endParaRPr lang="en-US" altLang="zh-CN" dirty="0"/>
          </a:p>
          <a:p>
            <a:r>
              <a:rPr lang="zh-CN" altLang="en-US" dirty="0"/>
              <a:t>接收方：每个</a:t>
            </a:r>
            <a:r>
              <a:rPr lang="en-US" altLang="zh-CN" dirty="0"/>
              <a:t>socket</a:t>
            </a:r>
            <a:r>
              <a:rPr lang="zh-CN" altLang="en-US" dirty="0"/>
              <a:t>一个缓冲区，存储着来自不同发送方的报文</a:t>
            </a:r>
            <a:endParaRPr lang="en-US" altLang="zh-CN" dirty="0"/>
          </a:p>
          <a:p>
            <a:pPr lvl="1"/>
            <a:r>
              <a:rPr lang="zh-CN" altLang="en-US" dirty="0"/>
              <a:t>每次获得一个报文，下一次接收可能得到的是来自另一个发送方的报文</a:t>
            </a:r>
            <a:endParaRPr lang="en-US" altLang="zh-CN" dirty="0"/>
          </a:p>
          <a:p>
            <a:pPr lvl="1"/>
            <a:r>
              <a:rPr lang="zh-CN" altLang="en-US" dirty="0"/>
              <a:t>因此，应用层是可以感知到报文边界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2BD29F-F5CA-4570-8459-838DBA641F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8129CC5-0A36-4C3E-B966-39BF9CEE8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329458"/>
              </p:ext>
            </p:extLst>
          </p:nvPr>
        </p:nvGraphicFramePr>
        <p:xfrm>
          <a:off x="3581400" y="3962400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962400"/>
                        <a:ext cx="112395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A39420A9-495A-49EC-9368-01D5FFDA9522}"/>
              </a:ext>
            </a:extLst>
          </p:cNvPr>
          <p:cNvGrpSpPr>
            <a:grpSpLocks/>
          </p:cNvGrpSpPr>
          <p:nvPr/>
        </p:nvGrpSpPr>
        <p:grpSpPr bwMode="auto">
          <a:xfrm>
            <a:off x="3670300" y="4303712"/>
            <a:ext cx="1028700" cy="1597025"/>
            <a:chOff x="678" y="2260"/>
            <a:chExt cx="648" cy="10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F1B38B-407E-4C38-AD8B-447720043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71223179-CE55-450E-8CC6-D421EF6D8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process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DADA0A9-CD6B-4A64-BCE9-DFB4FA2E8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2628"/>
              <a:ext cx="642" cy="638"/>
              <a:chOff x="672" y="2610"/>
              <a:chExt cx="642" cy="638"/>
            </a:xfrm>
          </p:grpSpPr>
          <p:sp>
            <p:nvSpPr>
              <p:cNvPr id="13" name="Text Box 9">
                <a:extLst>
                  <a:ext uri="{FF2B5EF4-FFF2-40B4-BE49-F238E27FC236}">
                    <a16:creationId xmlns:a16="http://schemas.microsoft.com/office/drawing/2014/main" id="{7A0B580C-7E2B-4649-9623-D1FA9D4E25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" y="2647"/>
                <a:ext cx="478" cy="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ea typeface="宋体" panose="02010600030101010101" pitchFamily="2" charset="-122"/>
                  </a:rPr>
                  <a:t>UDP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ea typeface="宋体" panose="02010600030101010101" pitchFamily="2" charset="-122"/>
                  </a:rPr>
                  <a:t>w/o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ea typeface="宋体" panose="02010600030101010101" pitchFamily="2" charset="-122"/>
                  </a:rPr>
                  <a:t>Send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ea typeface="宋体" panose="02010600030101010101" pitchFamily="2" charset="-122"/>
                  </a:rPr>
                  <a:t>Buffer</a:t>
                </a:r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7FEE821F-01EC-4728-8EDC-0F8EC3FE8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Group 11">
              <a:extLst>
                <a:ext uri="{FF2B5EF4-FFF2-40B4-BE49-F238E27FC236}">
                  <a16:creationId xmlns:a16="http://schemas.microsoft.com/office/drawing/2014/main" id="{27C47C2D-469A-4A28-9EEF-0A35FEBB6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11" name="Rectangle 12">
                <a:extLst>
                  <a:ext uri="{FF2B5EF4-FFF2-40B4-BE49-F238E27FC236}">
                    <a16:creationId xmlns:a16="http://schemas.microsoft.com/office/drawing/2014/main" id="{B81F40C9-B522-4183-A3E5-2B38829A9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067F96BB-6256-4123-A765-9B4FD3D270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bg1"/>
                    </a:solidFill>
                    <a:ea typeface="宋体" panose="02010600030101010101" pitchFamily="2" charset="-122"/>
                  </a:rPr>
                  <a:t>socket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15" name="Object 19">
            <a:extLst>
              <a:ext uri="{FF2B5EF4-FFF2-40B4-BE49-F238E27FC236}">
                <a16:creationId xmlns:a16="http://schemas.microsoft.com/office/drawing/2014/main" id="{9DA768BF-1000-43CA-ACB0-9070D13EE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190231"/>
              </p:ext>
            </p:extLst>
          </p:nvPr>
        </p:nvGraphicFramePr>
        <p:xfrm>
          <a:off x="7239000" y="3857625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857625"/>
                        <a:ext cx="112395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20">
            <a:extLst>
              <a:ext uri="{FF2B5EF4-FFF2-40B4-BE49-F238E27FC236}">
                <a16:creationId xmlns:a16="http://schemas.microsoft.com/office/drawing/2014/main" id="{1B966E0E-CE8F-4165-9E2B-4FFA028D4425}"/>
              </a:ext>
            </a:extLst>
          </p:cNvPr>
          <p:cNvGrpSpPr>
            <a:grpSpLocks/>
          </p:cNvGrpSpPr>
          <p:nvPr/>
        </p:nvGrpSpPr>
        <p:grpSpPr bwMode="auto">
          <a:xfrm>
            <a:off x="7327900" y="4198938"/>
            <a:ext cx="1028700" cy="1595438"/>
            <a:chOff x="678" y="2260"/>
            <a:chExt cx="648" cy="1005"/>
          </a:xfrm>
        </p:grpSpPr>
        <p:sp>
          <p:nvSpPr>
            <p:cNvPr id="17" name="Rectangle 21">
              <a:extLst>
                <a:ext uri="{FF2B5EF4-FFF2-40B4-BE49-F238E27FC236}">
                  <a16:creationId xmlns:a16="http://schemas.microsoft.com/office/drawing/2014/main" id="{6A45EA13-B1CB-450B-9377-35649C694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2574223E-CA59-42CF-914C-00259E229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process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E4C695D2-2533-4753-B486-A72AC99E3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2628"/>
              <a:ext cx="642" cy="637"/>
              <a:chOff x="672" y="2610"/>
              <a:chExt cx="642" cy="637"/>
            </a:xfrm>
          </p:grpSpPr>
          <p:sp>
            <p:nvSpPr>
              <p:cNvPr id="23" name="Text Box 24">
                <a:extLst>
                  <a:ext uri="{FF2B5EF4-FFF2-40B4-BE49-F238E27FC236}">
                    <a16:creationId xmlns:a16="http://schemas.microsoft.com/office/drawing/2014/main" id="{AA7B1BCB-A6D6-418A-9C04-9686BA9E05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" y="2646"/>
                <a:ext cx="478" cy="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ea typeface="宋体" panose="02010600030101010101" pitchFamily="2" charset="-122"/>
                  </a:rPr>
                  <a:t>UDP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ea typeface="宋体" panose="02010600030101010101" pitchFamily="2" charset="-122"/>
                  </a:rPr>
                  <a:t>w/o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ea typeface="宋体" panose="02010600030101010101" pitchFamily="2" charset="-122"/>
                  </a:rPr>
                  <a:t>Send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ea typeface="宋体" panose="02010600030101010101" pitchFamily="2" charset="-122"/>
                  </a:rPr>
                  <a:t>Buffer</a:t>
                </a:r>
              </a:p>
            </p:txBody>
          </p:sp>
          <p:sp>
            <p:nvSpPr>
              <p:cNvPr id="24" name="Rectangle 25">
                <a:extLst>
                  <a:ext uri="{FF2B5EF4-FFF2-40B4-BE49-F238E27FC236}">
                    <a16:creationId xmlns:a16="http://schemas.microsoft.com/office/drawing/2014/main" id="{4CAE44D2-0723-4173-BFE7-7A14366A0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683BB93D-AA9E-4E21-AEDA-33981152A6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21" name="Rectangle 27">
                <a:extLst>
                  <a:ext uri="{FF2B5EF4-FFF2-40B4-BE49-F238E27FC236}">
                    <a16:creationId xmlns:a16="http://schemas.microsoft.com/office/drawing/2014/main" id="{8D023B2C-40FC-4752-A57D-1E5496A36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2" name="Text Box 28">
                <a:extLst>
                  <a:ext uri="{FF2B5EF4-FFF2-40B4-BE49-F238E27FC236}">
                    <a16:creationId xmlns:a16="http://schemas.microsoft.com/office/drawing/2014/main" id="{5D392125-C980-4456-B63A-902C4908F9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bg1"/>
                    </a:solidFill>
                    <a:ea typeface="宋体" panose="02010600030101010101" pitchFamily="2" charset="-122"/>
                  </a:rPr>
                  <a:t>socket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7" name="Freeform 34">
            <a:extLst>
              <a:ext uri="{FF2B5EF4-FFF2-40B4-BE49-F238E27FC236}">
                <a16:creationId xmlns:a16="http://schemas.microsoft.com/office/drawing/2014/main" id="{EBCEDE42-A804-4E16-8F8D-FA1F0A31D12C}"/>
              </a:ext>
            </a:extLst>
          </p:cNvPr>
          <p:cNvSpPr>
            <a:spLocks/>
          </p:cNvSpPr>
          <p:nvPr/>
        </p:nvSpPr>
        <p:spPr bwMode="auto">
          <a:xfrm>
            <a:off x="5105401" y="4678362"/>
            <a:ext cx="1798637" cy="1674813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35">
            <a:extLst>
              <a:ext uri="{FF2B5EF4-FFF2-40B4-BE49-F238E27FC236}">
                <a16:creationId xmlns:a16="http://schemas.microsoft.com/office/drawing/2014/main" id="{8D353AAE-131A-4F37-8642-1C8E9AE49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37" y="5287962"/>
            <a:ext cx="1162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internet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Line 36">
            <a:extLst>
              <a:ext uri="{FF2B5EF4-FFF2-40B4-BE49-F238E27FC236}">
                <a16:creationId xmlns:a16="http://schemas.microsoft.com/office/drawing/2014/main" id="{47D81D9D-9A3D-45D2-9EE6-C5C09E3B10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7100" y="5183187"/>
            <a:ext cx="25336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E77D714-1A2C-4882-A6F7-C2D91C968C70}"/>
              </a:ext>
            </a:extLst>
          </p:cNvPr>
          <p:cNvSpPr/>
          <p:nvPr/>
        </p:nvSpPr>
        <p:spPr bwMode="auto">
          <a:xfrm>
            <a:off x="2595959" y="4678362"/>
            <a:ext cx="381000" cy="35798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5DDAC61-46CA-4D2C-940C-00FEB647E7CB}"/>
              </a:ext>
            </a:extLst>
          </p:cNvPr>
          <p:cNvSpPr/>
          <p:nvPr/>
        </p:nvSpPr>
        <p:spPr bwMode="auto">
          <a:xfrm>
            <a:off x="2003028" y="4673995"/>
            <a:ext cx="381000" cy="35798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9A86DB5-2CBE-4C65-9E84-931F357F08CE}"/>
              </a:ext>
            </a:extLst>
          </p:cNvPr>
          <p:cNvSpPr/>
          <p:nvPr/>
        </p:nvSpPr>
        <p:spPr bwMode="auto">
          <a:xfrm>
            <a:off x="1412477" y="4669630"/>
            <a:ext cx="381000" cy="35798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Line 36">
            <a:extLst>
              <a:ext uri="{FF2B5EF4-FFF2-40B4-BE49-F238E27FC236}">
                <a16:creationId xmlns:a16="http://schemas.microsoft.com/office/drawing/2014/main" id="{5FF3F0EF-429E-4638-A3DF-4752EACCD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1792" y="4843508"/>
            <a:ext cx="429601" cy="1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4B45F9A-FBD3-42D7-87B9-920CE249E776}"/>
              </a:ext>
            </a:extLst>
          </p:cNvPr>
          <p:cNvSpPr/>
          <p:nvPr/>
        </p:nvSpPr>
        <p:spPr bwMode="auto">
          <a:xfrm>
            <a:off x="9882302" y="4570374"/>
            <a:ext cx="381000" cy="35798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6324C85-5AD4-4623-ABBD-5935C3316848}"/>
              </a:ext>
            </a:extLst>
          </p:cNvPr>
          <p:cNvSpPr/>
          <p:nvPr/>
        </p:nvSpPr>
        <p:spPr bwMode="auto">
          <a:xfrm>
            <a:off x="9289371" y="4566007"/>
            <a:ext cx="381000" cy="35798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2A1CB3D-C021-4785-BC21-C2A79F137925}"/>
              </a:ext>
            </a:extLst>
          </p:cNvPr>
          <p:cNvSpPr/>
          <p:nvPr/>
        </p:nvSpPr>
        <p:spPr bwMode="auto">
          <a:xfrm>
            <a:off x="8698820" y="4561642"/>
            <a:ext cx="381000" cy="35798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A082A660-B038-4521-9E1A-0951E1B7E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8311" y="4724191"/>
            <a:ext cx="429601" cy="1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07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58674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ZapfDingbats" pitchFamily="8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应用可以尽可能快地发送报文：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无建立连接的延迟</a:t>
            </a: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不限制发送速率（不进行拥塞控制和流量控制）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报头开销小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协议处理简单</a:t>
            </a: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6421243" y="1583473"/>
            <a:ext cx="5150005" cy="463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ZapfDingbats" pitchFamily="8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适合哪些应用？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容忍丢包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但对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延迟敏感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的应用：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defRPr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如流媒体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以单次请求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响应为主的应用：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defRPr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若应用要求基于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可靠传输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defRPr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2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应用层实现可靠性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187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92663-D115-4CA2-9EDA-351B2495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97CD6-E080-4A1C-9969-04F113DD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传输层基本概念</a:t>
            </a:r>
            <a:endParaRPr lang="en-US" altLang="zh-CN" dirty="0"/>
          </a:p>
          <a:p>
            <a:pPr lvl="1"/>
            <a:r>
              <a:rPr lang="zh-CN" altLang="en-US" dirty="0"/>
              <a:t>服务：进程 </a:t>
            </a:r>
            <a:r>
              <a:rPr lang="en-US" altLang="zh-CN" dirty="0"/>
              <a:t>– </a:t>
            </a:r>
            <a:r>
              <a:rPr lang="zh-CN" altLang="en-US" dirty="0"/>
              <a:t>进程传输</a:t>
            </a:r>
            <a:endParaRPr lang="en-US" altLang="zh-CN" dirty="0"/>
          </a:p>
          <a:p>
            <a:pPr lvl="1"/>
            <a:r>
              <a:rPr lang="zh-CN" altLang="en-US" dirty="0"/>
              <a:t>实体：套接字</a:t>
            </a:r>
            <a:endParaRPr lang="en-US" altLang="zh-CN" dirty="0"/>
          </a:p>
          <a:p>
            <a:pPr lvl="1"/>
            <a:r>
              <a:rPr lang="zh-CN" altLang="en-US" dirty="0"/>
              <a:t>协议：</a:t>
            </a:r>
            <a:r>
              <a:rPr lang="en-US" altLang="zh-CN" dirty="0"/>
              <a:t>UDP</a:t>
            </a:r>
            <a:r>
              <a:rPr lang="zh-CN" altLang="en-US" dirty="0"/>
              <a:t>与</a:t>
            </a:r>
            <a:r>
              <a:rPr lang="en-US" altLang="zh-CN" dirty="0"/>
              <a:t>TCP</a:t>
            </a:r>
          </a:p>
          <a:p>
            <a:pPr lvl="1"/>
            <a:r>
              <a:rPr lang="zh-CN" altLang="en-US" dirty="0"/>
              <a:t>实现：通过</a:t>
            </a:r>
            <a:r>
              <a:rPr lang="zh-CN" altLang="en-US" dirty="0">
                <a:solidFill>
                  <a:srgbClr val="0070C0"/>
                </a:solidFill>
              </a:rPr>
              <a:t>多路复用与分用</a:t>
            </a:r>
            <a:r>
              <a:rPr lang="zh-CN" altLang="en-US" dirty="0"/>
              <a:t>实现</a:t>
            </a:r>
            <a:r>
              <a:rPr lang="zh-CN" altLang="en-US" dirty="0">
                <a:solidFill>
                  <a:srgbClr val="C00000"/>
                </a:solidFill>
              </a:rPr>
              <a:t>进程 </a:t>
            </a:r>
            <a:r>
              <a:rPr lang="en-US" altLang="zh-CN" dirty="0">
                <a:solidFill>
                  <a:srgbClr val="C00000"/>
                </a:solidFill>
              </a:rPr>
              <a:t>– </a:t>
            </a:r>
            <a:r>
              <a:rPr lang="zh-CN" altLang="en-US" dirty="0">
                <a:solidFill>
                  <a:srgbClr val="C00000"/>
                </a:solidFill>
              </a:rPr>
              <a:t>进程</a:t>
            </a:r>
            <a:r>
              <a:rPr lang="zh-CN" altLang="en-US" dirty="0"/>
              <a:t>传输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UDP</a:t>
            </a:r>
            <a:r>
              <a:rPr lang="zh-CN" altLang="en-US" dirty="0"/>
              <a:t>：网络层 </a:t>
            </a:r>
            <a:r>
              <a:rPr lang="en-US" altLang="zh-CN" dirty="0"/>
              <a:t>+ </a:t>
            </a:r>
            <a:r>
              <a:rPr lang="zh-CN" altLang="en-US" dirty="0"/>
              <a:t>多路复用与分用</a:t>
            </a:r>
            <a:endParaRPr lang="en-US" altLang="zh-CN" dirty="0"/>
          </a:p>
          <a:p>
            <a:pPr lvl="1"/>
            <a:r>
              <a:rPr lang="zh-CN" altLang="en-US" dirty="0"/>
              <a:t>校验和：可选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阅读：教材</a:t>
            </a:r>
            <a:r>
              <a:rPr lang="en-US" altLang="zh-CN" dirty="0"/>
              <a:t>3.1</a:t>
            </a:r>
            <a:r>
              <a:rPr lang="zh-CN" altLang="en-US" dirty="0"/>
              <a:t>，</a:t>
            </a:r>
            <a:r>
              <a:rPr lang="en-US" altLang="zh-CN" dirty="0"/>
              <a:t>3.2</a:t>
            </a:r>
            <a:r>
              <a:rPr lang="zh-CN" altLang="en-US" dirty="0"/>
              <a:t>，</a:t>
            </a:r>
            <a:r>
              <a:rPr lang="en-US" altLang="zh-CN"/>
              <a:t>3.3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79E923-93C3-488A-95B4-BA6160A213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8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C885A-A947-4AD1-B689-E9CEC6FF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传输层的接口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1D834-06A3-4C9C-8E5D-2C375FAF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0813"/>
            <a:ext cx="6822447" cy="468535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传输层位于应用层和网络层之间：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基于网络层提供的服务，向不同主机上的应用程序提供通信服务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zh-CN" altLang="en-US" sz="2000" dirty="0"/>
              <a:t>从网络的角度：屏蔽应用复杂性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按照因特网的</a:t>
            </a:r>
            <a:r>
              <a:rPr lang="en-US" altLang="zh-CN" sz="2000" dirty="0">
                <a:solidFill>
                  <a:srgbClr val="C00000"/>
                </a:solidFill>
              </a:rPr>
              <a:t>“</a:t>
            </a:r>
            <a:r>
              <a:rPr lang="zh-CN" altLang="en-US" sz="2000" dirty="0">
                <a:solidFill>
                  <a:srgbClr val="C00000"/>
                </a:solidFill>
              </a:rPr>
              <a:t>端到端</a:t>
            </a:r>
            <a:r>
              <a:rPr lang="en-US" altLang="zh-CN" sz="2000" dirty="0">
                <a:solidFill>
                  <a:srgbClr val="C00000"/>
                </a:solidFill>
              </a:rPr>
              <a:t>”</a:t>
            </a:r>
            <a:r>
              <a:rPr lang="en-US" altLang="zh-CN" sz="2000" dirty="0" err="1">
                <a:solidFill>
                  <a:srgbClr val="C00000"/>
                </a:solidFill>
              </a:rPr>
              <a:t>设计原则</a:t>
            </a:r>
            <a:r>
              <a:rPr lang="en-US" altLang="zh-CN" sz="2000" dirty="0">
                <a:solidFill>
                  <a:srgbClr val="C00000"/>
                </a:solidFill>
              </a:rPr>
              <a:t>：</a:t>
            </a:r>
            <a:r>
              <a:rPr lang="zh-CN" altLang="en-US" sz="2000" dirty="0"/>
              <a:t>网络设计不需要考虑应用程序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zh-CN" altLang="en-US" sz="2000" dirty="0"/>
              <a:t>站在应用程序的角度：屏蔽底层网络的复杂性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solidFill>
                  <a:srgbClr val="C00000"/>
                </a:solidFill>
              </a:rPr>
              <a:t>应用程序只运行在终端上</a:t>
            </a:r>
            <a:r>
              <a:rPr lang="zh-CN" altLang="en-US" sz="2000" dirty="0"/>
              <a:t>，即不需要为网络设备编写程序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传输层应提供</a:t>
            </a:r>
            <a:r>
              <a:rPr lang="zh-CN" altLang="en-US" sz="2000" dirty="0">
                <a:solidFill>
                  <a:srgbClr val="C00000"/>
                </a:solidFill>
              </a:rPr>
              <a:t>进程之间通信的抽象</a:t>
            </a:r>
            <a:r>
              <a:rPr lang="zh-CN" altLang="en-US" sz="2000" dirty="0"/>
              <a:t>：即运行在不同终端上的应用进程仿佛是直接连在一起的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5B18AA-A86F-4736-9801-6D8264408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374" name="Group 894">
            <a:extLst>
              <a:ext uri="{FF2B5EF4-FFF2-40B4-BE49-F238E27FC236}">
                <a16:creationId xmlns:a16="http://schemas.microsoft.com/office/drawing/2014/main" id="{BD053127-5227-4D90-83F7-FEBEF8D7BBB9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1717038"/>
            <a:ext cx="3540125" cy="4545012"/>
            <a:chOff x="3277" y="974"/>
            <a:chExt cx="2230" cy="2863"/>
          </a:xfrm>
        </p:grpSpPr>
        <p:sp>
          <p:nvSpPr>
            <p:cNvPr id="375" name="Freeform 895">
              <a:extLst>
                <a:ext uri="{FF2B5EF4-FFF2-40B4-BE49-F238E27FC236}">
                  <a16:creationId xmlns:a16="http://schemas.microsoft.com/office/drawing/2014/main" id="{0216DEBC-55F4-4315-B2C5-9DDA2045E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1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6" name="Group 896">
              <a:extLst>
                <a:ext uri="{FF2B5EF4-FFF2-40B4-BE49-F238E27FC236}">
                  <a16:creationId xmlns:a16="http://schemas.microsoft.com/office/drawing/2014/main" id="{102221AB-CB72-4147-A684-54B7B9FE73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754" name="Rectangle 897">
                <a:extLst>
                  <a:ext uri="{FF2B5EF4-FFF2-40B4-BE49-F238E27FC236}">
                    <a16:creationId xmlns:a16="http://schemas.microsoft.com/office/drawing/2014/main" id="{239E3710-27CD-42D7-AEE8-F1B1DCF43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55" name="AutoShape 898">
                <a:extLst>
                  <a:ext uri="{FF2B5EF4-FFF2-40B4-BE49-F238E27FC236}">
                    <a16:creationId xmlns:a16="http://schemas.microsoft.com/office/drawing/2014/main" id="{E1405571-1DF8-4D55-8610-3C6B42C48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solidFill>
                    <a:srgbClr val="00CCFF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77" name="Freeform 899">
              <a:extLst>
                <a:ext uri="{FF2B5EF4-FFF2-40B4-BE49-F238E27FC236}">
                  <a16:creationId xmlns:a16="http://schemas.microsoft.com/office/drawing/2014/main" id="{54DFE187-505B-474B-B0C5-498073E0D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Line 900">
              <a:extLst>
                <a:ext uri="{FF2B5EF4-FFF2-40B4-BE49-F238E27FC236}">
                  <a16:creationId xmlns:a16="http://schemas.microsoft.com/office/drawing/2014/main" id="{1A13765A-73DD-450F-B862-331383DDB0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79" name="Line 901">
              <a:extLst>
                <a:ext uri="{FF2B5EF4-FFF2-40B4-BE49-F238E27FC236}">
                  <a16:creationId xmlns:a16="http://schemas.microsoft.com/office/drawing/2014/main" id="{42C404C3-319C-436A-923B-96D3198AE7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80" name="Line 902">
              <a:extLst>
                <a:ext uri="{FF2B5EF4-FFF2-40B4-BE49-F238E27FC236}">
                  <a16:creationId xmlns:a16="http://schemas.microsoft.com/office/drawing/2014/main" id="{AC6E8000-B1A3-4A8A-9E49-AF3A94958E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81" name="Line 903">
              <a:extLst>
                <a:ext uri="{FF2B5EF4-FFF2-40B4-BE49-F238E27FC236}">
                  <a16:creationId xmlns:a16="http://schemas.microsoft.com/office/drawing/2014/main" id="{FB00CBC7-7E8B-42FC-8B13-9E6FAE8F6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82" name="Line 904">
              <a:extLst>
                <a:ext uri="{FF2B5EF4-FFF2-40B4-BE49-F238E27FC236}">
                  <a16:creationId xmlns:a16="http://schemas.microsoft.com/office/drawing/2014/main" id="{F5C4E8CB-68CB-4CD4-8522-44CFEEEE5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83" name="Line 905">
              <a:extLst>
                <a:ext uri="{FF2B5EF4-FFF2-40B4-BE49-F238E27FC236}">
                  <a16:creationId xmlns:a16="http://schemas.microsoft.com/office/drawing/2014/main" id="{E7E9C6FE-A974-4A1E-9976-D94DB9009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84" name="Line 906">
              <a:extLst>
                <a:ext uri="{FF2B5EF4-FFF2-40B4-BE49-F238E27FC236}">
                  <a16:creationId xmlns:a16="http://schemas.microsoft.com/office/drawing/2014/main" id="{77B99AE1-2D1E-40D8-9823-CA11064AD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85" name="Line 907">
              <a:extLst>
                <a:ext uri="{FF2B5EF4-FFF2-40B4-BE49-F238E27FC236}">
                  <a16:creationId xmlns:a16="http://schemas.microsoft.com/office/drawing/2014/main" id="{C29DD4FB-E203-46BA-B9E8-52D880CCA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86" name="Line 908">
              <a:extLst>
                <a:ext uri="{FF2B5EF4-FFF2-40B4-BE49-F238E27FC236}">
                  <a16:creationId xmlns:a16="http://schemas.microsoft.com/office/drawing/2014/main" id="{34F15036-24A8-4514-BC5B-BCEB70139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87" name="Line 909">
              <a:extLst>
                <a:ext uri="{FF2B5EF4-FFF2-40B4-BE49-F238E27FC236}">
                  <a16:creationId xmlns:a16="http://schemas.microsoft.com/office/drawing/2014/main" id="{E323FFA6-560F-41AB-B8CE-A894311F72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88" name="Line 910">
              <a:extLst>
                <a:ext uri="{FF2B5EF4-FFF2-40B4-BE49-F238E27FC236}">
                  <a16:creationId xmlns:a16="http://schemas.microsoft.com/office/drawing/2014/main" id="{3DF9BB05-F8FB-45F5-8B36-F2204873F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89" name="Line 911">
              <a:extLst>
                <a:ext uri="{FF2B5EF4-FFF2-40B4-BE49-F238E27FC236}">
                  <a16:creationId xmlns:a16="http://schemas.microsoft.com/office/drawing/2014/main" id="{A56587FB-2494-4379-A442-D15CEF3F0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90" name="Line 912">
              <a:extLst>
                <a:ext uri="{FF2B5EF4-FFF2-40B4-BE49-F238E27FC236}">
                  <a16:creationId xmlns:a16="http://schemas.microsoft.com/office/drawing/2014/main" id="{C00F7DF1-8ED0-4805-A04F-F6E1A1755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91" name="Line 913">
              <a:extLst>
                <a:ext uri="{FF2B5EF4-FFF2-40B4-BE49-F238E27FC236}">
                  <a16:creationId xmlns:a16="http://schemas.microsoft.com/office/drawing/2014/main" id="{47E4F378-36CF-4E40-A790-7F2B046FC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392" name="Group 914">
              <a:extLst>
                <a:ext uri="{FF2B5EF4-FFF2-40B4-BE49-F238E27FC236}">
                  <a16:creationId xmlns:a16="http://schemas.microsoft.com/office/drawing/2014/main" id="{2473651D-CCAC-4B28-AEA2-29EA862D3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752" name="Picture 915" descr="access_point_stylized_small">
                <a:extLst>
                  <a:ext uri="{FF2B5EF4-FFF2-40B4-BE49-F238E27FC236}">
                    <a16:creationId xmlns:a16="http://schemas.microsoft.com/office/drawing/2014/main" id="{5BBFF8F1-90C1-4400-B469-95701230EF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53" name="Picture 916" descr="antenna_radiation_stylized">
                <a:extLst>
                  <a:ext uri="{FF2B5EF4-FFF2-40B4-BE49-F238E27FC236}">
                    <a16:creationId xmlns:a16="http://schemas.microsoft.com/office/drawing/2014/main" id="{D79F68FD-A569-4284-A33D-FFE433BF4C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93" name="Freeform 917">
              <a:extLst>
                <a:ext uri="{FF2B5EF4-FFF2-40B4-BE49-F238E27FC236}">
                  <a16:creationId xmlns:a16="http://schemas.microsoft.com/office/drawing/2014/main" id="{DE4ABE71-0157-44D2-8D90-F968E8CC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4" name="Freeform 918">
              <a:extLst>
                <a:ext uri="{FF2B5EF4-FFF2-40B4-BE49-F238E27FC236}">
                  <a16:creationId xmlns:a16="http://schemas.microsoft.com/office/drawing/2014/main" id="{7BCD9579-B0BE-42A5-AF2E-89B015F2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" name="Line 919">
              <a:extLst>
                <a:ext uri="{FF2B5EF4-FFF2-40B4-BE49-F238E27FC236}">
                  <a16:creationId xmlns:a16="http://schemas.microsoft.com/office/drawing/2014/main" id="{616A5A4B-4B92-45F6-BC08-A77FC4D81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96" name="Line 920">
              <a:extLst>
                <a:ext uri="{FF2B5EF4-FFF2-40B4-BE49-F238E27FC236}">
                  <a16:creationId xmlns:a16="http://schemas.microsoft.com/office/drawing/2014/main" id="{82352F11-B84D-4787-8DE0-12D1FBF37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97" name="Line 921">
              <a:extLst>
                <a:ext uri="{FF2B5EF4-FFF2-40B4-BE49-F238E27FC236}">
                  <a16:creationId xmlns:a16="http://schemas.microsoft.com/office/drawing/2014/main" id="{790CEF64-1440-4E0F-AED3-D7A375896D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98" name="Line 922">
              <a:extLst>
                <a:ext uri="{FF2B5EF4-FFF2-40B4-BE49-F238E27FC236}">
                  <a16:creationId xmlns:a16="http://schemas.microsoft.com/office/drawing/2014/main" id="{3D881183-7A4D-461D-84A8-AB2E27C9B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99" name="Line 923">
              <a:extLst>
                <a:ext uri="{FF2B5EF4-FFF2-40B4-BE49-F238E27FC236}">
                  <a16:creationId xmlns:a16="http://schemas.microsoft.com/office/drawing/2014/main" id="{6858D4EB-AAA4-4085-AABD-F7E75328C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00" name="Line 924">
              <a:extLst>
                <a:ext uri="{FF2B5EF4-FFF2-40B4-BE49-F238E27FC236}">
                  <a16:creationId xmlns:a16="http://schemas.microsoft.com/office/drawing/2014/main" id="{CA8F1064-3DEC-4720-95DA-B51B84EB97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01" name="Line 925">
              <a:extLst>
                <a:ext uri="{FF2B5EF4-FFF2-40B4-BE49-F238E27FC236}">
                  <a16:creationId xmlns:a16="http://schemas.microsoft.com/office/drawing/2014/main" id="{2F162669-0461-4618-9774-4D102E882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02" name="Line 926">
              <a:extLst>
                <a:ext uri="{FF2B5EF4-FFF2-40B4-BE49-F238E27FC236}">
                  <a16:creationId xmlns:a16="http://schemas.microsoft.com/office/drawing/2014/main" id="{CFF39BC2-344C-44EF-A5C7-1C4BF7572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03" name="Line 927">
              <a:extLst>
                <a:ext uri="{FF2B5EF4-FFF2-40B4-BE49-F238E27FC236}">
                  <a16:creationId xmlns:a16="http://schemas.microsoft.com/office/drawing/2014/main" id="{A95A3252-0BEC-4B4F-ABE6-55A22A353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04" name="Line 928">
              <a:extLst>
                <a:ext uri="{FF2B5EF4-FFF2-40B4-BE49-F238E27FC236}">
                  <a16:creationId xmlns:a16="http://schemas.microsoft.com/office/drawing/2014/main" id="{AFF8FBCC-17EB-4048-A5E7-F5762A5130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05" name="Line 929">
              <a:extLst>
                <a:ext uri="{FF2B5EF4-FFF2-40B4-BE49-F238E27FC236}">
                  <a16:creationId xmlns:a16="http://schemas.microsoft.com/office/drawing/2014/main" id="{DA66E35B-718E-4B0F-A1FC-DAFCBE4C9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06" name="Line 930">
              <a:extLst>
                <a:ext uri="{FF2B5EF4-FFF2-40B4-BE49-F238E27FC236}">
                  <a16:creationId xmlns:a16="http://schemas.microsoft.com/office/drawing/2014/main" id="{B7A8180B-00AB-4242-9AA4-F71F0088B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07" name="Line 931">
              <a:extLst>
                <a:ext uri="{FF2B5EF4-FFF2-40B4-BE49-F238E27FC236}">
                  <a16:creationId xmlns:a16="http://schemas.microsoft.com/office/drawing/2014/main" id="{A7A25C95-BA9F-4244-AC10-B57427561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08" name="Line 932">
              <a:extLst>
                <a:ext uri="{FF2B5EF4-FFF2-40B4-BE49-F238E27FC236}">
                  <a16:creationId xmlns:a16="http://schemas.microsoft.com/office/drawing/2014/main" id="{BDAD6A12-3A52-4266-8132-CAE546A719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09" name="Line 933">
              <a:extLst>
                <a:ext uri="{FF2B5EF4-FFF2-40B4-BE49-F238E27FC236}">
                  <a16:creationId xmlns:a16="http://schemas.microsoft.com/office/drawing/2014/main" id="{3B0A1135-1D45-46AB-83B5-8F79C18B5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" name="Line 934">
              <a:extLst>
                <a:ext uri="{FF2B5EF4-FFF2-40B4-BE49-F238E27FC236}">
                  <a16:creationId xmlns:a16="http://schemas.microsoft.com/office/drawing/2014/main" id="{4A1915FA-1B96-41DF-8818-E73E0C749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1" name="Line 935">
              <a:extLst>
                <a:ext uri="{FF2B5EF4-FFF2-40B4-BE49-F238E27FC236}">
                  <a16:creationId xmlns:a16="http://schemas.microsoft.com/office/drawing/2014/main" id="{08FA7842-2B35-4FBF-A786-B20A6E24E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412" name="Group 936">
              <a:extLst>
                <a:ext uri="{FF2B5EF4-FFF2-40B4-BE49-F238E27FC236}">
                  <a16:creationId xmlns:a16="http://schemas.microsoft.com/office/drawing/2014/main" id="{EA731594-768F-45C0-A48B-138B8F7D89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735" name="Line 270">
                <a:extLst>
                  <a:ext uri="{FF2B5EF4-FFF2-40B4-BE49-F238E27FC236}">
                    <a16:creationId xmlns:a16="http://schemas.microsoft.com/office/drawing/2014/main" id="{5D392F5D-FA75-4CC1-AF58-4FAB313FE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6" name="Line 271">
                <a:extLst>
                  <a:ext uri="{FF2B5EF4-FFF2-40B4-BE49-F238E27FC236}">
                    <a16:creationId xmlns:a16="http://schemas.microsoft.com/office/drawing/2014/main" id="{D44BBF9A-24EA-4186-B04E-FC101965E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" name="Line 272">
                <a:extLst>
                  <a:ext uri="{FF2B5EF4-FFF2-40B4-BE49-F238E27FC236}">
                    <a16:creationId xmlns:a16="http://schemas.microsoft.com/office/drawing/2014/main" id="{97982D35-5560-4936-907A-8E66B2023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" name="Line 273">
                <a:extLst>
                  <a:ext uri="{FF2B5EF4-FFF2-40B4-BE49-F238E27FC236}">
                    <a16:creationId xmlns:a16="http://schemas.microsoft.com/office/drawing/2014/main" id="{C48A5004-B95A-4025-9417-6F923003AB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9" name="Line 274">
                <a:extLst>
                  <a:ext uri="{FF2B5EF4-FFF2-40B4-BE49-F238E27FC236}">
                    <a16:creationId xmlns:a16="http://schemas.microsoft.com/office/drawing/2014/main" id="{30077EF4-488E-4358-8767-C10341F48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0" name="Line 275">
                <a:extLst>
                  <a:ext uri="{FF2B5EF4-FFF2-40B4-BE49-F238E27FC236}">
                    <a16:creationId xmlns:a16="http://schemas.microsoft.com/office/drawing/2014/main" id="{605A8A97-F8D4-4AC0-AA5D-B7994B7FD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1" name="Line 276">
                <a:extLst>
                  <a:ext uri="{FF2B5EF4-FFF2-40B4-BE49-F238E27FC236}">
                    <a16:creationId xmlns:a16="http://schemas.microsoft.com/office/drawing/2014/main" id="{66E43694-2ECA-4AA3-AE17-CD2A5BB77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2" name="Line 277">
                <a:extLst>
                  <a:ext uri="{FF2B5EF4-FFF2-40B4-BE49-F238E27FC236}">
                    <a16:creationId xmlns:a16="http://schemas.microsoft.com/office/drawing/2014/main" id="{ADEAFCDD-107E-43C5-A0CF-0F566E0F1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3" name="Line 278">
                <a:extLst>
                  <a:ext uri="{FF2B5EF4-FFF2-40B4-BE49-F238E27FC236}">
                    <a16:creationId xmlns:a16="http://schemas.microsoft.com/office/drawing/2014/main" id="{D028E8A9-3BBD-4BD0-8FD0-FD835E8A13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4" name="Line 279">
                <a:extLst>
                  <a:ext uri="{FF2B5EF4-FFF2-40B4-BE49-F238E27FC236}">
                    <a16:creationId xmlns:a16="http://schemas.microsoft.com/office/drawing/2014/main" id="{0F4820C0-E625-468E-A8CE-EC623555F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5" name="Line 280">
                <a:extLst>
                  <a:ext uri="{FF2B5EF4-FFF2-40B4-BE49-F238E27FC236}">
                    <a16:creationId xmlns:a16="http://schemas.microsoft.com/office/drawing/2014/main" id="{0A5A9D53-7A48-4932-887B-882F73BAA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6" name="Line 281">
                <a:extLst>
                  <a:ext uri="{FF2B5EF4-FFF2-40B4-BE49-F238E27FC236}">
                    <a16:creationId xmlns:a16="http://schemas.microsoft.com/office/drawing/2014/main" id="{AF230A29-F325-41E8-B477-FEEC9D192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" name="Line 282">
                <a:extLst>
                  <a:ext uri="{FF2B5EF4-FFF2-40B4-BE49-F238E27FC236}">
                    <a16:creationId xmlns:a16="http://schemas.microsoft.com/office/drawing/2014/main" id="{FD7866C0-DF55-417C-B1F3-62216217BE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8" name="Line 283">
                <a:extLst>
                  <a:ext uri="{FF2B5EF4-FFF2-40B4-BE49-F238E27FC236}">
                    <a16:creationId xmlns:a16="http://schemas.microsoft.com/office/drawing/2014/main" id="{8164B15A-AB9A-4338-992F-00C92CCAB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9" name="Line 284">
                <a:extLst>
                  <a:ext uri="{FF2B5EF4-FFF2-40B4-BE49-F238E27FC236}">
                    <a16:creationId xmlns:a16="http://schemas.microsoft.com/office/drawing/2014/main" id="{7C7F7491-99F3-4772-9FE1-E762AB6C5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0" name="Oval 952">
                <a:extLst>
                  <a:ext uri="{FF2B5EF4-FFF2-40B4-BE49-F238E27FC236}">
                    <a16:creationId xmlns:a16="http://schemas.microsoft.com/office/drawing/2014/main" id="{31BD026C-0F9C-4D73-B1BD-CDA7C48E2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pic>
            <p:nvPicPr>
              <p:cNvPr id="751" name="Picture 953" descr="cell_tower_radiation_gray">
                <a:extLst>
                  <a:ext uri="{FF2B5EF4-FFF2-40B4-BE49-F238E27FC236}">
                    <a16:creationId xmlns:a16="http://schemas.microsoft.com/office/drawing/2014/main" id="{09BE898A-ED11-4D11-8C40-95C9B6AA32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3" name="Group 954">
              <a:extLst>
                <a:ext uri="{FF2B5EF4-FFF2-40B4-BE49-F238E27FC236}">
                  <a16:creationId xmlns:a16="http://schemas.microsoft.com/office/drawing/2014/main" id="{B0C8A97F-21F0-43B0-A95A-52DE8525F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726" name="Line 955">
                <a:extLst>
                  <a:ext uri="{FF2B5EF4-FFF2-40B4-BE49-F238E27FC236}">
                    <a16:creationId xmlns:a16="http://schemas.microsoft.com/office/drawing/2014/main" id="{E09E28EF-8ECC-4FAD-AD77-EC88E8112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27" name="Oval 407">
                <a:extLst>
                  <a:ext uri="{FF2B5EF4-FFF2-40B4-BE49-F238E27FC236}">
                    <a16:creationId xmlns:a16="http://schemas.microsoft.com/office/drawing/2014/main" id="{3F567E23-138F-4FA2-8DA0-AACC9E4FB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8" name="Rectangle 410">
                <a:extLst>
                  <a:ext uri="{FF2B5EF4-FFF2-40B4-BE49-F238E27FC236}">
                    <a16:creationId xmlns:a16="http://schemas.microsoft.com/office/drawing/2014/main" id="{9F29377D-13FE-4E16-8D55-0CC506900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9" name="Oval 411">
                <a:extLst>
                  <a:ext uri="{FF2B5EF4-FFF2-40B4-BE49-F238E27FC236}">
                    <a16:creationId xmlns:a16="http://schemas.microsoft.com/office/drawing/2014/main" id="{2FAA490F-61EA-4857-A306-3E1103E71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30" name="Group 959">
                <a:extLst>
                  <a:ext uri="{FF2B5EF4-FFF2-40B4-BE49-F238E27FC236}">
                    <a16:creationId xmlns:a16="http://schemas.microsoft.com/office/drawing/2014/main" id="{6243DBE7-CF8C-4FB9-A60F-DF99BE7A42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733" name="Freeform 960">
                  <a:extLst>
                    <a:ext uri="{FF2B5EF4-FFF2-40B4-BE49-F238E27FC236}">
                      <a16:creationId xmlns:a16="http://schemas.microsoft.com/office/drawing/2014/main" id="{BDE5623C-7765-4395-8CFD-8BDEE91366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4" name="Freeform 961">
                  <a:extLst>
                    <a:ext uri="{FF2B5EF4-FFF2-40B4-BE49-F238E27FC236}">
                      <a16:creationId xmlns:a16="http://schemas.microsoft.com/office/drawing/2014/main" id="{24BF0A92-E5D6-4466-B831-6357DF2506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31" name="Line 962">
                <a:extLst>
                  <a:ext uri="{FF2B5EF4-FFF2-40B4-BE49-F238E27FC236}">
                    <a16:creationId xmlns:a16="http://schemas.microsoft.com/office/drawing/2014/main" id="{F59E1B50-927F-45D4-8054-0C6002C98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32" name="Line 963">
                <a:extLst>
                  <a:ext uri="{FF2B5EF4-FFF2-40B4-BE49-F238E27FC236}">
                    <a16:creationId xmlns:a16="http://schemas.microsoft.com/office/drawing/2014/main" id="{F3D69719-71A1-48D4-A218-24581ECA8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14" name="Group 964">
              <a:extLst>
                <a:ext uri="{FF2B5EF4-FFF2-40B4-BE49-F238E27FC236}">
                  <a16:creationId xmlns:a16="http://schemas.microsoft.com/office/drawing/2014/main" id="{BA6863D2-7FF7-4BA8-96F0-3268F31D91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718" name="Oval 407">
                <a:extLst>
                  <a:ext uri="{FF2B5EF4-FFF2-40B4-BE49-F238E27FC236}">
                    <a16:creationId xmlns:a16="http://schemas.microsoft.com/office/drawing/2014/main" id="{35D77119-87B6-4D8C-B051-D0039A02C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9" name="Rectangle 410">
                <a:extLst>
                  <a:ext uri="{FF2B5EF4-FFF2-40B4-BE49-F238E27FC236}">
                    <a16:creationId xmlns:a16="http://schemas.microsoft.com/office/drawing/2014/main" id="{7CCD7359-639B-40CD-8849-2B7BCBD6C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0" name="Oval 411">
                <a:extLst>
                  <a:ext uri="{FF2B5EF4-FFF2-40B4-BE49-F238E27FC236}">
                    <a16:creationId xmlns:a16="http://schemas.microsoft.com/office/drawing/2014/main" id="{4E6AEC4A-C60E-4B3C-A35B-C2BE93D31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21" name="Group 968">
                <a:extLst>
                  <a:ext uri="{FF2B5EF4-FFF2-40B4-BE49-F238E27FC236}">
                    <a16:creationId xmlns:a16="http://schemas.microsoft.com/office/drawing/2014/main" id="{B63DE704-A118-4EBD-A863-0AB0A4C3DF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24" name="Freeform 969">
                  <a:extLst>
                    <a:ext uri="{FF2B5EF4-FFF2-40B4-BE49-F238E27FC236}">
                      <a16:creationId xmlns:a16="http://schemas.microsoft.com/office/drawing/2014/main" id="{077FD07D-C806-4348-B26B-5A2071EF2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" name="Freeform 970">
                  <a:extLst>
                    <a:ext uri="{FF2B5EF4-FFF2-40B4-BE49-F238E27FC236}">
                      <a16:creationId xmlns:a16="http://schemas.microsoft.com/office/drawing/2014/main" id="{A38043BB-57DF-482B-AED6-FD34EAE7BA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2" name="Line 971">
                <a:extLst>
                  <a:ext uri="{FF2B5EF4-FFF2-40B4-BE49-F238E27FC236}">
                    <a16:creationId xmlns:a16="http://schemas.microsoft.com/office/drawing/2014/main" id="{8103CC06-0240-4008-9F05-FD2FA5F5E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23" name="Line 972">
                <a:extLst>
                  <a:ext uri="{FF2B5EF4-FFF2-40B4-BE49-F238E27FC236}">
                    <a16:creationId xmlns:a16="http://schemas.microsoft.com/office/drawing/2014/main" id="{CC6D4DAA-B150-44C5-A9D9-C6EA0E7C6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15" name="Group 973">
              <a:extLst>
                <a:ext uri="{FF2B5EF4-FFF2-40B4-BE49-F238E27FC236}">
                  <a16:creationId xmlns:a16="http://schemas.microsoft.com/office/drawing/2014/main" id="{CC245660-6716-4E25-BC6F-89A29E176D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710" name="Oval 407">
                <a:extLst>
                  <a:ext uri="{FF2B5EF4-FFF2-40B4-BE49-F238E27FC236}">
                    <a16:creationId xmlns:a16="http://schemas.microsoft.com/office/drawing/2014/main" id="{0100BFA0-956C-4A2E-B8D7-8A6BEB3AF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1" name="Rectangle 410">
                <a:extLst>
                  <a:ext uri="{FF2B5EF4-FFF2-40B4-BE49-F238E27FC236}">
                    <a16:creationId xmlns:a16="http://schemas.microsoft.com/office/drawing/2014/main" id="{9E860511-1EA0-4AD5-8416-B12C7450A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2" name="Oval 411">
                <a:extLst>
                  <a:ext uri="{FF2B5EF4-FFF2-40B4-BE49-F238E27FC236}">
                    <a16:creationId xmlns:a16="http://schemas.microsoft.com/office/drawing/2014/main" id="{3F0762A7-BA99-479D-B860-9ABA03AFD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13" name="Group 977">
                <a:extLst>
                  <a:ext uri="{FF2B5EF4-FFF2-40B4-BE49-F238E27FC236}">
                    <a16:creationId xmlns:a16="http://schemas.microsoft.com/office/drawing/2014/main" id="{C7CAD55C-372E-49C8-A11F-F85DF8520D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16" name="Freeform 978">
                  <a:extLst>
                    <a:ext uri="{FF2B5EF4-FFF2-40B4-BE49-F238E27FC236}">
                      <a16:creationId xmlns:a16="http://schemas.microsoft.com/office/drawing/2014/main" id="{A95F4F71-B816-42E1-ACA5-A2F1A3349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" name="Freeform 979">
                  <a:extLst>
                    <a:ext uri="{FF2B5EF4-FFF2-40B4-BE49-F238E27FC236}">
                      <a16:creationId xmlns:a16="http://schemas.microsoft.com/office/drawing/2014/main" id="{9DEDA381-0E94-434E-87B7-FB4F8A1294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14" name="Line 980">
                <a:extLst>
                  <a:ext uri="{FF2B5EF4-FFF2-40B4-BE49-F238E27FC236}">
                    <a16:creationId xmlns:a16="http://schemas.microsoft.com/office/drawing/2014/main" id="{C4C7E101-8343-45D9-A44E-A3F4F38F3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15" name="Line 981">
                <a:extLst>
                  <a:ext uri="{FF2B5EF4-FFF2-40B4-BE49-F238E27FC236}">
                    <a16:creationId xmlns:a16="http://schemas.microsoft.com/office/drawing/2014/main" id="{9AF39C3F-C665-4F2D-AF3F-8F79985D3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16" name="Group 982">
              <a:extLst>
                <a:ext uri="{FF2B5EF4-FFF2-40B4-BE49-F238E27FC236}">
                  <a16:creationId xmlns:a16="http://schemas.microsoft.com/office/drawing/2014/main" id="{6FCD8533-F981-4EC9-BCBF-A45C3B786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702" name="Oval 407">
                <a:extLst>
                  <a:ext uri="{FF2B5EF4-FFF2-40B4-BE49-F238E27FC236}">
                    <a16:creationId xmlns:a16="http://schemas.microsoft.com/office/drawing/2014/main" id="{1B38DF4A-F9EA-4D5F-A233-3EDE0214B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3" name="Rectangle 410">
                <a:extLst>
                  <a:ext uri="{FF2B5EF4-FFF2-40B4-BE49-F238E27FC236}">
                    <a16:creationId xmlns:a16="http://schemas.microsoft.com/office/drawing/2014/main" id="{A473CE69-ED4D-4505-A287-53E913DA7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4" name="Oval 411">
                <a:extLst>
                  <a:ext uri="{FF2B5EF4-FFF2-40B4-BE49-F238E27FC236}">
                    <a16:creationId xmlns:a16="http://schemas.microsoft.com/office/drawing/2014/main" id="{BCA523A5-81F4-4B7F-8243-F4932CA47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05" name="Group 986">
                <a:extLst>
                  <a:ext uri="{FF2B5EF4-FFF2-40B4-BE49-F238E27FC236}">
                    <a16:creationId xmlns:a16="http://schemas.microsoft.com/office/drawing/2014/main" id="{083D4D82-E370-4C73-816F-BEFCF52AC5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8" name="Freeform 987">
                  <a:extLst>
                    <a:ext uri="{FF2B5EF4-FFF2-40B4-BE49-F238E27FC236}">
                      <a16:creationId xmlns:a16="http://schemas.microsoft.com/office/drawing/2014/main" id="{5F8378FC-43BE-4A05-B117-625FAEC29B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9" name="Freeform 988">
                  <a:extLst>
                    <a:ext uri="{FF2B5EF4-FFF2-40B4-BE49-F238E27FC236}">
                      <a16:creationId xmlns:a16="http://schemas.microsoft.com/office/drawing/2014/main" id="{6B271619-D688-49EB-B22D-37713C0D1D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06" name="Line 989">
                <a:extLst>
                  <a:ext uri="{FF2B5EF4-FFF2-40B4-BE49-F238E27FC236}">
                    <a16:creationId xmlns:a16="http://schemas.microsoft.com/office/drawing/2014/main" id="{EE495187-F069-4812-94C5-0EA6AD4EF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07" name="Line 990">
                <a:extLst>
                  <a:ext uri="{FF2B5EF4-FFF2-40B4-BE49-F238E27FC236}">
                    <a16:creationId xmlns:a16="http://schemas.microsoft.com/office/drawing/2014/main" id="{018066E9-ED63-4A85-8C97-3A6A38DB2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17" name="Group 991">
              <a:extLst>
                <a:ext uri="{FF2B5EF4-FFF2-40B4-BE49-F238E27FC236}">
                  <a16:creationId xmlns:a16="http://schemas.microsoft.com/office/drawing/2014/main" id="{BA1707FE-BDAC-4E8C-B9ED-BE07A1509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694" name="Oval 407">
                <a:extLst>
                  <a:ext uri="{FF2B5EF4-FFF2-40B4-BE49-F238E27FC236}">
                    <a16:creationId xmlns:a16="http://schemas.microsoft.com/office/drawing/2014/main" id="{B75DC35C-F3BA-49A7-A25D-D191E9E6D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5" name="Rectangle 410">
                <a:extLst>
                  <a:ext uri="{FF2B5EF4-FFF2-40B4-BE49-F238E27FC236}">
                    <a16:creationId xmlns:a16="http://schemas.microsoft.com/office/drawing/2014/main" id="{29A7322C-2DCA-414A-A236-D29EA706F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6" name="Oval 411">
                <a:extLst>
                  <a:ext uri="{FF2B5EF4-FFF2-40B4-BE49-F238E27FC236}">
                    <a16:creationId xmlns:a16="http://schemas.microsoft.com/office/drawing/2014/main" id="{2DB0A403-C800-4B8B-97D2-DAFCACC33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97" name="Group 995">
                <a:extLst>
                  <a:ext uri="{FF2B5EF4-FFF2-40B4-BE49-F238E27FC236}">
                    <a16:creationId xmlns:a16="http://schemas.microsoft.com/office/drawing/2014/main" id="{6A9B6EE3-64D4-4572-BB3A-91B5AFC4EA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0" name="Freeform 996">
                  <a:extLst>
                    <a:ext uri="{FF2B5EF4-FFF2-40B4-BE49-F238E27FC236}">
                      <a16:creationId xmlns:a16="http://schemas.microsoft.com/office/drawing/2014/main" id="{5D1EA384-3D2A-4767-B5ED-AA5AE608E3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1" name="Freeform 997">
                  <a:extLst>
                    <a:ext uri="{FF2B5EF4-FFF2-40B4-BE49-F238E27FC236}">
                      <a16:creationId xmlns:a16="http://schemas.microsoft.com/office/drawing/2014/main" id="{25C7DF97-C2D3-4417-88DB-E7AA8FF1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98" name="Line 998">
                <a:extLst>
                  <a:ext uri="{FF2B5EF4-FFF2-40B4-BE49-F238E27FC236}">
                    <a16:creationId xmlns:a16="http://schemas.microsoft.com/office/drawing/2014/main" id="{597259F2-D12A-48CB-88D9-C435BD4F3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99" name="Line 999">
                <a:extLst>
                  <a:ext uri="{FF2B5EF4-FFF2-40B4-BE49-F238E27FC236}">
                    <a16:creationId xmlns:a16="http://schemas.microsoft.com/office/drawing/2014/main" id="{E267FF39-0D9B-4B7C-BAC3-F650D8C06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18" name="Group 1000">
              <a:extLst>
                <a:ext uri="{FF2B5EF4-FFF2-40B4-BE49-F238E27FC236}">
                  <a16:creationId xmlns:a16="http://schemas.microsoft.com/office/drawing/2014/main" id="{2DC4559F-4B22-4633-AAE7-643B2F47DC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686" name="Oval 407">
                <a:extLst>
                  <a:ext uri="{FF2B5EF4-FFF2-40B4-BE49-F238E27FC236}">
                    <a16:creationId xmlns:a16="http://schemas.microsoft.com/office/drawing/2014/main" id="{68084AB6-B94D-4C8E-A5B0-F1B5A8D5B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7" name="Rectangle 410">
                <a:extLst>
                  <a:ext uri="{FF2B5EF4-FFF2-40B4-BE49-F238E27FC236}">
                    <a16:creationId xmlns:a16="http://schemas.microsoft.com/office/drawing/2014/main" id="{3F6F7352-8D6C-4C1D-9E2E-48CC3C777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8" name="Oval 411">
                <a:extLst>
                  <a:ext uri="{FF2B5EF4-FFF2-40B4-BE49-F238E27FC236}">
                    <a16:creationId xmlns:a16="http://schemas.microsoft.com/office/drawing/2014/main" id="{8C848CF4-9B1B-4025-84FD-2CB147917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89" name="Group 1004">
                <a:extLst>
                  <a:ext uri="{FF2B5EF4-FFF2-40B4-BE49-F238E27FC236}">
                    <a16:creationId xmlns:a16="http://schemas.microsoft.com/office/drawing/2014/main" id="{32A3DD0F-83F8-4002-8526-3ABB61D868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92" name="Freeform 1005">
                  <a:extLst>
                    <a:ext uri="{FF2B5EF4-FFF2-40B4-BE49-F238E27FC236}">
                      <a16:creationId xmlns:a16="http://schemas.microsoft.com/office/drawing/2014/main" id="{710246BB-E36A-4ED5-A16B-3342E9B6D9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3" name="Freeform 1006">
                  <a:extLst>
                    <a:ext uri="{FF2B5EF4-FFF2-40B4-BE49-F238E27FC236}">
                      <a16:creationId xmlns:a16="http://schemas.microsoft.com/office/drawing/2014/main" id="{4129D2EA-92E7-429E-AD85-4921560B9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90" name="Line 1007">
                <a:extLst>
                  <a:ext uri="{FF2B5EF4-FFF2-40B4-BE49-F238E27FC236}">
                    <a16:creationId xmlns:a16="http://schemas.microsoft.com/office/drawing/2014/main" id="{4C1F1595-57A4-4382-BAE7-5FFC98095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91" name="Line 1008">
                <a:extLst>
                  <a:ext uri="{FF2B5EF4-FFF2-40B4-BE49-F238E27FC236}">
                    <a16:creationId xmlns:a16="http://schemas.microsoft.com/office/drawing/2014/main" id="{02E0CE6F-7271-4660-B6D2-81BEBBA85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19" name="Line 1009">
              <a:extLst>
                <a:ext uri="{FF2B5EF4-FFF2-40B4-BE49-F238E27FC236}">
                  <a16:creationId xmlns:a16="http://schemas.microsoft.com/office/drawing/2014/main" id="{63A89213-6DF3-48B2-A3F0-3DFE27467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420" name="Group 1010">
              <a:extLst>
                <a:ext uri="{FF2B5EF4-FFF2-40B4-BE49-F238E27FC236}">
                  <a16:creationId xmlns:a16="http://schemas.microsoft.com/office/drawing/2014/main" id="{A1B2043F-0186-4CBB-9A44-FA068A46C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678" name="Oval 407">
                <a:extLst>
                  <a:ext uri="{FF2B5EF4-FFF2-40B4-BE49-F238E27FC236}">
                    <a16:creationId xmlns:a16="http://schemas.microsoft.com/office/drawing/2014/main" id="{0D537F81-4EA7-435F-9717-1D5ACED9A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9" name="Rectangle 410">
                <a:extLst>
                  <a:ext uri="{FF2B5EF4-FFF2-40B4-BE49-F238E27FC236}">
                    <a16:creationId xmlns:a16="http://schemas.microsoft.com/office/drawing/2014/main" id="{9357D2BF-4B56-4A04-9869-9C6CB641C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0" name="Oval 411">
                <a:extLst>
                  <a:ext uri="{FF2B5EF4-FFF2-40B4-BE49-F238E27FC236}">
                    <a16:creationId xmlns:a16="http://schemas.microsoft.com/office/drawing/2014/main" id="{CC5EA568-2794-491A-9311-E13C00B23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81" name="Group 1014">
                <a:extLst>
                  <a:ext uri="{FF2B5EF4-FFF2-40B4-BE49-F238E27FC236}">
                    <a16:creationId xmlns:a16="http://schemas.microsoft.com/office/drawing/2014/main" id="{3629835A-A10D-471D-9C0C-FF39E3D6FA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84" name="Freeform 1015">
                  <a:extLst>
                    <a:ext uri="{FF2B5EF4-FFF2-40B4-BE49-F238E27FC236}">
                      <a16:creationId xmlns:a16="http://schemas.microsoft.com/office/drawing/2014/main" id="{4AA6331E-1A3B-4318-8DDC-C8520A7AAB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5" name="Freeform 1016">
                  <a:extLst>
                    <a:ext uri="{FF2B5EF4-FFF2-40B4-BE49-F238E27FC236}">
                      <a16:creationId xmlns:a16="http://schemas.microsoft.com/office/drawing/2014/main" id="{7FDC4670-27AF-4609-90B3-CE7E95D735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82" name="Line 1017">
                <a:extLst>
                  <a:ext uri="{FF2B5EF4-FFF2-40B4-BE49-F238E27FC236}">
                    <a16:creationId xmlns:a16="http://schemas.microsoft.com/office/drawing/2014/main" id="{02292074-EE5D-4405-8C06-C69F79343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83" name="Line 1018">
                <a:extLst>
                  <a:ext uri="{FF2B5EF4-FFF2-40B4-BE49-F238E27FC236}">
                    <a16:creationId xmlns:a16="http://schemas.microsoft.com/office/drawing/2014/main" id="{B44E6E30-023A-44EB-85B5-AC699B89C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21" name="Group 1019">
              <a:extLst>
                <a:ext uri="{FF2B5EF4-FFF2-40B4-BE49-F238E27FC236}">
                  <a16:creationId xmlns:a16="http://schemas.microsoft.com/office/drawing/2014/main" id="{74D129C2-A157-455A-9AF5-95D0918754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670" name="Oval 407">
                <a:extLst>
                  <a:ext uri="{FF2B5EF4-FFF2-40B4-BE49-F238E27FC236}">
                    <a16:creationId xmlns:a16="http://schemas.microsoft.com/office/drawing/2014/main" id="{0408EAEC-BC06-40AE-BF26-63B53EBA7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1" name="Rectangle 410">
                <a:extLst>
                  <a:ext uri="{FF2B5EF4-FFF2-40B4-BE49-F238E27FC236}">
                    <a16:creationId xmlns:a16="http://schemas.microsoft.com/office/drawing/2014/main" id="{82AD95CB-8E2D-4BD5-8DAB-D5272FDA9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2" name="Oval 411">
                <a:extLst>
                  <a:ext uri="{FF2B5EF4-FFF2-40B4-BE49-F238E27FC236}">
                    <a16:creationId xmlns:a16="http://schemas.microsoft.com/office/drawing/2014/main" id="{D34F9DB9-0DE9-4FE3-A186-5223F17C1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73" name="Group 1023">
                <a:extLst>
                  <a:ext uri="{FF2B5EF4-FFF2-40B4-BE49-F238E27FC236}">
                    <a16:creationId xmlns:a16="http://schemas.microsoft.com/office/drawing/2014/main" id="{7C3D3C4C-87C0-4091-9676-530805E4B4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76" name="Freeform 1024">
                  <a:extLst>
                    <a:ext uri="{FF2B5EF4-FFF2-40B4-BE49-F238E27FC236}">
                      <a16:creationId xmlns:a16="http://schemas.microsoft.com/office/drawing/2014/main" id="{5A2B2B1E-3A0C-4CD1-BB6B-814051F7A2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7" name="Freeform 1025">
                  <a:extLst>
                    <a:ext uri="{FF2B5EF4-FFF2-40B4-BE49-F238E27FC236}">
                      <a16:creationId xmlns:a16="http://schemas.microsoft.com/office/drawing/2014/main" id="{D77203AE-F90B-4F62-A07D-0533F9217E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74" name="Line 1026">
                <a:extLst>
                  <a:ext uri="{FF2B5EF4-FFF2-40B4-BE49-F238E27FC236}">
                    <a16:creationId xmlns:a16="http://schemas.microsoft.com/office/drawing/2014/main" id="{5918085A-968C-4C9C-B1D1-22393B075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75" name="Line 1027">
                <a:extLst>
                  <a:ext uri="{FF2B5EF4-FFF2-40B4-BE49-F238E27FC236}">
                    <a16:creationId xmlns:a16="http://schemas.microsoft.com/office/drawing/2014/main" id="{107B4335-3EED-4C43-A1A6-50BC8ED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22" name="Group 1028">
              <a:extLst>
                <a:ext uri="{FF2B5EF4-FFF2-40B4-BE49-F238E27FC236}">
                  <a16:creationId xmlns:a16="http://schemas.microsoft.com/office/drawing/2014/main" id="{D6C8CDE3-0C43-4A29-9E64-04ED6606B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662" name="Oval 407">
                <a:extLst>
                  <a:ext uri="{FF2B5EF4-FFF2-40B4-BE49-F238E27FC236}">
                    <a16:creationId xmlns:a16="http://schemas.microsoft.com/office/drawing/2014/main" id="{9F6B1537-AF51-40B9-864B-17569BA2D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Rectangle 410">
                <a:extLst>
                  <a:ext uri="{FF2B5EF4-FFF2-40B4-BE49-F238E27FC236}">
                    <a16:creationId xmlns:a16="http://schemas.microsoft.com/office/drawing/2014/main" id="{92BCD5D3-1CDF-4FF5-B8C8-A2AFB6F2A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Oval 411">
                <a:extLst>
                  <a:ext uri="{FF2B5EF4-FFF2-40B4-BE49-F238E27FC236}">
                    <a16:creationId xmlns:a16="http://schemas.microsoft.com/office/drawing/2014/main" id="{8147DDC6-7E96-4F78-A218-597759CAE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65" name="Group 1032">
                <a:extLst>
                  <a:ext uri="{FF2B5EF4-FFF2-40B4-BE49-F238E27FC236}">
                    <a16:creationId xmlns:a16="http://schemas.microsoft.com/office/drawing/2014/main" id="{8F209E55-D858-488A-98F6-9A628CA9DB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68" name="Freeform 1033">
                  <a:extLst>
                    <a:ext uri="{FF2B5EF4-FFF2-40B4-BE49-F238E27FC236}">
                      <a16:creationId xmlns:a16="http://schemas.microsoft.com/office/drawing/2014/main" id="{B9564801-B6F2-4254-88C4-57052F43E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9" name="Freeform 1034">
                  <a:extLst>
                    <a:ext uri="{FF2B5EF4-FFF2-40B4-BE49-F238E27FC236}">
                      <a16:creationId xmlns:a16="http://schemas.microsoft.com/office/drawing/2014/main" id="{69E43CD3-FE74-406D-B023-D1A2164C4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6" name="Line 1035">
                <a:extLst>
                  <a:ext uri="{FF2B5EF4-FFF2-40B4-BE49-F238E27FC236}">
                    <a16:creationId xmlns:a16="http://schemas.microsoft.com/office/drawing/2014/main" id="{E3F08F61-B299-4312-8526-08D3B97C21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7" name="Line 1036">
                <a:extLst>
                  <a:ext uri="{FF2B5EF4-FFF2-40B4-BE49-F238E27FC236}">
                    <a16:creationId xmlns:a16="http://schemas.microsoft.com/office/drawing/2014/main" id="{D33E3EDF-F513-48C9-9FF2-A8EFA93C0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23" name="Group 1037">
              <a:extLst>
                <a:ext uri="{FF2B5EF4-FFF2-40B4-BE49-F238E27FC236}">
                  <a16:creationId xmlns:a16="http://schemas.microsoft.com/office/drawing/2014/main" id="{035A8F7D-59B3-40AB-A994-A658442C71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654" name="Oval 407">
                <a:extLst>
                  <a:ext uri="{FF2B5EF4-FFF2-40B4-BE49-F238E27FC236}">
                    <a16:creationId xmlns:a16="http://schemas.microsoft.com/office/drawing/2014/main" id="{E22A86F7-8C31-47D7-9E63-16179A25F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5" name="Rectangle 410">
                <a:extLst>
                  <a:ext uri="{FF2B5EF4-FFF2-40B4-BE49-F238E27FC236}">
                    <a16:creationId xmlns:a16="http://schemas.microsoft.com/office/drawing/2014/main" id="{A8D367CA-23D7-4939-A96D-0F43C4615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6" name="Oval 411">
                <a:extLst>
                  <a:ext uri="{FF2B5EF4-FFF2-40B4-BE49-F238E27FC236}">
                    <a16:creationId xmlns:a16="http://schemas.microsoft.com/office/drawing/2014/main" id="{5C7DF327-2827-437A-844F-81514F9CF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57" name="Group 1041">
                <a:extLst>
                  <a:ext uri="{FF2B5EF4-FFF2-40B4-BE49-F238E27FC236}">
                    <a16:creationId xmlns:a16="http://schemas.microsoft.com/office/drawing/2014/main" id="{65CD0C3A-A7E4-4EAF-8AF7-006FC09708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60" name="Freeform 1042">
                  <a:extLst>
                    <a:ext uri="{FF2B5EF4-FFF2-40B4-BE49-F238E27FC236}">
                      <a16:creationId xmlns:a16="http://schemas.microsoft.com/office/drawing/2014/main" id="{524ACF5A-FAEA-4E61-9F2D-9A9CBB9A6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1" name="Freeform 1043">
                  <a:extLst>
                    <a:ext uri="{FF2B5EF4-FFF2-40B4-BE49-F238E27FC236}">
                      <a16:creationId xmlns:a16="http://schemas.microsoft.com/office/drawing/2014/main" id="{D36C3621-F5CB-4C99-978E-B5696D58B0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8" name="Line 1044">
                <a:extLst>
                  <a:ext uri="{FF2B5EF4-FFF2-40B4-BE49-F238E27FC236}">
                    <a16:creationId xmlns:a16="http://schemas.microsoft.com/office/drawing/2014/main" id="{17641472-177F-4930-AEE5-50BC7640F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9" name="Line 1045">
                <a:extLst>
                  <a:ext uri="{FF2B5EF4-FFF2-40B4-BE49-F238E27FC236}">
                    <a16:creationId xmlns:a16="http://schemas.microsoft.com/office/drawing/2014/main" id="{797C1276-BAA1-4C1F-8BCB-8A276C951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24" name="Group 1046">
              <a:extLst>
                <a:ext uri="{FF2B5EF4-FFF2-40B4-BE49-F238E27FC236}">
                  <a16:creationId xmlns:a16="http://schemas.microsoft.com/office/drawing/2014/main" id="{116CCDC0-1ACB-449A-B505-D59FE62734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646" name="Oval 407">
                <a:extLst>
                  <a:ext uri="{FF2B5EF4-FFF2-40B4-BE49-F238E27FC236}">
                    <a16:creationId xmlns:a16="http://schemas.microsoft.com/office/drawing/2014/main" id="{44F28037-A2E8-4D1C-8B2C-737413DD3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7" name="Rectangle 410">
                <a:extLst>
                  <a:ext uri="{FF2B5EF4-FFF2-40B4-BE49-F238E27FC236}">
                    <a16:creationId xmlns:a16="http://schemas.microsoft.com/office/drawing/2014/main" id="{8F6EDF42-4F05-4AE4-8146-E6C73B948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8" name="Oval 411">
                <a:extLst>
                  <a:ext uri="{FF2B5EF4-FFF2-40B4-BE49-F238E27FC236}">
                    <a16:creationId xmlns:a16="http://schemas.microsoft.com/office/drawing/2014/main" id="{36E5E912-49E8-4097-AAC2-A80A3346E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49" name="Group 1050">
                <a:extLst>
                  <a:ext uri="{FF2B5EF4-FFF2-40B4-BE49-F238E27FC236}">
                    <a16:creationId xmlns:a16="http://schemas.microsoft.com/office/drawing/2014/main" id="{3392480C-23C7-48FC-9216-420B493C40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52" name="Freeform 1051">
                  <a:extLst>
                    <a:ext uri="{FF2B5EF4-FFF2-40B4-BE49-F238E27FC236}">
                      <a16:creationId xmlns:a16="http://schemas.microsoft.com/office/drawing/2014/main" id="{BB497506-2C51-4B24-BEC3-D5B617FEC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3" name="Freeform 1052">
                  <a:extLst>
                    <a:ext uri="{FF2B5EF4-FFF2-40B4-BE49-F238E27FC236}">
                      <a16:creationId xmlns:a16="http://schemas.microsoft.com/office/drawing/2014/main" id="{1925B28A-8E20-47A5-AC23-75138786E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0" name="Line 1053">
                <a:extLst>
                  <a:ext uri="{FF2B5EF4-FFF2-40B4-BE49-F238E27FC236}">
                    <a16:creationId xmlns:a16="http://schemas.microsoft.com/office/drawing/2014/main" id="{A57F0C75-7E75-43A9-BE27-752FAC582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1" name="Line 1054">
                <a:extLst>
                  <a:ext uri="{FF2B5EF4-FFF2-40B4-BE49-F238E27FC236}">
                    <a16:creationId xmlns:a16="http://schemas.microsoft.com/office/drawing/2014/main" id="{0A12B273-9646-4940-8FAD-D6F999FEB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25" name="Group 1055">
              <a:extLst>
                <a:ext uri="{FF2B5EF4-FFF2-40B4-BE49-F238E27FC236}">
                  <a16:creationId xmlns:a16="http://schemas.microsoft.com/office/drawing/2014/main" id="{6CD88F5D-62A5-4F27-B156-2EF5EBE707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638" name="Oval 407">
                <a:extLst>
                  <a:ext uri="{FF2B5EF4-FFF2-40B4-BE49-F238E27FC236}">
                    <a16:creationId xmlns:a16="http://schemas.microsoft.com/office/drawing/2014/main" id="{CAC2E7A3-D144-438B-BBBC-2B29B3E36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9" name="Rectangle 410">
                <a:extLst>
                  <a:ext uri="{FF2B5EF4-FFF2-40B4-BE49-F238E27FC236}">
                    <a16:creationId xmlns:a16="http://schemas.microsoft.com/office/drawing/2014/main" id="{6EC29778-6180-477C-8A7B-0DA79C3FC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0" name="Oval 411">
                <a:extLst>
                  <a:ext uri="{FF2B5EF4-FFF2-40B4-BE49-F238E27FC236}">
                    <a16:creationId xmlns:a16="http://schemas.microsoft.com/office/drawing/2014/main" id="{56F97716-504F-4ACD-8893-CC815CD04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41" name="Group 1059">
                <a:extLst>
                  <a:ext uri="{FF2B5EF4-FFF2-40B4-BE49-F238E27FC236}">
                    <a16:creationId xmlns:a16="http://schemas.microsoft.com/office/drawing/2014/main" id="{6195678C-1938-41B6-B736-F4E3029D6B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44" name="Freeform 1060">
                  <a:extLst>
                    <a:ext uri="{FF2B5EF4-FFF2-40B4-BE49-F238E27FC236}">
                      <a16:creationId xmlns:a16="http://schemas.microsoft.com/office/drawing/2014/main" id="{5742699F-23A0-4AEA-BEA4-CED0784B2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" name="Freeform 1061">
                  <a:extLst>
                    <a:ext uri="{FF2B5EF4-FFF2-40B4-BE49-F238E27FC236}">
                      <a16:creationId xmlns:a16="http://schemas.microsoft.com/office/drawing/2014/main" id="{14183D62-E618-462B-92AE-84F9DE7C5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42" name="Line 1062">
                <a:extLst>
                  <a:ext uri="{FF2B5EF4-FFF2-40B4-BE49-F238E27FC236}">
                    <a16:creationId xmlns:a16="http://schemas.microsoft.com/office/drawing/2014/main" id="{4829E122-1101-4EE0-A1C1-12491EFD88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3" name="Line 1063">
                <a:extLst>
                  <a:ext uri="{FF2B5EF4-FFF2-40B4-BE49-F238E27FC236}">
                    <a16:creationId xmlns:a16="http://schemas.microsoft.com/office/drawing/2014/main" id="{5560916A-259D-47ED-94C5-B4D084691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26" name="Group 1064">
              <a:extLst>
                <a:ext uri="{FF2B5EF4-FFF2-40B4-BE49-F238E27FC236}">
                  <a16:creationId xmlns:a16="http://schemas.microsoft.com/office/drawing/2014/main" id="{2A7582C8-32FF-401E-9E72-F898FF3A91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624" name="Group 1065">
                <a:extLst>
                  <a:ext uri="{FF2B5EF4-FFF2-40B4-BE49-F238E27FC236}">
                    <a16:creationId xmlns:a16="http://schemas.microsoft.com/office/drawing/2014/main" id="{A97058F6-07A0-44F5-AF57-8CAC3044CB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626" name="Freeform 1066">
                  <a:extLst>
                    <a:ext uri="{FF2B5EF4-FFF2-40B4-BE49-F238E27FC236}">
                      <a16:creationId xmlns:a16="http://schemas.microsoft.com/office/drawing/2014/main" id="{FFC090FB-8886-474B-9060-0624B68701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7" name="Freeform 1067">
                  <a:extLst>
                    <a:ext uri="{FF2B5EF4-FFF2-40B4-BE49-F238E27FC236}">
                      <a16:creationId xmlns:a16="http://schemas.microsoft.com/office/drawing/2014/main" id="{7D19AFA9-E398-495E-BD42-E49C1E6D5E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8" name="Freeform 1068">
                  <a:extLst>
                    <a:ext uri="{FF2B5EF4-FFF2-40B4-BE49-F238E27FC236}">
                      <a16:creationId xmlns:a16="http://schemas.microsoft.com/office/drawing/2014/main" id="{0F157200-0C47-4B94-A4C2-A72B577FBA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9" name="Freeform 1069">
                  <a:extLst>
                    <a:ext uri="{FF2B5EF4-FFF2-40B4-BE49-F238E27FC236}">
                      <a16:creationId xmlns:a16="http://schemas.microsoft.com/office/drawing/2014/main" id="{F15F54AD-5738-44D0-988F-A69716738A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0" name="Freeform 1070">
                  <a:extLst>
                    <a:ext uri="{FF2B5EF4-FFF2-40B4-BE49-F238E27FC236}">
                      <a16:creationId xmlns:a16="http://schemas.microsoft.com/office/drawing/2014/main" id="{F6F0750C-1A6D-4B31-936D-110BFF809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1" name="Freeform 1071">
                  <a:extLst>
                    <a:ext uri="{FF2B5EF4-FFF2-40B4-BE49-F238E27FC236}">
                      <a16:creationId xmlns:a16="http://schemas.microsoft.com/office/drawing/2014/main" id="{866D52FD-05C1-4420-955F-FBA249996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2" name="Freeform 1072">
                  <a:extLst>
                    <a:ext uri="{FF2B5EF4-FFF2-40B4-BE49-F238E27FC236}">
                      <a16:creationId xmlns:a16="http://schemas.microsoft.com/office/drawing/2014/main" id="{6150CBEB-37DF-4BFF-BCAB-60D38BD5B8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3" name="Freeform 1073">
                  <a:extLst>
                    <a:ext uri="{FF2B5EF4-FFF2-40B4-BE49-F238E27FC236}">
                      <a16:creationId xmlns:a16="http://schemas.microsoft.com/office/drawing/2014/main" id="{5B655173-3987-494D-8CCA-027C9350C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4" name="Freeform 1074">
                  <a:extLst>
                    <a:ext uri="{FF2B5EF4-FFF2-40B4-BE49-F238E27FC236}">
                      <a16:creationId xmlns:a16="http://schemas.microsoft.com/office/drawing/2014/main" id="{8480C7EE-8156-4814-A7E4-2612F7F4E1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" name="Freeform 1075">
                  <a:extLst>
                    <a:ext uri="{FF2B5EF4-FFF2-40B4-BE49-F238E27FC236}">
                      <a16:creationId xmlns:a16="http://schemas.microsoft.com/office/drawing/2014/main" id="{76EB9DCF-B3A8-4A1C-B71D-4790BFCAB8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6" name="Freeform 1076">
                  <a:extLst>
                    <a:ext uri="{FF2B5EF4-FFF2-40B4-BE49-F238E27FC236}">
                      <a16:creationId xmlns:a16="http://schemas.microsoft.com/office/drawing/2014/main" id="{2AE6815F-7155-4F30-A5C4-4F8393C2A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7" name="Freeform 1077">
                  <a:extLst>
                    <a:ext uri="{FF2B5EF4-FFF2-40B4-BE49-F238E27FC236}">
                      <a16:creationId xmlns:a16="http://schemas.microsoft.com/office/drawing/2014/main" id="{7CB841C3-DACC-4926-8802-75EEBDCA0B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625" name="Picture 1078" descr="access_point_stylized_gray_small">
                <a:extLst>
                  <a:ext uri="{FF2B5EF4-FFF2-40B4-BE49-F238E27FC236}">
                    <a16:creationId xmlns:a16="http://schemas.microsoft.com/office/drawing/2014/main" id="{B6146EE5-27F3-4941-B3CB-C9576F1C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27" name="Group 1079">
              <a:extLst>
                <a:ext uri="{FF2B5EF4-FFF2-40B4-BE49-F238E27FC236}">
                  <a16:creationId xmlns:a16="http://schemas.microsoft.com/office/drawing/2014/main" id="{370219B5-6A81-467C-98BE-46540C5108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610" name="Group 1080">
                <a:extLst>
                  <a:ext uri="{FF2B5EF4-FFF2-40B4-BE49-F238E27FC236}">
                    <a16:creationId xmlns:a16="http://schemas.microsoft.com/office/drawing/2014/main" id="{FA4C24B8-653A-44A1-84B1-B02D7FFA8B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612" name="Freeform 1081">
                  <a:extLst>
                    <a:ext uri="{FF2B5EF4-FFF2-40B4-BE49-F238E27FC236}">
                      <a16:creationId xmlns:a16="http://schemas.microsoft.com/office/drawing/2014/main" id="{C76AC1E3-BBE3-417D-870E-09534C7795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3" name="Freeform 1082">
                  <a:extLst>
                    <a:ext uri="{FF2B5EF4-FFF2-40B4-BE49-F238E27FC236}">
                      <a16:creationId xmlns:a16="http://schemas.microsoft.com/office/drawing/2014/main" id="{54DFDA91-CA54-42CE-BB3C-093E90EA92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4" name="Freeform 1083">
                  <a:extLst>
                    <a:ext uri="{FF2B5EF4-FFF2-40B4-BE49-F238E27FC236}">
                      <a16:creationId xmlns:a16="http://schemas.microsoft.com/office/drawing/2014/main" id="{3A18CD01-AC0C-4B99-85BC-226FEBC4D0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" name="Freeform 1084">
                  <a:extLst>
                    <a:ext uri="{FF2B5EF4-FFF2-40B4-BE49-F238E27FC236}">
                      <a16:creationId xmlns:a16="http://schemas.microsoft.com/office/drawing/2014/main" id="{7E5A5F59-C576-498D-9450-CAD2B0CAF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6" name="Freeform 1085">
                  <a:extLst>
                    <a:ext uri="{FF2B5EF4-FFF2-40B4-BE49-F238E27FC236}">
                      <a16:creationId xmlns:a16="http://schemas.microsoft.com/office/drawing/2014/main" id="{3CB81352-DCF1-451E-969D-C18AA4692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7" name="Freeform 1086">
                  <a:extLst>
                    <a:ext uri="{FF2B5EF4-FFF2-40B4-BE49-F238E27FC236}">
                      <a16:creationId xmlns:a16="http://schemas.microsoft.com/office/drawing/2014/main" id="{81B3A4A8-FBF3-4D3D-9FFE-AB9923641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" name="Freeform 1087">
                  <a:extLst>
                    <a:ext uri="{FF2B5EF4-FFF2-40B4-BE49-F238E27FC236}">
                      <a16:creationId xmlns:a16="http://schemas.microsoft.com/office/drawing/2014/main" id="{8753B22B-4B1A-4912-8585-BDA4AB1496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" name="Freeform 1088">
                  <a:extLst>
                    <a:ext uri="{FF2B5EF4-FFF2-40B4-BE49-F238E27FC236}">
                      <a16:creationId xmlns:a16="http://schemas.microsoft.com/office/drawing/2014/main" id="{760ECC37-0E5A-49AC-B756-B1487C96C3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" name="Freeform 1089">
                  <a:extLst>
                    <a:ext uri="{FF2B5EF4-FFF2-40B4-BE49-F238E27FC236}">
                      <a16:creationId xmlns:a16="http://schemas.microsoft.com/office/drawing/2014/main" id="{2C417F65-1181-402C-A0A4-0FCAF829D6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" name="Freeform 1090">
                  <a:extLst>
                    <a:ext uri="{FF2B5EF4-FFF2-40B4-BE49-F238E27FC236}">
                      <a16:creationId xmlns:a16="http://schemas.microsoft.com/office/drawing/2014/main" id="{AEB66B40-0CDE-48ED-8CAE-353DCE77FE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" name="Freeform 1091">
                  <a:extLst>
                    <a:ext uri="{FF2B5EF4-FFF2-40B4-BE49-F238E27FC236}">
                      <a16:creationId xmlns:a16="http://schemas.microsoft.com/office/drawing/2014/main" id="{2CE00262-E902-4536-A73D-A34E7E56DF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3" name="Freeform 1092">
                  <a:extLst>
                    <a:ext uri="{FF2B5EF4-FFF2-40B4-BE49-F238E27FC236}">
                      <a16:creationId xmlns:a16="http://schemas.microsoft.com/office/drawing/2014/main" id="{DF259E97-5F5E-412E-9308-8AAC91E03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611" name="Picture 1093" descr="access_point_stylized_gray_small">
                <a:extLst>
                  <a:ext uri="{FF2B5EF4-FFF2-40B4-BE49-F238E27FC236}">
                    <a16:creationId xmlns:a16="http://schemas.microsoft.com/office/drawing/2014/main" id="{66632E6E-F4BE-4218-805B-B798296974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28" name="Line 1094">
              <a:extLst>
                <a:ext uri="{FF2B5EF4-FFF2-40B4-BE49-F238E27FC236}">
                  <a16:creationId xmlns:a16="http://schemas.microsoft.com/office/drawing/2014/main" id="{6FB7494A-8C24-4526-815F-062810DBBA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429" name="Group 1095">
              <a:extLst>
                <a:ext uri="{FF2B5EF4-FFF2-40B4-BE49-F238E27FC236}">
                  <a16:creationId xmlns:a16="http://schemas.microsoft.com/office/drawing/2014/main" id="{C4E3FD48-EBA9-426C-9C16-F6ACB2C8198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608" name="Picture 1096" descr="desktop_computer_stylized_medium">
                <a:extLst>
                  <a:ext uri="{FF2B5EF4-FFF2-40B4-BE49-F238E27FC236}">
                    <a16:creationId xmlns:a16="http://schemas.microsoft.com/office/drawing/2014/main" id="{17083137-48A9-4BDA-8990-8116A6F3BE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9" name="Freeform 1097">
                <a:extLst>
                  <a:ext uri="{FF2B5EF4-FFF2-40B4-BE49-F238E27FC236}">
                    <a16:creationId xmlns:a16="http://schemas.microsoft.com/office/drawing/2014/main" id="{5FC530F5-D728-415C-83FD-4815D6CB7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30" name="Group 1098">
              <a:extLst>
                <a:ext uri="{FF2B5EF4-FFF2-40B4-BE49-F238E27FC236}">
                  <a16:creationId xmlns:a16="http://schemas.microsoft.com/office/drawing/2014/main" id="{302A12EE-96D8-4953-B6EB-34D5DD94219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606" name="Picture 1099" descr="desktop_computer_stylized_medium">
                <a:extLst>
                  <a:ext uri="{FF2B5EF4-FFF2-40B4-BE49-F238E27FC236}">
                    <a16:creationId xmlns:a16="http://schemas.microsoft.com/office/drawing/2014/main" id="{46EB9A39-45F1-47E7-A095-8A629D08F9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7" name="Freeform 1100">
                <a:extLst>
                  <a:ext uri="{FF2B5EF4-FFF2-40B4-BE49-F238E27FC236}">
                    <a16:creationId xmlns:a16="http://schemas.microsoft.com/office/drawing/2014/main" id="{AA604B3D-91E7-4DB0-8D5A-BEB110211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31" name="Group 1101">
              <a:extLst>
                <a:ext uri="{FF2B5EF4-FFF2-40B4-BE49-F238E27FC236}">
                  <a16:creationId xmlns:a16="http://schemas.microsoft.com/office/drawing/2014/main" id="{C8F4CC9F-E9F2-463F-B822-E967D80D96D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604" name="Picture 1102" descr="desktop_computer_stylized_medium">
                <a:extLst>
                  <a:ext uri="{FF2B5EF4-FFF2-40B4-BE49-F238E27FC236}">
                    <a16:creationId xmlns:a16="http://schemas.microsoft.com/office/drawing/2014/main" id="{BEDD18B3-2649-4BBA-ACBB-0AFF13C16E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5" name="Freeform 1103">
                <a:extLst>
                  <a:ext uri="{FF2B5EF4-FFF2-40B4-BE49-F238E27FC236}">
                    <a16:creationId xmlns:a16="http://schemas.microsoft.com/office/drawing/2014/main" id="{8631B4A0-B700-4E8D-AEE1-58A6FEAEA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32" name="Group 1104">
              <a:extLst>
                <a:ext uri="{FF2B5EF4-FFF2-40B4-BE49-F238E27FC236}">
                  <a16:creationId xmlns:a16="http://schemas.microsoft.com/office/drawing/2014/main" id="{20E1586F-2F68-44F7-A2F2-20EC979E53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602" name="Picture 1105" descr="desktop_computer_stylized_medium">
                <a:extLst>
                  <a:ext uri="{FF2B5EF4-FFF2-40B4-BE49-F238E27FC236}">
                    <a16:creationId xmlns:a16="http://schemas.microsoft.com/office/drawing/2014/main" id="{6C38DBE2-F5AF-4517-9DDE-C9CE12D1DF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3" name="Freeform 1106">
                <a:extLst>
                  <a:ext uri="{FF2B5EF4-FFF2-40B4-BE49-F238E27FC236}">
                    <a16:creationId xmlns:a16="http://schemas.microsoft.com/office/drawing/2014/main" id="{62B14FE9-281D-45A2-A3FD-1E49B35EC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pic>
          <p:nvPicPr>
            <p:cNvPr id="433" name="Picture 1107" descr="car_icon_small">
              <a:extLst>
                <a:ext uri="{FF2B5EF4-FFF2-40B4-BE49-F238E27FC236}">
                  <a16:creationId xmlns:a16="http://schemas.microsoft.com/office/drawing/2014/main" id="{2BE42989-58A3-4C01-BBD5-A3526B22D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4" name="Group 1108">
              <a:extLst>
                <a:ext uri="{FF2B5EF4-FFF2-40B4-BE49-F238E27FC236}">
                  <a16:creationId xmlns:a16="http://schemas.microsoft.com/office/drawing/2014/main" id="{0B70B625-FA1E-4F75-A3A5-47DA88EE51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600" name="Picture 1109" descr="iphone_stylized_small">
                <a:extLst>
                  <a:ext uri="{FF2B5EF4-FFF2-40B4-BE49-F238E27FC236}">
                    <a16:creationId xmlns:a16="http://schemas.microsoft.com/office/drawing/2014/main" id="{4BA8076F-BD08-4366-9D21-47AA6491F2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1" name="Picture 1110" descr="antenna_radiation_stylized">
                <a:extLst>
                  <a:ext uri="{FF2B5EF4-FFF2-40B4-BE49-F238E27FC236}">
                    <a16:creationId xmlns:a16="http://schemas.microsoft.com/office/drawing/2014/main" id="{AF6AF2C0-7996-400F-A832-E57B4114C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35" name="Group 1111">
              <a:extLst>
                <a:ext uri="{FF2B5EF4-FFF2-40B4-BE49-F238E27FC236}">
                  <a16:creationId xmlns:a16="http://schemas.microsoft.com/office/drawing/2014/main" id="{91C4E99D-20A5-4A82-AAD6-BE5C253728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568" name="Freeform 1112">
                <a:extLst>
                  <a:ext uri="{FF2B5EF4-FFF2-40B4-BE49-F238E27FC236}">
                    <a16:creationId xmlns:a16="http://schemas.microsoft.com/office/drawing/2014/main" id="{C7B9BC74-0D6B-42EB-9F3B-E234FC609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" name="Rectangle 1113">
                <a:extLst>
                  <a:ext uri="{FF2B5EF4-FFF2-40B4-BE49-F238E27FC236}">
                    <a16:creationId xmlns:a16="http://schemas.microsoft.com/office/drawing/2014/main" id="{85AAE244-D77D-4A5D-A6BC-C70814705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70" name="Freeform 1114">
                <a:extLst>
                  <a:ext uri="{FF2B5EF4-FFF2-40B4-BE49-F238E27FC236}">
                    <a16:creationId xmlns:a16="http://schemas.microsoft.com/office/drawing/2014/main" id="{8DFF1450-F5DD-4D34-AD55-F4601DC18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1" name="Freeform 1115">
                <a:extLst>
                  <a:ext uri="{FF2B5EF4-FFF2-40B4-BE49-F238E27FC236}">
                    <a16:creationId xmlns:a16="http://schemas.microsoft.com/office/drawing/2014/main" id="{05567AFA-A890-4692-8071-B4A5F34D2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" name="Rectangle 1116">
                <a:extLst>
                  <a:ext uri="{FF2B5EF4-FFF2-40B4-BE49-F238E27FC236}">
                    <a16:creationId xmlns:a16="http://schemas.microsoft.com/office/drawing/2014/main" id="{108365FF-12E3-4DFA-882B-9E0985BB8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573" name="Group 1117">
                <a:extLst>
                  <a:ext uri="{FF2B5EF4-FFF2-40B4-BE49-F238E27FC236}">
                    <a16:creationId xmlns:a16="http://schemas.microsoft.com/office/drawing/2014/main" id="{FEF65F1F-1531-4912-8DBB-C6103D22A4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98" name="AutoShape 1118">
                  <a:extLst>
                    <a:ext uri="{FF2B5EF4-FFF2-40B4-BE49-F238E27FC236}">
                      <a16:creationId xmlns:a16="http://schemas.microsoft.com/office/drawing/2014/main" id="{FCBC448F-770B-4373-8A7E-E36C1DD24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599" name="AutoShape 1119">
                  <a:extLst>
                    <a:ext uri="{FF2B5EF4-FFF2-40B4-BE49-F238E27FC236}">
                      <a16:creationId xmlns:a16="http://schemas.microsoft.com/office/drawing/2014/main" id="{97BBC8B2-8BA8-4635-82CB-44EC7366C2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74" name="Rectangle 1120">
                <a:extLst>
                  <a:ext uri="{FF2B5EF4-FFF2-40B4-BE49-F238E27FC236}">
                    <a16:creationId xmlns:a16="http://schemas.microsoft.com/office/drawing/2014/main" id="{EEAF44CD-793C-4906-BCAF-17E3F6BD5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575" name="Group 1121">
                <a:extLst>
                  <a:ext uri="{FF2B5EF4-FFF2-40B4-BE49-F238E27FC236}">
                    <a16:creationId xmlns:a16="http://schemas.microsoft.com/office/drawing/2014/main" id="{2A719836-C871-48FD-9B2B-D375292656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96" name="AutoShape 1122">
                  <a:extLst>
                    <a:ext uri="{FF2B5EF4-FFF2-40B4-BE49-F238E27FC236}">
                      <a16:creationId xmlns:a16="http://schemas.microsoft.com/office/drawing/2014/main" id="{AB1C1D4A-46ED-43DD-8EFB-78E64428D5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597" name="AutoShape 1123">
                  <a:extLst>
                    <a:ext uri="{FF2B5EF4-FFF2-40B4-BE49-F238E27FC236}">
                      <a16:creationId xmlns:a16="http://schemas.microsoft.com/office/drawing/2014/main" id="{384D097B-E6AF-4528-BD12-C59C050F2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76" name="Rectangle 1124">
                <a:extLst>
                  <a:ext uri="{FF2B5EF4-FFF2-40B4-BE49-F238E27FC236}">
                    <a16:creationId xmlns:a16="http://schemas.microsoft.com/office/drawing/2014/main" id="{E9DED28D-184B-4A2D-9C5F-8558E7D45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77" name="Rectangle 1125">
                <a:extLst>
                  <a:ext uri="{FF2B5EF4-FFF2-40B4-BE49-F238E27FC236}">
                    <a16:creationId xmlns:a16="http://schemas.microsoft.com/office/drawing/2014/main" id="{265F4E47-BCF8-4710-9C3F-FD94238A9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578" name="Group 1126">
                <a:extLst>
                  <a:ext uri="{FF2B5EF4-FFF2-40B4-BE49-F238E27FC236}">
                    <a16:creationId xmlns:a16="http://schemas.microsoft.com/office/drawing/2014/main" id="{699D6879-C942-4EA2-ADD6-F7E6CBFDF9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94" name="AutoShape 1127">
                  <a:extLst>
                    <a:ext uri="{FF2B5EF4-FFF2-40B4-BE49-F238E27FC236}">
                      <a16:creationId xmlns:a16="http://schemas.microsoft.com/office/drawing/2014/main" id="{F2E5ACE6-FA39-4435-8D63-E2A3469A9C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595" name="AutoShape 1128">
                  <a:extLst>
                    <a:ext uri="{FF2B5EF4-FFF2-40B4-BE49-F238E27FC236}">
                      <a16:creationId xmlns:a16="http://schemas.microsoft.com/office/drawing/2014/main" id="{DDA2B79F-27CD-4C52-9710-EA4D2BAC9C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79" name="Freeform 1129">
                <a:extLst>
                  <a:ext uri="{FF2B5EF4-FFF2-40B4-BE49-F238E27FC236}">
                    <a16:creationId xmlns:a16="http://schemas.microsoft.com/office/drawing/2014/main" id="{A90C65C9-1E1E-4A83-8E34-11F705B44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80" name="Group 1130">
                <a:extLst>
                  <a:ext uri="{FF2B5EF4-FFF2-40B4-BE49-F238E27FC236}">
                    <a16:creationId xmlns:a16="http://schemas.microsoft.com/office/drawing/2014/main" id="{E788E851-5A33-4E96-B70C-9EAE963E5A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92" name="AutoShape 1131">
                  <a:extLst>
                    <a:ext uri="{FF2B5EF4-FFF2-40B4-BE49-F238E27FC236}">
                      <a16:creationId xmlns:a16="http://schemas.microsoft.com/office/drawing/2014/main" id="{901D592C-0B72-4F0C-B5A8-7A322A393B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593" name="AutoShape 1132">
                  <a:extLst>
                    <a:ext uri="{FF2B5EF4-FFF2-40B4-BE49-F238E27FC236}">
                      <a16:creationId xmlns:a16="http://schemas.microsoft.com/office/drawing/2014/main" id="{DD5F6D2A-4FA0-49F0-9E2B-4EAE84D6C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81" name="Rectangle 1133">
                <a:extLst>
                  <a:ext uri="{FF2B5EF4-FFF2-40B4-BE49-F238E27FC236}">
                    <a16:creationId xmlns:a16="http://schemas.microsoft.com/office/drawing/2014/main" id="{B2AEAB81-A69B-4AEE-9F1C-ECC3B31E9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82" name="Freeform 1134">
                <a:extLst>
                  <a:ext uri="{FF2B5EF4-FFF2-40B4-BE49-F238E27FC236}">
                    <a16:creationId xmlns:a16="http://schemas.microsoft.com/office/drawing/2014/main" id="{384BC4F0-76AE-459B-8408-9FC41565D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" name="Freeform 1135">
                <a:extLst>
                  <a:ext uri="{FF2B5EF4-FFF2-40B4-BE49-F238E27FC236}">
                    <a16:creationId xmlns:a16="http://schemas.microsoft.com/office/drawing/2014/main" id="{BA87667C-D858-44D8-9EF6-57B919C1A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" name="Oval 1136">
                <a:extLst>
                  <a:ext uri="{FF2B5EF4-FFF2-40B4-BE49-F238E27FC236}">
                    <a16:creationId xmlns:a16="http://schemas.microsoft.com/office/drawing/2014/main" id="{343B1C75-739F-45E6-8A6B-E7C2468D6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85" name="Freeform 1137">
                <a:extLst>
                  <a:ext uri="{FF2B5EF4-FFF2-40B4-BE49-F238E27FC236}">
                    <a16:creationId xmlns:a16="http://schemas.microsoft.com/office/drawing/2014/main" id="{F22900EE-8BC6-40A4-A462-44C00BB79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" name="AutoShape 1138">
                <a:extLst>
                  <a:ext uri="{FF2B5EF4-FFF2-40B4-BE49-F238E27FC236}">
                    <a16:creationId xmlns:a16="http://schemas.microsoft.com/office/drawing/2014/main" id="{89922D37-885C-4770-9E12-91BEA576B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87" name="AutoShape 1139">
                <a:extLst>
                  <a:ext uri="{FF2B5EF4-FFF2-40B4-BE49-F238E27FC236}">
                    <a16:creationId xmlns:a16="http://schemas.microsoft.com/office/drawing/2014/main" id="{A89DF3C6-CC46-4BE4-B5B7-B884B09BE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88" name="Oval 1140">
                <a:extLst>
                  <a:ext uri="{FF2B5EF4-FFF2-40B4-BE49-F238E27FC236}">
                    <a16:creationId xmlns:a16="http://schemas.microsoft.com/office/drawing/2014/main" id="{0C395BF2-8CE6-45FF-B592-648131663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89" name="Oval 1141">
                <a:extLst>
                  <a:ext uri="{FF2B5EF4-FFF2-40B4-BE49-F238E27FC236}">
                    <a16:creationId xmlns:a16="http://schemas.microsoft.com/office/drawing/2014/main" id="{C09C9F15-C9D8-4D20-8F4C-5840642ED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90" name="Oval 1142">
                <a:extLst>
                  <a:ext uri="{FF2B5EF4-FFF2-40B4-BE49-F238E27FC236}">
                    <a16:creationId xmlns:a16="http://schemas.microsoft.com/office/drawing/2014/main" id="{4C453005-6B3E-48A2-B8D5-9C915F3A6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91" name="Rectangle 1143">
                <a:extLst>
                  <a:ext uri="{FF2B5EF4-FFF2-40B4-BE49-F238E27FC236}">
                    <a16:creationId xmlns:a16="http://schemas.microsoft.com/office/drawing/2014/main" id="{D0F02622-E8FD-4DDC-9EAA-7E0CA0C7F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36" name="Group 1144">
              <a:extLst>
                <a:ext uri="{FF2B5EF4-FFF2-40B4-BE49-F238E27FC236}">
                  <a16:creationId xmlns:a16="http://schemas.microsoft.com/office/drawing/2014/main" id="{6D5BC7CC-CB2A-4E69-B1F5-ED11CE86C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536" name="Freeform 1145">
                <a:extLst>
                  <a:ext uri="{FF2B5EF4-FFF2-40B4-BE49-F238E27FC236}">
                    <a16:creationId xmlns:a16="http://schemas.microsoft.com/office/drawing/2014/main" id="{DEE490C7-FACE-4822-AC4A-3FFB20DF1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7" name="Rectangle 1146">
                <a:extLst>
                  <a:ext uri="{FF2B5EF4-FFF2-40B4-BE49-F238E27FC236}">
                    <a16:creationId xmlns:a16="http://schemas.microsoft.com/office/drawing/2014/main" id="{A3215CB1-83A4-4609-87AB-6A44A2227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38" name="Freeform 1147">
                <a:extLst>
                  <a:ext uri="{FF2B5EF4-FFF2-40B4-BE49-F238E27FC236}">
                    <a16:creationId xmlns:a16="http://schemas.microsoft.com/office/drawing/2014/main" id="{8EE3AA7B-F3C9-4731-986E-F1B93DFC2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9" name="Freeform 1148">
                <a:extLst>
                  <a:ext uri="{FF2B5EF4-FFF2-40B4-BE49-F238E27FC236}">
                    <a16:creationId xmlns:a16="http://schemas.microsoft.com/office/drawing/2014/main" id="{9014EB94-E1F9-403A-AA12-16E73FC37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0" name="Rectangle 1149">
                <a:extLst>
                  <a:ext uri="{FF2B5EF4-FFF2-40B4-BE49-F238E27FC236}">
                    <a16:creationId xmlns:a16="http://schemas.microsoft.com/office/drawing/2014/main" id="{3EAECC45-0ACD-4852-B1AB-35DB44335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541" name="Group 1150">
                <a:extLst>
                  <a:ext uri="{FF2B5EF4-FFF2-40B4-BE49-F238E27FC236}">
                    <a16:creationId xmlns:a16="http://schemas.microsoft.com/office/drawing/2014/main" id="{BE9D16CB-B56B-4943-859A-B2A997A993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66" name="AutoShape 1151">
                  <a:extLst>
                    <a:ext uri="{FF2B5EF4-FFF2-40B4-BE49-F238E27FC236}">
                      <a16:creationId xmlns:a16="http://schemas.microsoft.com/office/drawing/2014/main" id="{AA59B4B0-3139-44CB-B9F1-9614581EFE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567" name="AutoShape 1152">
                  <a:extLst>
                    <a:ext uri="{FF2B5EF4-FFF2-40B4-BE49-F238E27FC236}">
                      <a16:creationId xmlns:a16="http://schemas.microsoft.com/office/drawing/2014/main" id="{1F741F00-4E02-435D-BDB4-8843584D35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42" name="Rectangle 1153">
                <a:extLst>
                  <a:ext uri="{FF2B5EF4-FFF2-40B4-BE49-F238E27FC236}">
                    <a16:creationId xmlns:a16="http://schemas.microsoft.com/office/drawing/2014/main" id="{49BBA951-2124-4206-AF45-F4F76C054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543" name="Group 1154">
                <a:extLst>
                  <a:ext uri="{FF2B5EF4-FFF2-40B4-BE49-F238E27FC236}">
                    <a16:creationId xmlns:a16="http://schemas.microsoft.com/office/drawing/2014/main" id="{701F2A14-9E2B-4094-9ABD-D18C77850C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64" name="AutoShape 1155">
                  <a:extLst>
                    <a:ext uri="{FF2B5EF4-FFF2-40B4-BE49-F238E27FC236}">
                      <a16:creationId xmlns:a16="http://schemas.microsoft.com/office/drawing/2014/main" id="{65DC0B2B-E777-4611-A315-DEFCB309BE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565" name="AutoShape 1156">
                  <a:extLst>
                    <a:ext uri="{FF2B5EF4-FFF2-40B4-BE49-F238E27FC236}">
                      <a16:creationId xmlns:a16="http://schemas.microsoft.com/office/drawing/2014/main" id="{C8ABC277-2B06-47BD-9E42-FAD0F13019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44" name="Rectangle 1157">
                <a:extLst>
                  <a:ext uri="{FF2B5EF4-FFF2-40B4-BE49-F238E27FC236}">
                    <a16:creationId xmlns:a16="http://schemas.microsoft.com/office/drawing/2014/main" id="{E94A2065-A31F-43AE-87C9-64BAE9B16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45" name="Rectangle 1158">
                <a:extLst>
                  <a:ext uri="{FF2B5EF4-FFF2-40B4-BE49-F238E27FC236}">
                    <a16:creationId xmlns:a16="http://schemas.microsoft.com/office/drawing/2014/main" id="{8A1EB014-2DCB-4EDF-B46E-525362E87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546" name="Group 1159">
                <a:extLst>
                  <a:ext uri="{FF2B5EF4-FFF2-40B4-BE49-F238E27FC236}">
                    <a16:creationId xmlns:a16="http://schemas.microsoft.com/office/drawing/2014/main" id="{3BD84EC3-5EF8-477C-BD05-AAC12843AB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62" name="AutoShape 1160">
                  <a:extLst>
                    <a:ext uri="{FF2B5EF4-FFF2-40B4-BE49-F238E27FC236}">
                      <a16:creationId xmlns:a16="http://schemas.microsoft.com/office/drawing/2014/main" id="{92264FE4-99EF-46E3-8909-C4303190FB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563" name="AutoShape 1161">
                  <a:extLst>
                    <a:ext uri="{FF2B5EF4-FFF2-40B4-BE49-F238E27FC236}">
                      <a16:creationId xmlns:a16="http://schemas.microsoft.com/office/drawing/2014/main" id="{C89AAEB9-1284-458B-92E3-80B46CB4E0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47" name="Freeform 1162">
                <a:extLst>
                  <a:ext uri="{FF2B5EF4-FFF2-40B4-BE49-F238E27FC236}">
                    <a16:creationId xmlns:a16="http://schemas.microsoft.com/office/drawing/2014/main" id="{60E4FE45-BB7B-4B9E-A9D3-B8A34F87C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48" name="Group 1163">
                <a:extLst>
                  <a:ext uri="{FF2B5EF4-FFF2-40B4-BE49-F238E27FC236}">
                    <a16:creationId xmlns:a16="http://schemas.microsoft.com/office/drawing/2014/main" id="{9F8CDA36-5879-4D78-90A5-CF24358985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60" name="AutoShape 1164">
                  <a:extLst>
                    <a:ext uri="{FF2B5EF4-FFF2-40B4-BE49-F238E27FC236}">
                      <a16:creationId xmlns:a16="http://schemas.microsoft.com/office/drawing/2014/main" id="{C1E7D9F5-8458-4FBB-9AAF-A35FC90D5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561" name="AutoShape 1165">
                  <a:extLst>
                    <a:ext uri="{FF2B5EF4-FFF2-40B4-BE49-F238E27FC236}">
                      <a16:creationId xmlns:a16="http://schemas.microsoft.com/office/drawing/2014/main" id="{4A4CF3F7-C870-4C39-A1CF-D1D28FA2AA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49" name="Rectangle 1166">
                <a:extLst>
                  <a:ext uri="{FF2B5EF4-FFF2-40B4-BE49-F238E27FC236}">
                    <a16:creationId xmlns:a16="http://schemas.microsoft.com/office/drawing/2014/main" id="{908DE5BB-EB27-4F68-A311-86CA52FEC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50" name="Freeform 1167">
                <a:extLst>
                  <a:ext uri="{FF2B5EF4-FFF2-40B4-BE49-F238E27FC236}">
                    <a16:creationId xmlns:a16="http://schemas.microsoft.com/office/drawing/2014/main" id="{D936120A-2AB8-4BED-9B39-E487C0CEE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1" name="Freeform 1168">
                <a:extLst>
                  <a:ext uri="{FF2B5EF4-FFF2-40B4-BE49-F238E27FC236}">
                    <a16:creationId xmlns:a16="http://schemas.microsoft.com/office/drawing/2014/main" id="{DC36EE0E-A70C-44E0-B90D-7CA900DAD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2" name="Oval 1169">
                <a:extLst>
                  <a:ext uri="{FF2B5EF4-FFF2-40B4-BE49-F238E27FC236}">
                    <a16:creationId xmlns:a16="http://schemas.microsoft.com/office/drawing/2014/main" id="{63648DE8-E643-4C39-B3CE-0162D3757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53" name="Freeform 1170">
                <a:extLst>
                  <a:ext uri="{FF2B5EF4-FFF2-40B4-BE49-F238E27FC236}">
                    <a16:creationId xmlns:a16="http://schemas.microsoft.com/office/drawing/2014/main" id="{B01199C5-A38E-4560-97B7-9C23E9A06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4" name="AutoShape 1171">
                <a:extLst>
                  <a:ext uri="{FF2B5EF4-FFF2-40B4-BE49-F238E27FC236}">
                    <a16:creationId xmlns:a16="http://schemas.microsoft.com/office/drawing/2014/main" id="{0C2BDFB2-9979-4B91-A53D-9048BB5E5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55" name="AutoShape 1172">
                <a:extLst>
                  <a:ext uri="{FF2B5EF4-FFF2-40B4-BE49-F238E27FC236}">
                    <a16:creationId xmlns:a16="http://schemas.microsoft.com/office/drawing/2014/main" id="{856E9C33-CEEB-4F96-BE37-E10FDCD87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56" name="Oval 1173">
                <a:extLst>
                  <a:ext uri="{FF2B5EF4-FFF2-40B4-BE49-F238E27FC236}">
                    <a16:creationId xmlns:a16="http://schemas.microsoft.com/office/drawing/2014/main" id="{6BC41E16-56A2-49FB-A2D0-EDAC8B02E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57" name="Oval 1174">
                <a:extLst>
                  <a:ext uri="{FF2B5EF4-FFF2-40B4-BE49-F238E27FC236}">
                    <a16:creationId xmlns:a16="http://schemas.microsoft.com/office/drawing/2014/main" id="{F83B359B-8FCE-4012-AE61-E97B4CE6F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8" name="Oval 1175">
                <a:extLst>
                  <a:ext uri="{FF2B5EF4-FFF2-40B4-BE49-F238E27FC236}">
                    <a16:creationId xmlns:a16="http://schemas.microsoft.com/office/drawing/2014/main" id="{958DE4C6-D3FF-431D-8C22-40E5ABF96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59" name="Rectangle 1176">
                <a:extLst>
                  <a:ext uri="{FF2B5EF4-FFF2-40B4-BE49-F238E27FC236}">
                    <a16:creationId xmlns:a16="http://schemas.microsoft.com/office/drawing/2014/main" id="{BA67DAF9-290E-4E8B-B9A1-020C99411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37" name="Group 1177">
              <a:extLst>
                <a:ext uri="{FF2B5EF4-FFF2-40B4-BE49-F238E27FC236}">
                  <a16:creationId xmlns:a16="http://schemas.microsoft.com/office/drawing/2014/main" id="{3C97D198-B797-4597-A0CA-319E9C0A2A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513" name="Picture 1178" descr="antenna_stylized">
                <a:extLst>
                  <a:ext uri="{FF2B5EF4-FFF2-40B4-BE49-F238E27FC236}">
                    <a16:creationId xmlns:a16="http://schemas.microsoft.com/office/drawing/2014/main" id="{EFD372AE-F1DB-4E60-BDF6-F4C559C10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4" name="Picture 1179" descr="laptop_keyboard">
                <a:extLst>
                  <a:ext uri="{FF2B5EF4-FFF2-40B4-BE49-F238E27FC236}">
                    <a16:creationId xmlns:a16="http://schemas.microsoft.com/office/drawing/2014/main" id="{70A06EFB-2225-4D6C-A19B-C048904F5F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5" name="Freeform 1180">
                <a:extLst>
                  <a:ext uri="{FF2B5EF4-FFF2-40B4-BE49-F238E27FC236}">
                    <a16:creationId xmlns:a16="http://schemas.microsoft.com/office/drawing/2014/main" id="{FCC32773-7FF2-458F-89E0-A90BFF07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516" name="Picture 1181" descr="screen">
                <a:extLst>
                  <a:ext uri="{FF2B5EF4-FFF2-40B4-BE49-F238E27FC236}">
                    <a16:creationId xmlns:a16="http://schemas.microsoft.com/office/drawing/2014/main" id="{38696A22-4C6C-4D46-9D97-B7ABB4EABE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7" name="Freeform 1182">
                <a:extLst>
                  <a:ext uri="{FF2B5EF4-FFF2-40B4-BE49-F238E27FC236}">
                    <a16:creationId xmlns:a16="http://schemas.microsoft.com/office/drawing/2014/main" id="{779445E8-87D2-45A1-95DB-2559E5445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" name="Freeform 1183">
                <a:extLst>
                  <a:ext uri="{FF2B5EF4-FFF2-40B4-BE49-F238E27FC236}">
                    <a16:creationId xmlns:a16="http://schemas.microsoft.com/office/drawing/2014/main" id="{C37BCCFF-5C65-4E59-9258-08EF6FB157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" name="Freeform 1184">
                <a:extLst>
                  <a:ext uri="{FF2B5EF4-FFF2-40B4-BE49-F238E27FC236}">
                    <a16:creationId xmlns:a16="http://schemas.microsoft.com/office/drawing/2014/main" id="{A45AD11D-9EA5-47E3-A3F4-0E2BD3643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" name="Freeform 1185">
                <a:extLst>
                  <a:ext uri="{FF2B5EF4-FFF2-40B4-BE49-F238E27FC236}">
                    <a16:creationId xmlns:a16="http://schemas.microsoft.com/office/drawing/2014/main" id="{63074A96-FBAF-42F3-A536-D4AF2D482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" name="Freeform 1186">
                <a:extLst>
                  <a:ext uri="{FF2B5EF4-FFF2-40B4-BE49-F238E27FC236}">
                    <a16:creationId xmlns:a16="http://schemas.microsoft.com/office/drawing/2014/main" id="{BC184430-FC7B-473F-867B-A7E533A533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" name="Freeform 1187">
                <a:extLst>
                  <a:ext uri="{FF2B5EF4-FFF2-40B4-BE49-F238E27FC236}">
                    <a16:creationId xmlns:a16="http://schemas.microsoft.com/office/drawing/2014/main" id="{05F397B6-1617-4FF1-9293-03EFDCB5F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3" name="Group 1188">
                <a:extLst>
                  <a:ext uri="{FF2B5EF4-FFF2-40B4-BE49-F238E27FC236}">
                    <a16:creationId xmlns:a16="http://schemas.microsoft.com/office/drawing/2014/main" id="{54ABB310-410B-42C6-B71C-25EE7CDA88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" name="Freeform 1189">
                  <a:extLst>
                    <a:ext uri="{FF2B5EF4-FFF2-40B4-BE49-F238E27FC236}">
                      <a16:creationId xmlns:a16="http://schemas.microsoft.com/office/drawing/2014/main" id="{52AC2785-F62A-4511-8C09-A9BBDC5CF8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1" name="Freeform 1190">
                  <a:extLst>
                    <a:ext uri="{FF2B5EF4-FFF2-40B4-BE49-F238E27FC236}">
                      <a16:creationId xmlns:a16="http://schemas.microsoft.com/office/drawing/2014/main" id="{C0BCE23A-39B5-4259-A910-673633DACE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" name="Freeform 1191">
                  <a:extLst>
                    <a:ext uri="{FF2B5EF4-FFF2-40B4-BE49-F238E27FC236}">
                      <a16:creationId xmlns:a16="http://schemas.microsoft.com/office/drawing/2014/main" id="{B841B722-F9D8-4ABF-A682-6D087B3CA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" name="Freeform 1192">
                  <a:extLst>
                    <a:ext uri="{FF2B5EF4-FFF2-40B4-BE49-F238E27FC236}">
                      <a16:creationId xmlns:a16="http://schemas.microsoft.com/office/drawing/2014/main" id="{ACE03478-072C-4DFB-9C41-E293F635D0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" name="Freeform 1193">
                  <a:extLst>
                    <a:ext uri="{FF2B5EF4-FFF2-40B4-BE49-F238E27FC236}">
                      <a16:creationId xmlns:a16="http://schemas.microsoft.com/office/drawing/2014/main" id="{CF784F83-0077-498A-9108-368F023026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5" name="Freeform 1194">
                  <a:extLst>
                    <a:ext uri="{FF2B5EF4-FFF2-40B4-BE49-F238E27FC236}">
                      <a16:creationId xmlns:a16="http://schemas.microsoft.com/office/drawing/2014/main" id="{B2620375-31BF-417C-99C9-9EE51DAC0D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24" name="Freeform 1195">
                <a:extLst>
                  <a:ext uri="{FF2B5EF4-FFF2-40B4-BE49-F238E27FC236}">
                    <a16:creationId xmlns:a16="http://schemas.microsoft.com/office/drawing/2014/main" id="{7C0DBA40-ABE3-464B-80C3-0FEAB2EC1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5" name="Freeform 1196">
                <a:extLst>
                  <a:ext uri="{FF2B5EF4-FFF2-40B4-BE49-F238E27FC236}">
                    <a16:creationId xmlns:a16="http://schemas.microsoft.com/office/drawing/2014/main" id="{AABA4929-041B-463F-8048-7ECB6EAC6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" name="Freeform 1197">
                <a:extLst>
                  <a:ext uri="{FF2B5EF4-FFF2-40B4-BE49-F238E27FC236}">
                    <a16:creationId xmlns:a16="http://schemas.microsoft.com/office/drawing/2014/main" id="{3B178FEB-069A-4AC9-8890-3783667D8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7" name="Freeform 1198">
                <a:extLst>
                  <a:ext uri="{FF2B5EF4-FFF2-40B4-BE49-F238E27FC236}">
                    <a16:creationId xmlns:a16="http://schemas.microsoft.com/office/drawing/2014/main" id="{2A2560C3-A0C3-4C1D-937D-3A734DC0C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8" name="Freeform 1199">
                <a:extLst>
                  <a:ext uri="{FF2B5EF4-FFF2-40B4-BE49-F238E27FC236}">
                    <a16:creationId xmlns:a16="http://schemas.microsoft.com/office/drawing/2014/main" id="{483D9B92-5BE5-4340-B4B5-16C846FDA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9" name="Freeform 1200">
                <a:extLst>
                  <a:ext uri="{FF2B5EF4-FFF2-40B4-BE49-F238E27FC236}">
                    <a16:creationId xmlns:a16="http://schemas.microsoft.com/office/drawing/2014/main" id="{5E801DA5-A0DB-4D2D-8314-B9210E7151F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8" name="Group 1201">
              <a:extLst>
                <a:ext uri="{FF2B5EF4-FFF2-40B4-BE49-F238E27FC236}">
                  <a16:creationId xmlns:a16="http://schemas.microsoft.com/office/drawing/2014/main" id="{4135E728-65AB-4962-99BE-D8AA175B57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490" name="Picture 1202" descr="antenna_stylized">
                <a:extLst>
                  <a:ext uri="{FF2B5EF4-FFF2-40B4-BE49-F238E27FC236}">
                    <a16:creationId xmlns:a16="http://schemas.microsoft.com/office/drawing/2014/main" id="{4C5352FE-9546-46DB-94BB-45574F8088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1" name="Picture 1203" descr="laptop_keyboard">
                <a:extLst>
                  <a:ext uri="{FF2B5EF4-FFF2-40B4-BE49-F238E27FC236}">
                    <a16:creationId xmlns:a16="http://schemas.microsoft.com/office/drawing/2014/main" id="{DF6B0D58-BFDC-42F1-8BF3-F4EAD1D82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" name="Freeform 1204">
                <a:extLst>
                  <a:ext uri="{FF2B5EF4-FFF2-40B4-BE49-F238E27FC236}">
                    <a16:creationId xmlns:a16="http://schemas.microsoft.com/office/drawing/2014/main" id="{1024E4A2-A09F-4A5E-BB90-1369691A4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493" name="Picture 1205" descr="screen">
                <a:extLst>
                  <a:ext uri="{FF2B5EF4-FFF2-40B4-BE49-F238E27FC236}">
                    <a16:creationId xmlns:a16="http://schemas.microsoft.com/office/drawing/2014/main" id="{03876104-EB45-48A8-97C5-1A227EE3D2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4" name="Freeform 1206">
                <a:extLst>
                  <a:ext uri="{FF2B5EF4-FFF2-40B4-BE49-F238E27FC236}">
                    <a16:creationId xmlns:a16="http://schemas.microsoft.com/office/drawing/2014/main" id="{5BA157A2-25CD-42C4-A6C1-D9C794086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5" name="Freeform 1207">
                <a:extLst>
                  <a:ext uri="{FF2B5EF4-FFF2-40B4-BE49-F238E27FC236}">
                    <a16:creationId xmlns:a16="http://schemas.microsoft.com/office/drawing/2014/main" id="{7E42CB5F-B052-439D-A697-095275D49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6" name="Freeform 1208">
                <a:extLst>
                  <a:ext uri="{FF2B5EF4-FFF2-40B4-BE49-F238E27FC236}">
                    <a16:creationId xmlns:a16="http://schemas.microsoft.com/office/drawing/2014/main" id="{F8E412ED-3569-4430-BBA9-B37B9A0E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7" name="Freeform 1209">
                <a:extLst>
                  <a:ext uri="{FF2B5EF4-FFF2-40B4-BE49-F238E27FC236}">
                    <a16:creationId xmlns:a16="http://schemas.microsoft.com/office/drawing/2014/main" id="{0CC3E547-0653-431F-AE95-3DCC9C817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8" name="Freeform 1210">
                <a:extLst>
                  <a:ext uri="{FF2B5EF4-FFF2-40B4-BE49-F238E27FC236}">
                    <a16:creationId xmlns:a16="http://schemas.microsoft.com/office/drawing/2014/main" id="{122986EF-6106-48B8-905C-C7A48F4C4C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9" name="Freeform 1211">
                <a:extLst>
                  <a:ext uri="{FF2B5EF4-FFF2-40B4-BE49-F238E27FC236}">
                    <a16:creationId xmlns:a16="http://schemas.microsoft.com/office/drawing/2014/main" id="{8357F3D3-AB95-46C8-8934-526745699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00" name="Group 1212">
                <a:extLst>
                  <a:ext uri="{FF2B5EF4-FFF2-40B4-BE49-F238E27FC236}">
                    <a16:creationId xmlns:a16="http://schemas.microsoft.com/office/drawing/2014/main" id="{BA32EA0F-86FA-4534-95D4-62FC5F2E2C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07" name="Freeform 1213">
                  <a:extLst>
                    <a:ext uri="{FF2B5EF4-FFF2-40B4-BE49-F238E27FC236}">
                      <a16:creationId xmlns:a16="http://schemas.microsoft.com/office/drawing/2014/main" id="{632B3FD6-2ED4-469D-B976-2B95B2ACB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8" name="Freeform 1214">
                  <a:extLst>
                    <a:ext uri="{FF2B5EF4-FFF2-40B4-BE49-F238E27FC236}">
                      <a16:creationId xmlns:a16="http://schemas.microsoft.com/office/drawing/2014/main" id="{A33DDAEC-C700-4B66-9A7B-B6CDD2A659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9" name="Freeform 1215">
                  <a:extLst>
                    <a:ext uri="{FF2B5EF4-FFF2-40B4-BE49-F238E27FC236}">
                      <a16:creationId xmlns:a16="http://schemas.microsoft.com/office/drawing/2014/main" id="{4E427890-1808-4196-9C95-8BB7339958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0" name="Freeform 1216">
                  <a:extLst>
                    <a:ext uri="{FF2B5EF4-FFF2-40B4-BE49-F238E27FC236}">
                      <a16:creationId xmlns:a16="http://schemas.microsoft.com/office/drawing/2014/main" id="{EE90E982-0F6C-4C23-A028-C370FBA709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1" name="Freeform 1217">
                  <a:extLst>
                    <a:ext uri="{FF2B5EF4-FFF2-40B4-BE49-F238E27FC236}">
                      <a16:creationId xmlns:a16="http://schemas.microsoft.com/office/drawing/2014/main" id="{81668168-415A-4FF9-91D1-F76F46C15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" name="Freeform 1218">
                  <a:extLst>
                    <a:ext uri="{FF2B5EF4-FFF2-40B4-BE49-F238E27FC236}">
                      <a16:creationId xmlns:a16="http://schemas.microsoft.com/office/drawing/2014/main" id="{E3CB81E9-DD13-45D8-A74C-F2FD7F6E5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01" name="Freeform 1219">
                <a:extLst>
                  <a:ext uri="{FF2B5EF4-FFF2-40B4-BE49-F238E27FC236}">
                    <a16:creationId xmlns:a16="http://schemas.microsoft.com/office/drawing/2014/main" id="{DBBF23B0-EE31-48A1-A671-B0086555B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" name="Freeform 1220">
                <a:extLst>
                  <a:ext uri="{FF2B5EF4-FFF2-40B4-BE49-F238E27FC236}">
                    <a16:creationId xmlns:a16="http://schemas.microsoft.com/office/drawing/2014/main" id="{2F634F44-3244-4D0A-B572-A4A79658B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" name="Freeform 1221">
                <a:extLst>
                  <a:ext uri="{FF2B5EF4-FFF2-40B4-BE49-F238E27FC236}">
                    <a16:creationId xmlns:a16="http://schemas.microsoft.com/office/drawing/2014/main" id="{6B65FA09-98E3-493C-8D62-36852900B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4" name="Freeform 1222">
                <a:extLst>
                  <a:ext uri="{FF2B5EF4-FFF2-40B4-BE49-F238E27FC236}">
                    <a16:creationId xmlns:a16="http://schemas.microsoft.com/office/drawing/2014/main" id="{66567BD5-98C0-48BB-90D3-7BCA5232A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5" name="Freeform 1223">
                <a:extLst>
                  <a:ext uri="{FF2B5EF4-FFF2-40B4-BE49-F238E27FC236}">
                    <a16:creationId xmlns:a16="http://schemas.microsoft.com/office/drawing/2014/main" id="{9D2AF0B3-5D2D-4010-8C97-09A8767E6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6" name="Freeform 1224">
                <a:extLst>
                  <a:ext uri="{FF2B5EF4-FFF2-40B4-BE49-F238E27FC236}">
                    <a16:creationId xmlns:a16="http://schemas.microsoft.com/office/drawing/2014/main" id="{CFB4DCED-19FF-476B-85F7-8A160436F41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9" name="Group 1225">
              <a:extLst>
                <a:ext uri="{FF2B5EF4-FFF2-40B4-BE49-F238E27FC236}">
                  <a16:creationId xmlns:a16="http://schemas.microsoft.com/office/drawing/2014/main" id="{03296473-5901-464C-B15D-68BFBB3C0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467" name="Picture 1226" descr="antenna_stylized">
                <a:extLst>
                  <a:ext uri="{FF2B5EF4-FFF2-40B4-BE49-F238E27FC236}">
                    <a16:creationId xmlns:a16="http://schemas.microsoft.com/office/drawing/2014/main" id="{D5AB2F01-8D61-4D36-B617-472CA13DBB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8" name="Picture 1227" descr="laptop_keyboard">
                <a:extLst>
                  <a:ext uri="{FF2B5EF4-FFF2-40B4-BE49-F238E27FC236}">
                    <a16:creationId xmlns:a16="http://schemas.microsoft.com/office/drawing/2014/main" id="{01D845CB-2A8E-440C-A2B6-CDD08C55FE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9" name="Freeform 1228">
                <a:extLst>
                  <a:ext uri="{FF2B5EF4-FFF2-40B4-BE49-F238E27FC236}">
                    <a16:creationId xmlns:a16="http://schemas.microsoft.com/office/drawing/2014/main" id="{98C9ACA3-0880-48CC-8C35-95B5CFF3F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470" name="Picture 1229" descr="screen">
                <a:extLst>
                  <a:ext uri="{FF2B5EF4-FFF2-40B4-BE49-F238E27FC236}">
                    <a16:creationId xmlns:a16="http://schemas.microsoft.com/office/drawing/2014/main" id="{E1917EC7-256B-4096-8D0F-1D3A9E8A82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" name="Freeform 1230">
                <a:extLst>
                  <a:ext uri="{FF2B5EF4-FFF2-40B4-BE49-F238E27FC236}">
                    <a16:creationId xmlns:a16="http://schemas.microsoft.com/office/drawing/2014/main" id="{A7FA15E2-3F1F-4579-8C44-578D24A89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" name="Freeform 1231">
                <a:extLst>
                  <a:ext uri="{FF2B5EF4-FFF2-40B4-BE49-F238E27FC236}">
                    <a16:creationId xmlns:a16="http://schemas.microsoft.com/office/drawing/2014/main" id="{E5DDBFD4-36B7-4ACD-9164-D6A2B4032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" name="Freeform 1232">
                <a:extLst>
                  <a:ext uri="{FF2B5EF4-FFF2-40B4-BE49-F238E27FC236}">
                    <a16:creationId xmlns:a16="http://schemas.microsoft.com/office/drawing/2014/main" id="{B9448E27-1361-422B-9A3B-9498BD13E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4" name="Freeform 1233">
                <a:extLst>
                  <a:ext uri="{FF2B5EF4-FFF2-40B4-BE49-F238E27FC236}">
                    <a16:creationId xmlns:a16="http://schemas.microsoft.com/office/drawing/2014/main" id="{807AD39B-A0FA-4B89-9AF1-BDAF83E71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5" name="Freeform 1234">
                <a:extLst>
                  <a:ext uri="{FF2B5EF4-FFF2-40B4-BE49-F238E27FC236}">
                    <a16:creationId xmlns:a16="http://schemas.microsoft.com/office/drawing/2014/main" id="{345BBEA5-F4D5-4B80-BD3C-6F935F7B4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6" name="Freeform 1235">
                <a:extLst>
                  <a:ext uri="{FF2B5EF4-FFF2-40B4-BE49-F238E27FC236}">
                    <a16:creationId xmlns:a16="http://schemas.microsoft.com/office/drawing/2014/main" id="{324724FB-B194-4693-BF18-D1E01956F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77" name="Group 1236">
                <a:extLst>
                  <a:ext uri="{FF2B5EF4-FFF2-40B4-BE49-F238E27FC236}">
                    <a16:creationId xmlns:a16="http://schemas.microsoft.com/office/drawing/2014/main" id="{744BD700-5EF7-49C3-BFDA-8CFB773A6B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84" name="Freeform 1237">
                  <a:extLst>
                    <a:ext uri="{FF2B5EF4-FFF2-40B4-BE49-F238E27FC236}">
                      <a16:creationId xmlns:a16="http://schemas.microsoft.com/office/drawing/2014/main" id="{913A9374-5574-4BEA-B4A1-3D9989622F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5" name="Freeform 1238">
                  <a:extLst>
                    <a:ext uri="{FF2B5EF4-FFF2-40B4-BE49-F238E27FC236}">
                      <a16:creationId xmlns:a16="http://schemas.microsoft.com/office/drawing/2014/main" id="{B271A43B-3231-4E6D-8ACB-B35E7976CB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6" name="Freeform 1239">
                  <a:extLst>
                    <a:ext uri="{FF2B5EF4-FFF2-40B4-BE49-F238E27FC236}">
                      <a16:creationId xmlns:a16="http://schemas.microsoft.com/office/drawing/2014/main" id="{A599F5C9-F5CA-40F0-B389-3B40FBC82E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7" name="Freeform 1240">
                  <a:extLst>
                    <a:ext uri="{FF2B5EF4-FFF2-40B4-BE49-F238E27FC236}">
                      <a16:creationId xmlns:a16="http://schemas.microsoft.com/office/drawing/2014/main" id="{03BEF97B-8486-48DF-B560-07E3505FE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8" name="Freeform 1241">
                  <a:extLst>
                    <a:ext uri="{FF2B5EF4-FFF2-40B4-BE49-F238E27FC236}">
                      <a16:creationId xmlns:a16="http://schemas.microsoft.com/office/drawing/2014/main" id="{40AF89FF-8E78-4B8B-B6F8-6C3E5D6201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9" name="Freeform 1242">
                  <a:extLst>
                    <a:ext uri="{FF2B5EF4-FFF2-40B4-BE49-F238E27FC236}">
                      <a16:creationId xmlns:a16="http://schemas.microsoft.com/office/drawing/2014/main" id="{3BED20A0-0457-4D9D-BB9E-6A0B3F46AE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8" name="Freeform 1243">
                <a:extLst>
                  <a:ext uri="{FF2B5EF4-FFF2-40B4-BE49-F238E27FC236}">
                    <a16:creationId xmlns:a16="http://schemas.microsoft.com/office/drawing/2014/main" id="{0B30ECE0-6E47-4249-9DD0-85418276F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9" name="Freeform 1244">
                <a:extLst>
                  <a:ext uri="{FF2B5EF4-FFF2-40B4-BE49-F238E27FC236}">
                    <a16:creationId xmlns:a16="http://schemas.microsoft.com/office/drawing/2014/main" id="{AF731789-5106-40C0-8D3E-BDA138DB8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0" name="Freeform 1245">
                <a:extLst>
                  <a:ext uri="{FF2B5EF4-FFF2-40B4-BE49-F238E27FC236}">
                    <a16:creationId xmlns:a16="http://schemas.microsoft.com/office/drawing/2014/main" id="{F2CF875E-47BF-4ACA-ADCF-279A9281D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" name="Freeform 1246">
                <a:extLst>
                  <a:ext uri="{FF2B5EF4-FFF2-40B4-BE49-F238E27FC236}">
                    <a16:creationId xmlns:a16="http://schemas.microsoft.com/office/drawing/2014/main" id="{BD48619C-CF90-4BC7-8C6A-05C0276DD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" name="Freeform 1247">
                <a:extLst>
                  <a:ext uri="{FF2B5EF4-FFF2-40B4-BE49-F238E27FC236}">
                    <a16:creationId xmlns:a16="http://schemas.microsoft.com/office/drawing/2014/main" id="{80A6E1AB-05B9-4850-BBD6-BE4F14A10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3" name="Freeform 1248">
                <a:extLst>
                  <a:ext uri="{FF2B5EF4-FFF2-40B4-BE49-F238E27FC236}">
                    <a16:creationId xmlns:a16="http://schemas.microsoft.com/office/drawing/2014/main" id="{C43ED117-3C03-4CC6-B5FA-2FBBF2BAA8A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" name="Group 1249">
              <a:extLst>
                <a:ext uri="{FF2B5EF4-FFF2-40B4-BE49-F238E27FC236}">
                  <a16:creationId xmlns:a16="http://schemas.microsoft.com/office/drawing/2014/main" id="{2D5C4A26-5DA0-4601-AD6B-2120DFE5D6B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465" name="Picture 1250" descr="desktop_computer_stylized_medium">
                <a:extLst>
                  <a:ext uri="{FF2B5EF4-FFF2-40B4-BE49-F238E27FC236}">
                    <a16:creationId xmlns:a16="http://schemas.microsoft.com/office/drawing/2014/main" id="{E187B2CE-4178-43BC-A742-221758D6ED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6" name="Freeform 1251">
                <a:extLst>
                  <a:ext uri="{FF2B5EF4-FFF2-40B4-BE49-F238E27FC236}">
                    <a16:creationId xmlns:a16="http://schemas.microsoft.com/office/drawing/2014/main" id="{00571EEF-9F65-4D7D-B44F-0EFD37658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41" name="Group 1252">
              <a:extLst>
                <a:ext uri="{FF2B5EF4-FFF2-40B4-BE49-F238E27FC236}">
                  <a16:creationId xmlns:a16="http://schemas.microsoft.com/office/drawing/2014/main" id="{FCF15E9B-0F2B-4EE2-BC98-343456D5A5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442" name="Picture 1253" descr="antenna_stylized">
                <a:extLst>
                  <a:ext uri="{FF2B5EF4-FFF2-40B4-BE49-F238E27FC236}">
                    <a16:creationId xmlns:a16="http://schemas.microsoft.com/office/drawing/2014/main" id="{83998ACC-60DA-42E9-909C-2E473DAD47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3" name="Picture 1254" descr="laptop_keyboard">
                <a:extLst>
                  <a:ext uri="{FF2B5EF4-FFF2-40B4-BE49-F238E27FC236}">
                    <a16:creationId xmlns:a16="http://schemas.microsoft.com/office/drawing/2014/main" id="{E5B9BB7B-F25C-4013-BE38-BE2C01B090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4" name="Freeform 1255">
                <a:extLst>
                  <a:ext uri="{FF2B5EF4-FFF2-40B4-BE49-F238E27FC236}">
                    <a16:creationId xmlns:a16="http://schemas.microsoft.com/office/drawing/2014/main" id="{1F442381-D554-4014-BC68-2B508CB49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445" name="Picture 1256" descr="screen">
                <a:extLst>
                  <a:ext uri="{FF2B5EF4-FFF2-40B4-BE49-F238E27FC236}">
                    <a16:creationId xmlns:a16="http://schemas.microsoft.com/office/drawing/2014/main" id="{FA9C6D35-0279-4A12-B645-725A9E5485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6" name="Freeform 1257">
                <a:extLst>
                  <a:ext uri="{FF2B5EF4-FFF2-40B4-BE49-F238E27FC236}">
                    <a16:creationId xmlns:a16="http://schemas.microsoft.com/office/drawing/2014/main" id="{1D829FF9-573E-4BB6-A30C-5B5DB4C7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" name="Freeform 1258">
                <a:extLst>
                  <a:ext uri="{FF2B5EF4-FFF2-40B4-BE49-F238E27FC236}">
                    <a16:creationId xmlns:a16="http://schemas.microsoft.com/office/drawing/2014/main" id="{3989F630-45C3-4524-90A8-99407D92B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" name="Freeform 1259">
                <a:extLst>
                  <a:ext uri="{FF2B5EF4-FFF2-40B4-BE49-F238E27FC236}">
                    <a16:creationId xmlns:a16="http://schemas.microsoft.com/office/drawing/2014/main" id="{42C5BD2B-F8D5-4314-9C08-D902BD83D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" name="Freeform 1260">
                <a:extLst>
                  <a:ext uri="{FF2B5EF4-FFF2-40B4-BE49-F238E27FC236}">
                    <a16:creationId xmlns:a16="http://schemas.microsoft.com/office/drawing/2014/main" id="{CA64C259-6AD0-4DE3-8CD1-F8739C160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" name="Freeform 1261">
                <a:extLst>
                  <a:ext uri="{FF2B5EF4-FFF2-40B4-BE49-F238E27FC236}">
                    <a16:creationId xmlns:a16="http://schemas.microsoft.com/office/drawing/2014/main" id="{20C26B50-06D6-415A-9610-9ADD625A1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" name="Freeform 1262">
                <a:extLst>
                  <a:ext uri="{FF2B5EF4-FFF2-40B4-BE49-F238E27FC236}">
                    <a16:creationId xmlns:a16="http://schemas.microsoft.com/office/drawing/2014/main" id="{A22C0EC0-B61F-4C38-A07C-0680BC034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52" name="Group 1263">
                <a:extLst>
                  <a:ext uri="{FF2B5EF4-FFF2-40B4-BE49-F238E27FC236}">
                    <a16:creationId xmlns:a16="http://schemas.microsoft.com/office/drawing/2014/main" id="{924F05D6-280E-45BD-BF12-0AC3938F9F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59" name="Freeform 1264">
                  <a:extLst>
                    <a:ext uri="{FF2B5EF4-FFF2-40B4-BE49-F238E27FC236}">
                      <a16:creationId xmlns:a16="http://schemas.microsoft.com/office/drawing/2014/main" id="{46026FB0-75F1-46BF-BE8B-C463313B62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265">
                  <a:extLst>
                    <a:ext uri="{FF2B5EF4-FFF2-40B4-BE49-F238E27FC236}">
                      <a16:creationId xmlns:a16="http://schemas.microsoft.com/office/drawing/2014/main" id="{C7331FE2-2760-4071-87B1-4D493C9A83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266">
                  <a:extLst>
                    <a:ext uri="{FF2B5EF4-FFF2-40B4-BE49-F238E27FC236}">
                      <a16:creationId xmlns:a16="http://schemas.microsoft.com/office/drawing/2014/main" id="{57211238-06DF-4F08-B897-1AD2F15FD1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267">
                  <a:extLst>
                    <a:ext uri="{FF2B5EF4-FFF2-40B4-BE49-F238E27FC236}">
                      <a16:creationId xmlns:a16="http://schemas.microsoft.com/office/drawing/2014/main" id="{3674080C-7ABB-4B17-889C-55A296E16C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268">
                  <a:extLst>
                    <a:ext uri="{FF2B5EF4-FFF2-40B4-BE49-F238E27FC236}">
                      <a16:creationId xmlns:a16="http://schemas.microsoft.com/office/drawing/2014/main" id="{59158071-4724-4E94-BF07-CE08E8BBB7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269">
                  <a:extLst>
                    <a:ext uri="{FF2B5EF4-FFF2-40B4-BE49-F238E27FC236}">
                      <a16:creationId xmlns:a16="http://schemas.microsoft.com/office/drawing/2014/main" id="{EA4BE9A9-6D31-439F-9F36-8E8DFC585D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3" name="Freeform 1270">
                <a:extLst>
                  <a:ext uri="{FF2B5EF4-FFF2-40B4-BE49-F238E27FC236}">
                    <a16:creationId xmlns:a16="http://schemas.microsoft.com/office/drawing/2014/main" id="{84759780-B676-4A71-9177-1B009787D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4" name="Freeform 1271">
                <a:extLst>
                  <a:ext uri="{FF2B5EF4-FFF2-40B4-BE49-F238E27FC236}">
                    <a16:creationId xmlns:a16="http://schemas.microsoft.com/office/drawing/2014/main" id="{50A490FA-0018-4134-B2FF-45E7FE2DB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5" name="Freeform 1272">
                <a:extLst>
                  <a:ext uri="{FF2B5EF4-FFF2-40B4-BE49-F238E27FC236}">
                    <a16:creationId xmlns:a16="http://schemas.microsoft.com/office/drawing/2014/main" id="{4224A7E2-E71A-431A-B03B-4A098F911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6" name="Freeform 1273">
                <a:extLst>
                  <a:ext uri="{FF2B5EF4-FFF2-40B4-BE49-F238E27FC236}">
                    <a16:creationId xmlns:a16="http://schemas.microsoft.com/office/drawing/2014/main" id="{FE3FD58F-7D8E-4915-98DB-DF93D1427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" name="Freeform 1274">
                <a:extLst>
                  <a:ext uri="{FF2B5EF4-FFF2-40B4-BE49-F238E27FC236}">
                    <a16:creationId xmlns:a16="http://schemas.microsoft.com/office/drawing/2014/main" id="{FFD43848-E9F5-451B-A23E-4D52A8A9A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8" name="Freeform 1275">
                <a:extLst>
                  <a:ext uri="{FF2B5EF4-FFF2-40B4-BE49-F238E27FC236}">
                    <a16:creationId xmlns:a16="http://schemas.microsoft.com/office/drawing/2014/main" id="{53377159-CDC8-45F0-B6DA-72D01AC8490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56" name="Group 669">
            <a:extLst>
              <a:ext uri="{FF2B5EF4-FFF2-40B4-BE49-F238E27FC236}">
                <a16:creationId xmlns:a16="http://schemas.microsoft.com/office/drawing/2014/main" id="{13132E18-198E-45C4-BB18-40961647B54E}"/>
              </a:ext>
            </a:extLst>
          </p:cNvPr>
          <p:cNvGrpSpPr>
            <a:grpSpLocks/>
          </p:cNvGrpSpPr>
          <p:nvPr/>
        </p:nvGrpSpPr>
        <p:grpSpPr bwMode="auto">
          <a:xfrm>
            <a:off x="10602913" y="4569775"/>
            <a:ext cx="1057275" cy="957263"/>
            <a:chOff x="-153" y="1680"/>
            <a:chExt cx="666" cy="603"/>
          </a:xfrm>
        </p:grpSpPr>
        <p:grpSp>
          <p:nvGrpSpPr>
            <p:cNvPr id="757" name="Group 670">
              <a:extLst>
                <a:ext uri="{FF2B5EF4-FFF2-40B4-BE49-F238E27FC236}">
                  <a16:creationId xmlns:a16="http://schemas.microsoft.com/office/drawing/2014/main" id="{D6AC496A-67AB-421B-A2B3-7E42FCE845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759" name="Rectangle 671">
                <a:extLst>
                  <a:ext uri="{FF2B5EF4-FFF2-40B4-BE49-F238E27FC236}">
                    <a16:creationId xmlns:a16="http://schemas.microsoft.com/office/drawing/2014/main" id="{EF866F7C-6629-4E77-8636-8F048202C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0" name="Rectangle 672">
                <a:extLst>
                  <a:ext uri="{FF2B5EF4-FFF2-40B4-BE49-F238E27FC236}">
                    <a16:creationId xmlns:a16="http://schemas.microsoft.com/office/drawing/2014/main" id="{81081644-73BB-40DD-AF13-AAAD35CD8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1" name="Rectangle 673">
                <a:extLst>
                  <a:ext uri="{FF2B5EF4-FFF2-40B4-BE49-F238E27FC236}">
                    <a16:creationId xmlns:a16="http://schemas.microsoft.com/office/drawing/2014/main" id="{D033BBE2-BD31-417B-A988-39D625997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2" name="Text Box 674">
                <a:extLst>
                  <a:ext uri="{FF2B5EF4-FFF2-40B4-BE49-F238E27FC236}">
                    <a16:creationId xmlns:a16="http://schemas.microsoft.com/office/drawing/2014/main" id="{0F821027-0FEF-4ED6-A1A9-A44EAA5EE5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/>
                  <a:t>application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pPr>
                  <a:defRPr/>
                </a:pPr>
                <a:r>
                  <a:rPr lang="en-US" sz="1000"/>
                  <a:t>network</a:t>
                </a:r>
              </a:p>
              <a:p>
                <a:pPr>
                  <a:defRPr/>
                </a:pPr>
                <a:r>
                  <a:rPr lang="en-US" sz="1000"/>
                  <a:t>data link</a:t>
                </a:r>
              </a:p>
              <a:p>
                <a:pPr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763" name="Line 675">
                <a:extLst>
                  <a:ext uri="{FF2B5EF4-FFF2-40B4-BE49-F238E27FC236}">
                    <a16:creationId xmlns:a16="http://schemas.microsoft.com/office/drawing/2014/main" id="{787C336F-FC6F-4931-B250-ADE94322B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4" name="Line 676">
                <a:extLst>
                  <a:ext uri="{FF2B5EF4-FFF2-40B4-BE49-F238E27FC236}">
                    <a16:creationId xmlns:a16="http://schemas.microsoft.com/office/drawing/2014/main" id="{129A1C17-3CB5-4C0E-8DFC-DF5461679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5" name="Line 677">
                <a:extLst>
                  <a:ext uri="{FF2B5EF4-FFF2-40B4-BE49-F238E27FC236}">
                    <a16:creationId xmlns:a16="http://schemas.microsoft.com/office/drawing/2014/main" id="{551ED56E-42BE-4C3C-8D65-71DF0EB2CE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58" name="Freeform 678">
              <a:extLst>
                <a:ext uri="{FF2B5EF4-FFF2-40B4-BE49-F238E27FC236}">
                  <a16:creationId xmlns:a16="http://schemas.microsoft.com/office/drawing/2014/main" id="{38034746-5FF2-4FC7-91F5-110C6B45B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6" name="Group 298">
            <a:extLst>
              <a:ext uri="{FF2B5EF4-FFF2-40B4-BE49-F238E27FC236}">
                <a16:creationId xmlns:a16="http://schemas.microsoft.com/office/drawing/2014/main" id="{610EB01A-8470-41FF-98FF-590D9B11BE22}"/>
              </a:ext>
            </a:extLst>
          </p:cNvPr>
          <p:cNvGrpSpPr>
            <a:grpSpLocks/>
          </p:cNvGrpSpPr>
          <p:nvPr/>
        </p:nvGrpSpPr>
        <p:grpSpPr bwMode="auto">
          <a:xfrm rot="2937887">
            <a:off x="8135938" y="3137850"/>
            <a:ext cx="3781425" cy="434975"/>
            <a:chOff x="2937" y="3579"/>
            <a:chExt cx="2382" cy="274"/>
          </a:xfrm>
        </p:grpSpPr>
        <p:sp>
          <p:nvSpPr>
            <p:cNvPr id="767" name="Rectangle 295">
              <a:extLst>
                <a:ext uri="{FF2B5EF4-FFF2-40B4-BE49-F238E27FC236}">
                  <a16:creationId xmlns:a16="http://schemas.microsoft.com/office/drawing/2014/main" id="{9CC4456C-380A-4346-A164-585931597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" name="Text Box 293">
              <a:extLst>
                <a:ext uri="{FF2B5EF4-FFF2-40B4-BE49-F238E27FC236}">
                  <a16:creationId xmlns:a16="http://schemas.microsoft.com/office/drawing/2014/main" id="{54042970-EE76-4137-8328-4AE59AF10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769" name="Freeform 296">
              <a:extLst>
                <a:ext uri="{FF2B5EF4-FFF2-40B4-BE49-F238E27FC236}">
                  <a16:creationId xmlns:a16="http://schemas.microsoft.com/office/drawing/2014/main" id="{D05A8C8D-EDB2-424C-872A-341AA40C7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0" name="Freeform 297">
              <a:extLst>
                <a:ext uri="{FF2B5EF4-FFF2-40B4-BE49-F238E27FC236}">
                  <a16:creationId xmlns:a16="http://schemas.microsoft.com/office/drawing/2014/main" id="{802E3C96-CA05-44DA-AF1A-5BB6BA92023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1" name="Group 865">
            <a:extLst>
              <a:ext uri="{FF2B5EF4-FFF2-40B4-BE49-F238E27FC236}">
                <a16:creationId xmlns:a16="http://schemas.microsoft.com/office/drawing/2014/main" id="{333A178D-C5D7-4F16-8732-D47DE871F4B9}"/>
              </a:ext>
            </a:extLst>
          </p:cNvPr>
          <p:cNvGrpSpPr>
            <a:grpSpLocks/>
          </p:cNvGrpSpPr>
          <p:nvPr/>
        </p:nvGrpSpPr>
        <p:grpSpPr bwMode="auto">
          <a:xfrm>
            <a:off x="8208963" y="1412238"/>
            <a:ext cx="1057275" cy="957262"/>
            <a:chOff x="-153" y="1680"/>
            <a:chExt cx="666" cy="603"/>
          </a:xfrm>
        </p:grpSpPr>
        <p:grpSp>
          <p:nvGrpSpPr>
            <p:cNvPr id="772" name="Group 866">
              <a:extLst>
                <a:ext uri="{FF2B5EF4-FFF2-40B4-BE49-F238E27FC236}">
                  <a16:creationId xmlns:a16="http://schemas.microsoft.com/office/drawing/2014/main" id="{45790B75-E9F6-42A5-9CA2-D07DBD6194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774" name="Rectangle 867">
                <a:extLst>
                  <a:ext uri="{FF2B5EF4-FFF2-40B4-BE49-F238E27FC236}">
                    <a16:creationId xmlns:a16="http://schemas.microsoft.com/office/drawing/2014/main" id="{4AE5CEE9-0607-46D1-A26D-DD4C3272C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75" name="Rectangle 868">
                <a:extLst>
                  <a:ext uri="{FF2B5EF4-FFF2-40B4-BE49-F238E27FC236}">
                    <a16:creationId xmlns:a16="http://schemas.microsoft.com/office/drawing/2014/main" id="{88A7C470-D95F-48D7-9D3F-E064B45B6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76" name="Rectangle 869">
                <a:extLst>
                  <a:ext uri="{FF2B5EF4-FFF2-40B4-BE49-F238E27FC236}">
                    <a16:creationId xmlns:a16="http://schemas.microsoft.com/office/drawing/2014/main" id="{88B25BD4-4400-472B-9288-10D5D4C91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77" name="Text Box 870">
                <a:extLst>
                  <a:ext uri="{FF2B5EF4-FFF2-40B4-BE49-F238E27FC236}">
                    <a16:creationId xmlns:a16="http://schemas.microsoft.com/office/drawing/2014/main" id="{98EEEBD7-61B8-431F-8FD0-41B3417B7D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/>
                  <a:t>application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pPr>
                  <a:defRPr/>
                </a:pPr>
                <a:r>
                  <a:rPr lang="en-US" sz="1000"/>
                  <a:t>network</a:t>
                </a:r>
              </a:p>
              <a:p>
                <a:pPr>
                  <a:defRPr/>
                </a:pPr>
                <a:r>
                  <a:rPr lang="en-US" sz="1000"/>
                  <a:t>data link</a:t>
                </a:r>
              </a:p>
              <a:p>
                <a:pPr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778" name="Line 871">
                <a:extLst>
                  <a:ext uri="{FF2B5EF4-FFF2-40B4-BE49-F238E27FC236}">
                    <a16:creationId xmlns:a16="http://schemas.microsoft.com/office/drawing/2014/main" id="{45134F3A-F4B7-4CF9-91B4-EE1F12883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79" name="Line 872">
                <a:extLst>
                  <a:ext uri="{FF2B5EF4-FFF2-40B4-BE49-F238E27FC236}">
                    <a16:creationId xmlns:a16="http://schemas.microsoft.com/office/drawing/2014/main" id="{73CE3053-CFF5-45C6-BD57-AAD49A2D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80" name="Line 873">
                <a:extLst>
                  <a:ext uri="{FF2B5EF4-FFF2-40B4-BE49-F238E27FC236}">
                    <a16:creationId xmlns:a16="http://schemas.microsoft.com/office/drawing/2014/main" id="{BCED085B-12B2-4658-91B9-1976DF35E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73" name="Freeform 874">
              <a:extLst>
                <a:ext uri="{FF2B5EF4-FFF2-40B4-BE49-F238E27FC236}">
                  <a16:creationId xmlns:a16="http://schemas.microsoft.com/office/drawing/2014/main" id="{350D70BE-0BE2-4DDE-A9C6-22E5C6BAF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698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传输层与应用层的接口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设想在</a:t>
            </a:r>
            <a:r>
              <a:rPr lang="en-US" altLang="zh-CN" sz="2000" dirty="0"/>
              <a:t>应用程序和网络之间存在一扇“门”：</a:t>
            </a:r>
          </a:p>
          <a:p>
            <a:pPr lvl="1">
              <a:lnSpc>
                <a:spcPct val="130000"/>
              </a:lnSpc>
            </a:pPr>
            <a:r>
              <a:rPr lang="en-US" altLang="zh-CN" sz="1400" dirty="0"/>
              <a:t>需要发送报文时：发送进程将报文推到门外</a:t>
            </a:r>
          </a:p>
          <a:p>
            <a:pPr lvl="1">
              <a:lnSpc>
                <a:spcPct val="130000"/>
              </a:lnSpc>
            </a:pPr>
            <a:r>
              <a:rPr lang="zh-CN" altLang="en-US" sz="1400" dirty="0"/>
              <a:t>门外的运输设施（因特网）将报文送到接收进程的门口</a:t>
            </a:r>
            <a:endParaRPr lang="en-US" altLang="zh-CN" sz="1400" dirty="0"/>
          </a:p>
          <a:p>
            <a:pPr lvl="1">
              <a:lnSpc>
                <a:spcPct val="130000"/>
              </a:lnSpc>
            </a:pPr>
            <a:r>
              <a:rPr lang="zh-CN" altLang="en-US" sz="1400" dirty="0"/>
              <a:t>需要接收报文时：接收进程打开门，即可收到报文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TCP/IP网络中，</a:t>
            </a:r>
            <a:r>
              <a:rPr lang="zh-CN" altLang="en-US" sz="2000" dirty="0"/>
              <a:t>这扇</a:t>
            </a:r>
            <a:r>
              <a:rPr lang="en-US" altLang="zh-CN" sz="2000" dirty="0"/>
              <a:t>“</a:t>
            </a:r>
            <a:r>
              <a:rPr lang="zh-CN" altLang="en-US" sz="2000" dirty="0"/>
              <a:t>门</a:t>
            </a:r>
            <a:r>
              <a:rPr lang="en-US" altLang="zh-CN" sz="2000" dirty="0"/>
              <a:t>”</a:t>
            </a:r>
            <a:r>
              <a:rPr lang="zh-CN" altLang="en-US" sz="2000" dirty="0"/>
              <a:t>称为</a:t>
            </a:r>
            <a:r>
              <a:rPr lang="zh-CN" altLang="en-US" sz="2000" dirty="0">
                <a:solidFill>
                  <a:srgbClr val="C00000"/>
                </a:solidFill>
              </a:rPr>
              <a:t>套接字（</a:t>
            </a:r>
            <a:r>
              <a:rPr lang="en-US" altLang="zh-CN" sz="2000" dirty="0">
                <a:solidFill>
                  <a:srgbClr val="C00000"/>
                </a:solidFill>
              </a:rPr>
              <a:t>socket</a:t>
            </a:r>
            <a:r>
              <a:rPr lang="zh-CN" altLang="en-US" sz="2000" dirty="0">
                <a:solidFill>
                  <a:srgbClr val="C00000"/>
                </a:solidFill>
              </a:rPr>
              <a:t>）</a:t>
            </a:r>
            <a:r>
              <a:rPr lang="zh-CN" altLang="en-US" sz="2000" dirty="0"/>
              <a:t>，是应用层和传输层的接口，也是应用程序和网络之间的</a:t>
            </a:r>
            <a:r>
              <a:rPr lang="en-US" altLang="zh-CN" sz="2000" dirty="0"/>
              <a:t>API</a:t>
            </a: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5" name="Freeform 66"/>
          <p:cNvSpPr>
            <a:spLocks/>
          </p:cNvSpPr>
          <p:nvPr/>
        </p:nvSpPr>
        <p:spPr bwMode="auto">
          <a:xfrm>
            <a:off x="9526588" y="4067175"/>
            <a:ext cx="736600" cy="1998663"/>
          </a:xfrm>
          <a:custGeom>
            <a:avLst/>
            <a:gdLst>
              <a:gd name="T0" fmla="*/ 2147483646 w 464"/>
              <a:gd name="T1" fmla="*/ 2147483646 h 1259"/>
              <a:gd name="T2" fmla="*/ 0 w 464"/>
              <a:gd name="T3" fmla="*/ 0 h 1259"/>
              <a:gd name="T4" fmla="*/ 2147483646 w 464"/>
              <a:gd name="T5" fmla="*/ 2147483646 h 1259"/>
              <a:gd name="T6" fmla="*/ 2147483646 w 464"/>
              <a:gd name="T7" fmla="*/ 2147483646 h 1259"/>
              <a:gd name="T8" fmla="*/ 2147483646 w 464"/>
              <a:gd name="T9" fmla="*/ 2147483646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6211888" y="5364163"/>
            <a:ext cx="1808162" cy="1031875"/>
          </a:xfrm>
          <a:custGeom>
            <a:avLst/>
            <a:gdLst>
              <a:gd name="T0" fmla="*/ 2147483646 w 2135"/>
              <a:gd name="T1" fmla="*/ 2147483646 h 1662"/>
              <a:gd name="T2" fmla="*/ 2147483646 w 2135"/>
              <a:gd name="T3" fmla="*/ 2147483646 h 1662"/>
              <a:gd name="T4" fmla="*/ 2147483646 w 2135"/>
              <a:gd name="T5" fmla="*/ 2147483646 h 1662"/>
              <a:gd name="T6" fmla="*/ 2147483646 w 2135"/>
              <a:gd name="T7" fmla="*/ 2147483646 h 1662"/>
              <a:gd name="T8" fmla="*/ 2147483646 w 2135"/>
              <a:gd name="T9" fmla="*/ 2147483646 h 1662"/>
              <a:gd name="T10" fmla="*/ 2147483646 w 2135"/>
              <a:gd name="T11" fmla="*/ 2147483646 h 1662"/>
              <a:gd name="T12" fmla="*/ 2147483646 w 2135"/>
              <a:gd name="T13" fmla="*/ 2147483646 h 1662"/>
              <a:gd name="T14" fmla="*/ 2147483646 w 2135"/>
              <a:gd name="T15" fmla="*/ 2147483646 h 1662"/>
              <a:gd name="T16" fmla="*/ 2147483646 w 2135"/>
              <a:gd name="T17" fmla="*/ 2147483646 h 1662"/>
              <a:gd name="T18" fmla="*/ 2147483646 w 2135"/>
              <a:gd name="T19" fmla="*/ 2147483646 h 1662"/>
              <a:gd name="T20" fmla="*/ 2147483646 w 2135"/>
              <a:gd name="T21" fmla="*/ 2147483646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51"/>
          <p:cNvSpPr txBox="1">
            <a:spLocks noChangeArrowheads="1"/>
          </p:cNvSpPr>
          <p:nvPr/>
        </p:nvSpPr>
        <p:spPr bwMode="auto">
          <a:xfrm>
            <a:off x="6573471" y="5495924"/>
            <a:ext cx="10278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Internet</a:t>
            </a:r>
          </a:p>
        </p:txBody>
      </p:sp>
      <p:sp>
        <p:nvSpPr>
          <p:cNvPr id="8" name="Line 52"/>
          <p:cNvSpPr>
            <a:spLocks noChangeShapeType="1"/>
          </p:cNvSpPr>
          <p:nvPr/>
        </p:nvSpPr>
        <p:spPr bwMode="auto">
          <a:xfrm>
            <a:off x="5970589" y="5907087"/>
            <a:ext cx="2211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53"/>
          <p:cNvSpPr txBox="1">
            <a:spLocks noChangeArrowheads="1"/>
          </p:cNvSpPr>
          <p:nvPr/>
        </p:nvSpPr>
        <p:spPr bwMode="auto">
          <a:xfrm>
            <a:off x="9991725" y="5132388"/>
            <a:ext cx="1881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CC0000"/>
                </a:solidFill>
                <a:ea typeface="宋体" panose="02010600030101010101" pitchFamily="2" charset="-122"/>
              </a:rPr>
              <a:t>Controlled by OS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56"/>
          <p:cNvSpPr txBox="1">
            <a:spLocks noChangeArrowheads="1"/>
          </p:cNvSpPr>
          <p:nvPr/>
        </p:nvSpPr>
        <p:spPr bwMode="auto">
          <a:xfrm>
            <a:off x="9969500" y="4232275"/>
            <a:ext cx="149752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CC0000"/>
                </a:solidFill>
                <a:ea typeface="宋体" panose="02010600030101010101" pitchFamily="2" charset="-122"/>
              </a:rPr>
              <a:t>Controlled by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CC0000"/>
                </a:solidFill>
                <a:ea typeface="宋体" panose="02010600030101010101" pitchFamily="2" charset="-122"/>
              </a:rPr>
              <a:t>app developer</a:t>
            </a:r>
          </a:p>
        </p:txBody>
      </p:sp>
      <p:sp>
        <p:nvSpPr>
          <p:cNvPr id="11" name="Freeform 45"/>
          <p:cNvSpPr>
            <a:spLocks/>
          </p:cNvSpPr>
          <p:nvPr/>
        </p:nvSpPr>
        <p:spPr bwMode="auto">
          <a:xfrm>
            <a:off x="3786189" y="4130675"/>
            <a:ext cx="758825" cy="1997075"/>
          </a:xfrm>
          <a:custGeom>
            <a:avLst/>
            <a:gdLst>
              <a:gd name="T0" fmla="*/ 0 w 478"/>
              <a:gd name="T1" fmla="*/ 2147483646 h 1258"/>
              <a:gd name="T2" fmla="*/ 2147483646 w 478"/>
              <a:gd name="T3" fmla="*/ 0 h 1258"/>
              <a:gd name="T4" fmla="*/ 2147483646 w 478"/>
              <a:gd name="T5" fmla="*/ 2147483646 h 1258"/>
              <a:gd name="T6" fmla="*/ 2147483646 w 478"/>
              <a:gd name="T7" fmla="*/ 2147483646 h 1258"/>
              <a:gd name="T8" fmla="*/ 0 w 478"/>
              <a:gd name="T9" fmla="*/ 2147483646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4589464" y="4086224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4551364" y="414020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4560888" y="4900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518026" y="4883150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transport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4568825" y="52212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4554538" y="55308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4554538" y="58166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4552951" y="4130675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ahoma" panose="020B0604030504040204" pitchFamily="34" charset="0"/>
                <a:ea typeface="宋体" panose="02010600030101010101" pitchFamily="2" charset="-122"/>
              </a:rPr>
              <a:t>application</a:t>
            </a: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4508501" y="5788025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physical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4527551" y="5502275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link</a:t>
            </a: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4518026" y="5207000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network</a:t>
            </a:r>
          </a:p>
        </p:txBody>
      </p:sp>
      <p:sp>
        <p:nvSpPr>
          <p:cNvPr id="23" name="Oval 57"/>
          <p:cNvSpPr>
            <a:spLocks noChangeArrowheads="1"/>
          </p:cNvSpPr>
          <p:nvPr/>
        </p:nvSpPr>
        <p:spPr bwMode="auto">
          <a:xfrm>
            <a:off x="4686300" y="4405312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process</a:t>
            </a:r>
          </a:p>
        </p:txBody>
      </p:sp>
      <p:grpSp>
        <p:nvGrpSpPr>
          <p:cNvPr id="24" name="Group 58"/>
          <p:cNvGrpSpPr>
            <a:grpSpLocks/>
          </p:cNvGrpSpPr>
          <p:nvPr/>
        </p:nvGrpSpPr>
        <p:grpSpPr bwMode="auto">
          <a:xfrm>
            <a:off x="4933950" y="4765675"/>
            <a:ext cx="546100" cy="225425"/>
            <a:chOff x="1287" y="2524"/>
            <a:chExt cx="260" cy="100"/>
          </a:xfrm>
        </p:grpSpPr>
        <p:sp>
          <p:nvSpPr>
            <p:cNvPr id="25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6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7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8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8251825" y="4057649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8213726" y="41116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8223250" y="48720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8180389" y="4854575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transport</a:t>
            </a:r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8231188" y="51927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8216900" y="55022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8216900" y="57880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8215314" y="4102100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ahoma" panose="020B0604030504040204" pitchFamily="34" charset="0"/>
                <a:ea typeface="宋体" panose="02010600030101010101" pitchFamily="2" charset="-122"/>
              </a:rPr>
              <a:t>application</a:t>
            </a: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8170864" y="5759450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physical</a:t>
            </a: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8189914" y="5473700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link</a:t>
            </a: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8180389" y="5178425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network</a:t>
            </a:r>
          </a:p>
        </p:txBody>
      </p:sp>
      <p:sp>
        <p:nvSpPr>
          <p:cNvPr id="40" name="Oval 78"/>
          <p:cNvSpPr>
            <a:spLocks noChangeArrowheads="1"/>
          </p:cNvSpPr>
          <p:nvPr/>
        </p:nvSpPr>
        <p:spPr bwMode="auto">
          <a:xfrm>
            <a:off x="8348663" y="4376737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process</a:t>
            </a:r>
          </a:p>
        </p:txBody>
      </p:sp>
      <p:grpSp>
        <p:nvGrpSpPr>
          <p:cNvPr id="41" name="Group 79"/>
          <p:cNvGrpSpPr>
            <a:grpSpLocks/>
          </p:cNvGrpSpPr>
          <p:nvPr/>
        </p:nvGrpSpPr>
        <p:grpSpPr bwMode="auto">
          <a:xfrm>
            <a:off x="8596313" y="4737100"/>
            <a:ext cx="546100" cy="225425"/>
            <a:chOff x="1287" y="2524"/>
            <a:chExt cx="260" cy="100"/>
          </a:xfrm>
        </p:grpSpPr>
        <p:sp>
          <p:nvSpPr>
            <p:cNvPr id="42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43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44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45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46" name="Line 88"/>
          <p:cNvSpPr>
            <a:spLocks noChangeShapeType="1"/>
          </p:cNvSpPr>
          <p:nvPr/>
        </p:nvSpPr>
        <p:spPr bwMode="auto">
          <a:xfrm flipH="1">
            <a:off x="9405938" y="4508499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89"/>
          <p:cNvSpPr>
            <a:spLocks noChangeShapeType="1"/>
          </p:cNvSpPr>
          <p:nvPr/>
        </p:nvSpPr>
        <p:spPr bwMode="auto">
          <a:xfrm>
            <a:off x="9631363" y="4933949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90"/>
          <p:cNvSpPr>
            <a:spLocks noChangeShapeType="1"/>
          </p:cNvSpPr>
          <p:nvPr/>
        </p:nvSpPr>
        <p:spPr bwMode="auto">
          <a:xfrm flipH="1">
            <a:off x="9655175" y="5434012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6569075" y="4189412"/>
            <a:ext cx="113364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C0000"/>
                </a:solidFill>
                <a:ea typeface="宋体" panose="02010600030101010101" pitchFamily="2" charset="-122"/>
              </a:rPr>
              <a:t>socket</a:t>
            </a:r>
          </a:p>
        </p:txBody>
      </p:sp>
      <p:sp>
        <p:nvSpPr>
          <p:cNvPr id="50" name="Line 92"/>
          <p:cNvSpPr>
            <a:spLocks noChangeShapeType="1"/>
          </p:cNvSpPr>
          <p:nvPr/>
        </p:nvSpPr>
        <p:spPr bwMode="auto">
          <a:xfrm flipV="1">
            <a:off x="5572126" y="4389438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93"/>
          <p:cNvSpPr>
            <a:spLocks noChangeShapeType="1"/>
          </p:cNvSpPr>
          <p:nvPr/>
        </p:nvSpPr>
        <p:spPr bwMode="auto">
          <a:xfrm flipH="1" flipV="1">
            <a:off x="7507289" y="4378325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" name="Group 96"/>
          <p:cNvGrpSpPr>
            <a:grpSpLocks/>
          </p:cNvGrpSpPr>
          <p:nvPr/>
        </p:nvGrpSpPr>
        <p:grpSpPr bwMode="auto">
          <a:xfrm>
            <a:off x="3362325" y="5443537"/>
            <a:ext cx="719138" cy="773112"/>
            <a:chOff x="-44" y="1473"/>
            <a:chExt cx="981" cy="1105"/>
          </a:xfrm>
        </p:grpSpPr>
        <p:pic>
          <p:nvPicPr>
            <p:cNvPr id="53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56756538 w 356"/>
                <a:gd name="T3" fmla="*/ 23644115 h 368"/>
                <a:gd name="T4" fmla="*/ 185958667 w 356"/>
                <a:gd name="T5" fmla="*/ 492767722 h 368"/>
                <a:gd name="T6" fmla="*/ 40982472 w 356"/>
                <a:gd name="T7" fmla="*/ 6162601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" name="Group 99"/>
          <p:cNvGrpSpPr>
            <a:grpSpLocks/>
          </p:cNvGrpSpPr>
          <p:nvPr/>
        </p:nvGrpSpPr>
        <p:grpSpPr bwMode="auto">
          <a:xfrm flipH="1">
            <a:off x="10058400" y="5638800"/>
            <a:ext cx="719138" cy="773113"/>
            <a:chOff x="-44" y="1473"/>
            <a:chExt cx="981" cy="1105"/>
          </a:xfrm>
        </p:grpSpPr>
        <p:pic>
          <p:nvPicPr>
            <p:cNvPr id="56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56756538 w 356"/>
                <a:gd name="T3" fmla="*/ 23644115 h 368"/>
                <a:gd name="T4" fmla="*/ 185958667 w 356"/>
                <a:gd name="T5" fmla="*/ 492767722 h 368"/>
                <a:gd name="T6" fmla="*/ 40982472 w 356"/>
                <a:gd name="T7" fmla="*/ 6162601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96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84A83-474B-47E4-BB49-84FA508A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传输层与网络层的接口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292DE-6FF2-4B10-831D-6642410D0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410200" cy="4525963"/>
          </a:xfrm>
        </p:spPr>
        <p:txBody>
          <a:bodyPr/>
          <a:lstStyle/>
          <a:p>
            <a:r>
              <a:rPr lang="zh-CN" altLang="en-US" sz="2800" dirty="0">
                <a:solidFill>
                  <a:srgbClr val="C00000"/>
                </a:solidFill>
              </a:rPr>
              <a:t>网络层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提供两台主机之间通信接口</a:t>
            </a:r>
            <a:endParaRPr lang="en-US" altLang="zh-CN" sz="2400" dirty="0"/>
          </a:p>
          <a:p>
            <a:pPr lvl="1"/>
            <a:r>
              <a:rPr lang="zh-CN" altLang="en-US" sz="2400" dirty="0"/>
              <a:t>可能经多跳链路进行数据传输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272936-F324-4C7A-9C09-68CF15D104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F0FBC8A-75FE-4731-8276-9FECC9353826}"/>
              </a:ext>
            </a:extLst>
          </p:cNvPr>
          <p:cNvSpPr txBox="1">
            <a:spLocks/>
          </p:cNvSpPr>
          <p:nvPr/>
        </p:nvSpPr>
        <p:spPr bwMode="auto">
          <a:xfrm>
            <a:off x="609600" y="3962400"/>
            <a:ext cx="5410200" cy="231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kern="0" dirty="0">
                <a:solidFill>
                  <a:srgbClr val="C00000"/>
                </a:solidFill>
              </a:rPr>
              <a:t>传输层</a:t>
            </a:r>
            <a:endParaRPr lang="en-US" altLang="zh-CN" sz="2800" kern="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kern="0" dirty="0"/>
              <a:t>主机上一对应用程序之间通信</a:t>
            </a:r>
            <a:endParaRPr lang="en-US" altLang="zh-CN" sz="2400" kern="0" dirty="0"/>
          </a:p>
          <a:p>
            <a:pPr lvl="1"/>
            <a:r>
              <a:rPr lang="zh-CN" altLang="en-US" sz="2400" kern="0" dirty="0"/>
              <a:t>通过调用网络层接口</a:t>
            </a:r>
            <a:endParaRPr lang="en-US" altLang="zh-CN" sz="2400" kern="0" dirty="0"/>
          </a:p>
          <a:p>
            <a:pPr lvl="1"/>
            <a:r>
              <a:rPr lang="zh-CN" altLang="en-US" sz="2400" kern="0" dirty="0"/>
              <a:t>并进行必要的增强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F245D41-B348-4B3E-9202-01FA33F1BA54}"/>
              </a:ext>
            </a:extLst>
          </p:cNvPr>
          <p:cNvSpPr txBox="1">
            <a:spLocks noChangeArrowheads="1"/>
          </p:cNvSpPr>
          <p:nvPr/>
        </p:nvSpPr>
        <p:spPr>
          <a:xfrm>
            <a:off x="6057901" y="1799732"/>
            <a:ext cx="5791197" cy="4249737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19050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个清华学生分别给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个北大学生寄快递</a:t>
            </a:r>
            <a:endParaRPr lang="en-US" altLang="ja-JP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信件（被装在信封内）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传输层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将快递从</a:t>
            </a:r>
            <a:r>
              <a:rPr lang="zh-CN" altLang="en-US" sz="24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发送者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手里取走，交给对应的</a:t>
            </a:r>
            <a:r>
              <a:rPr lang="zh-CN" altLang="en-US" sz="24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接收者</a:t>
            </a:r>
            <a:endParaRPr lang="en-US" altLang="zh-CN" sz="24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两校快递站之间的传递（可能经过多跳）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1EFC31E-4CDF-4E95-86C2-A30834E19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524000"/>
            <a:ext cx="6172200" cy="4576884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3A10F0CA-2CCA-4AE9-9537-DF7AD1EFB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8581" y="1311274"/>
            <a:ext cx="902811" cy="437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zh-CN" altLang="en-US" sz="2800" i="1" dirty="0">
                <a:solidFill>
                  <a:srgbClr val="000099"/>
                </a:solidFill>
                <a:latin typeface="Gill Sans MT" charset="0"/>
              </a:rPr>
              <a:t>例子</a:t>
            </a:r>
            <a:endParaRPr lang="en-US" sz="2800" i="1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6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传输层提供的服务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655569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/>
              <a:t>Internet</a:t>
            </a:r>
            <a:r>
              <a:rPr lang="zh-CN" altLang="en-US" sz="2600" dirty="0"/>
              <a:t>的网络层提供</a:t>
            </a:r>
            <a:r>
              <a:rPr lang="en-US" altLang="zh-CN" sz="2600" b="1" dirty="0">
                <a:solidFill>
                  <a:srgbClr val="C00000"/>
                </a:solidFill>
              </a:rPr>
              <a:t>“</a:t>
            </a:r>
            <a:r>
              <a:rPr lang="zh-CN" altLang="en-US" sz="2600" b="1" dirty="0">
                <a:solidFill>
                  <a:srgbClr val="C00000"/>
                </a:solidFill>
              </a:rPr>
              <a:t>尽力而为</a:t>
            </a:r>
            <a:r>
              <a:rPr lang="en-US" altLang="zh-CN" sz="2600" b="1" dirty="0">
                <a:solidFill>
                  <a:srgbClr val="C00000"/>
                </a:solidFill>
              </a:rPr>
              <a:t>”</a:t>
            </a:r>
            <a:r>
              <a:rPr lang="zh-CN" altLang="en-US" sz="2600" dirty="0"/>
              <a:t>的服务：</a:t>
            </a:r>
            <a:endParaRPr lang="en-US" altLang="zh-CN" sz="2600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网络层尽最大努力在终端间交付分组，但不提供任何承诺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具体来说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不保证交付成功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不保证按序交付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不保证数据完整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不保证延迟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不保证带宽等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sz="2600" dirty="0"/>
              <a:t>传输层的</a:t>
            </a:r>
            <a:r>
              <a:rPr lang="zh-CN" altLang="en-US" sz="2600" b="1" dirty="0">
                <a:solidFill>
                  <a:srgbClr val="C00000"/>
                </a:solidFill>
              </a:rPr>
              <a:t>有所为</a:t>
            </a:r>
            <a:r>
              <a:rPr lang="zh-CN" altLang="en-US" sz="2600" dirty="0"/>
              <a:t>、</a:t>
            </a:r>
            <a:r>
              <a:rPr lang="zh-CN" altLang="en-US" sz="2600" b="1" dirty="0">
                <a:solidFill>
                  <a:srgbClr val="C00000"/>
                </a:solidFill>
              </a:rPr>
              <a:t>有所不为</a:t>
            </a:r>
            <a:r>
              <a:rPr lang="en-US" altLang="zh-CN" sz="2600" dirty="0"/>
              <a:t>: 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传输层可以通过差错恢复、重排序等手段提供可靠、按序的交付服务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但传输层无法提供延迟保证、带宽保证等服务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5" name="Freeform 275"/>
          <p:cNvSpPr>
            <a:spLocks/>
          </p:cNvSpPr>
          <p:nvPr/>
        </p:nvSpPr>
        <p:spPr bwMode="auto">
          <a:xfrm>
            <a:off x="9705688" y="3725865"/>
            <a:ext cx="1314450" cy="674687"/>
          </a:xfrm>
          <a:custGeom>
            <a:avLst/>
            <a:gdLst>
              <a:gd name="T0" fmla="*/ 2147483646 w 828"/>
              <a:gd name="T1" fmla="*/ 2147483646 h 425"/>
              <a:gd name="T2" fmla="*/ 2147483646 w 828"/>
              <a:gd name="T3" fmla="*/ 2147483646 h 425"/>
              <a:gd name="T4" fmla="*/ 2147483646 w 828"/>
              <a:gd name="T5" fmla="*/ 2147483646 h 425"/>
              <a:gd name="T6" fmla="*/ 2147483646 w 828"/>
              <a:gd name="T7" fmla="*/ 2147483646 h 425"/>
              <a:gd name="T8" fmla="*/ 2147483646 w 828"/>
              <a:gd name="T9" fmla="*/ 2147483646 h 425"/>
              <a:gd name="T10" fmla="*/ 2147483646 w 828"/>
              <a:gd name="T11" fmla="*/ 2147483646 h 425"/>
              <a:gd name="T12" fmla="*/ 2147483646 w 828"/>
              <a:gd name="T13" fmla="*/ 2147483646 h 425"/>
              <a:gd name="T14" fmla="*/ 2147483646 w 828"/>
              <a:gd name="T15" fmla="*/ 2147483646 h 425"/>
              <a:gd name="T16" fmla="*/ 2147483646 w 828"/>
              <a:gd name="T17" fmla="*/ 2147483646 h 425"/>
              <a:gd name="T18" fmla="*/ 2147483646 w 828"/>
              <a:gd name="T19" fmla="*/ 2147483646 h 425"/>
              <a:gd name="T20" fmla="*/ 2147483646 w 828"/>
              <a:gd name="T21" fmla="*/ 2147483646 h 425"/>
              <a:gd name="T22" fmla="*/ 2147483646 w 828"/>
              <a:gd name="T23" fmla="*/ 2147483646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276"/>
          <p:cNvSpPr>
            <a:spLocks/>
          </p:cNvSpPr>
          <p:nvPr/>
        </p:nvSpPr>
        <p:spPr bwMode="auto">
          <a:xfrm>
            <a:off x="9724739" y="2200277"/>
            <a:ext cx="1730375" cy="1044575"/>
          </a:xfrm>
          <a:custGeom>
            <a:avLst/>
            <a:gdLst>
              <a:gd name="T0" fmla="*/ 2147483646 w 765"/>
              <a:gd name="T1" fmla="*/ 2147483646 h 459"/>
              <a:gd name="T2" fmla="*/ 2147483646 w 765"/>
              <a:gd name="T3" fmla="*/ 2147483646 h 459"/>
              <a:gd name="T4" fmla="*/ 2147483646 w 765"/>
              <a:gd name="T5" fmla="*/ 2147483646 h 459"/>
              <a:gd name="T6" fmla="*/ 2147483646 w 765"/>
              <a:gd name="T7" fmla="*/ 2147483646 h 459"/>
              <a:gd name="T8" fmla="*/ 2147483646 w 765"/>
              <a:gd name="T9" fmla="*/ 2147483646 h 459"/>
              <a:gd name="T10" fmla="*/ 2147483646 w 765"/>
              <a:gd name="T11" fmla="*/ 2147483646 h 459"/>
              <a:gd name="T12" fmla="*/ 2147483646 w 765"/>
              <a:gd name="T13" fmla="*/ 2147483646 h 459"/>
              <a:gd name="T14" fmla="*/ 2147483646 w 765"/>
              <a:gd name="T15" fmla="*/ 2147483646 h 459"/>
              <a:gd name="T16" fmla="*/ 2147483646 w 765"/>
              <a:gd name="T17" fmla="*/ 2147483646 h 459"/>
              <a:gd name="T18" fmla="*/ 2147483646 w 765"/>
              <a:gd name="T19" fmla="*/ 2147483646 h 459"/>
              <a:gd name="T20" fmla="*/ 2147483646 w 765"/>
              <a:gd name="T21" fmla="*/ 2147483646 h 459"/>
              <a:gd name="T22" fmla="*/ 2147483646 w 765"/>
              <a:gd name="T23" fmla="*/ 2147483646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277"/>
          <p:cNvSpPr>
            <a:spLocks/>
          </p:cNvSpPr>
          <p:nvPr/>
        </p:nvSpPr>
        <p:spPr bwMode="auto">
          <a:xfrm>
            <a:off x="7773700" y="1917702"/>
            <a:ext cx="1644650" cy="1071563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278"/>
          <p:cNvGrpSpPr>
            <a:grpSpLocks/>
          </p:cNvGrpSpPr>
          <p:nvPr/>
        </p:nvGrpSpPr>
        <p:grpSpPr bwMode="auto">
          <a:xfrm>
            <a:off x="7861013" y="3252789"/>
            <a:ext cx="1458912" cy="933450"/>
            <a:chOff x="2889" y="1631"/>
            <a:chExt cx="980" cy="743"/>
          </a:xfrm>
        </p:grpSpPr>
        <p:sp>
          <p:nvSpPr>
            <p:cNvPr id="9" name="Rectangle 27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0" name="AutoShape 28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281"/>
          <p:cNvGrpSpPr>
            <a:grpSpLocks/>
          </p:cNvGrpSpPr>
          <p:nvPr/>
        </p:nvGrpSpPr>
        <p:grpSpPr bwMode="auto">
          <a:xfrm>
            <a:off x="8773825" y="2100264"/>
            <a:ext cx="336550" cy="531812"/>
            <a:chOff x="3796" y="1043"/>
            <a:chExt cx="865" cy="1237"/>
          </a:xfrm>
        </p:grpSpPr>
        <p:sp>
          <p:nvSpPr>
            <p:cNvPr id="12" name="Line 282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283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284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285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286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87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88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89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90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91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92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93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94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295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96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7" name="Group 297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38" name="Line 29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" name="Line 29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Line 30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30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8" name="Group 302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34" name="Line 303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Line 304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305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306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9" name="Group 307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30" name="Line 30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30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Line 31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Line 31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2" name="Oval 312"/>
          <p:cNvSpPr>
            <a:spLocks noChangeArrowheads="1"/>
          </p:cNvSpPr>
          <p:nvPr/>
        </p:nvSpPr>
        <p:spPr bwMode="auto">
          <a:xfrm>
            <a:off x="9831101" y="3921126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43" name="Line 313"/>
          <p:cNvSpPr>
            <a:spLocks noChangeShapeType="1"/>
          </p:cNvSpPr>
          <p:nvPr/>
        </p:nvSpPr>
        <p:spPr bwMode="auto">
          <a:xfrm>
            <a:off x="9831100" y="3913190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314"/>
          <p:cNvSpPr>
            <a:spLocks noChangeShapeType="1"/>
          </p:cNvSpPr>
          <p:nvPr/>
        </p:nvSpPr>
        <p:spPr bwMode="auto">
          <a:xfrm>
            <a:off x="10189875" y="3913190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315"/>
          <p:cNvSpPr>
            <a:spLocks noChangeArrowheads="1"/>
          </p:cNvSpPr>
          <p:nvPr/>
        </p:nvSpPr>
        <p:spPr bwMode="auto">
          <a:xfrm>
            <a:off x="9831100" y="3913190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Oval 316"/>
          <p:cNvSpPr>
            <a:spLocks noChangeArrowheads="1"/>
          </p:cNvSpPr>
          <p:nvPr/>
        </p:nvSpPr>
        <p:spPr bwMode="auto">
          <a:xfrm>
            <a:off x="9827926" y="3844927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47" name="Group 317"/>
          <p:cNvGrpSpPr>
            <a:grpSpLocks/>
          </p:cNvGrpSpPr>
          <p:nvPr/>
        </p:nvGrpSpPr>
        <p:grpSpPr bwMode="auto">
          <a:xfrm>
            <a:off x="9913650" y="3868740"/>
            <a:ext cx="179388" cy="65087"/>
            <a:chOff x="2848" y="848"/>
            <a:chExt cx="140" cy="98"/>
          </a:xfrm>
        </p:grpSpPr>
        <p:sp>
          <p:nvSpPr>
            <p:cNvPr id="48" name="Line 3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3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3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" name="Group 321"/>
          <p:cNvGrpSpPr>
            <a:grpSpLocks/>
          </p:cNvGrpSpPr>
          <p:nvPr/>
        </p:nvGrpSpPr>
        <p:grpSpPr bwMode="auto">
          <a:xfrm flipV="1">
            <a:off x="9913650" y="3868740"/>
            <a:ext cx="179388" cy="65087"/>
            <a:chOff x="2848" y="848"/>
            <a:chExt cx="140" cy="98"/>
          </a:xfrm>
        </p:grpSpPr>
        <p:sp>
          <p:nvSpPr>
            <p:cNvPr id="52" name="Line 3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3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3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" name="Oval 325"/>
          <p:cNvSpPr>
            <a:spLocks noChangeArrowheads="1"/>
          </p:cNvSpPr>
          <p:nvPr/>
        </p:nvSpPr>
        <p:spPr bwMode="auto">
          <a:xfrm>
            <a:off x="10186701" y="4200526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56" name="Line 326"/>
          <p:cNvSpPr>
            <a:spLocks noChangeShapeType="1"/>
          </p:cNvSpPr>
          <p:nvPr/>
        </p:nvSpPr>
        <p:spPr bwMode="auto">
          <a:xfrm>
            <a:off x="10186700" y="4192590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327"/>
          <p:cNvSpPr>
            <a:spLocks noChangeShapeType="1"/>
          </p:cNvSpPr>
          <p:nvPr/>
        </p:nvSpPr>
        <p:spPr bwMode="auto">
          <a:xfrm>
            <a:off x="10545475" y="4192590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328"/>
          <p:cNvSpPr>
            <a:spLocks noChangeArrowheads="1"/>
          </p:cNvSpPr>
          <p:nvPr/>
        </p:nvSpPr>
        <p:spPr bwMode="auto">
          <a:xfrm>
            <a:off x="10186700" y="4192590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Oval 329"/>
          <p:cNvSpPr>
            <a:spLocks noChangeArrowheads="1"/>
          </p:cNvSpPr>
          <p:nvPr/>
        </p:nvSpPr>
        <p:spPr bwMode="auto">
          <a:xfrm>
            <a:off x="10183526" y="4124327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60" name="Group 330"/>
          <p:cNvGrpSpPr>
            <a:grpSpLocks/>
          </p:cNvGrpSpPr>
          <p:nvPr/>
        </p:nvGrpSpPr>
        <p:grpSpPr bwMode="auto">
          <a:xfrm>
            <a:off x="10269250" y="4148140"/>
            <a:ext cx="179388" cy="65087"/>
            <a:chOff x="2848" y="848"/>
            <a:chExt cx="140" cy="98"/>
          </a:xfrm>
        </p:grpSpPr>
        <p:sp>
          <p:nvSpPr>
            <p:cNvPr id="61" name="Line 3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3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3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" name="Group 334"/>
          <p:cNvGrpSpPr>
            <a:grpSpLocks/>
          </p:cNvGrpSpPr>
          <p:nvPr/>
        </p:nvGrpSpPr>
        <p:grpSpPr bwMode="auto">
          <a:xfrm flipV="1">
            <a:off x="10269250" y="4148140"/>
            <a:ext cx="179388" cy="65087"/>
            <a:chOff x="2848" y="848"/>
            <a:chExt cx="140" cy="98"/>
          </a:xfrm>
        </p:grpSpPr>
        <p:sp>
          <p:nvSpPr>
            <p:cNvPr id="65" name="Line 33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33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33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8" name="Oval 338"/>
          <p:cNvSpPr>
            <a:spLocks noChangeArrowheads="1"/>
          </p:cNvSpPr>
          <p:nvPr/>
        </p:nvSpPr>
        <p:spPr bwMode="auto">
          <a:xfrm>
            <a:off x="10466101" y="3933826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69" name="Line 339"/>
          <p:cNvSpPr>
            <a:spLocks noChangeShapeType="1"/>
          </p:cNvSpPr>
          <p:nvPr/>
        </p:nvSpPr>
        <p:spPr bwMode="auto">
          <a:xfrm>
            <a:off x="10466100" y="3925890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340"/>
          <p:cNvSpPr>
            <a:spLocks noChangeShapeType="1"/>
          </p:cNvSpPr>
          <p:nvPr/>
        </p:nvSpPr>
        <p:spPr bwMode="auto">
          <a:xfrm>
            <a:off x="10824875" y="3925890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341"/>
          <p:cNvSpPr>
            <a:spLocks noChangeArrowheads="1"/>
          </p:cNvSpPr>
          <p:nvPr/>
        </p:nvSpPr>
        <p:spPr bwMode="auto">
          <a:xfrm>
            <a:off x="10466100" y="3925890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Oval 342"/>
          <p:cNvSpPr>
            <a:spLocks noChangeArrowheads="1"/>
          </p:cNvSpPr>
          <p:nvPr/>
        </p:nvSpPr>
        <p:spPr bwMode="auto">
          <a:xfrm>
            <a:off x="10462926" y="3857627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73" name="Group 343"/>
          <p:cNvGrpSpPr>
            <a:grpSpLocks/>
          </p:cNvGrpSpPr>
          <p:nvPr/>
        </p:nvGrpSpPr>
        <p:grpSpPr bwMode="auto">
          <a:xfrm>
            <a:off x="10548650" y="3881440"/>
            <a:ext cx="179388" cy="65087"/>
            <a:chOff x="2848" y="848"/>
            <a:chExt cx="140" cy="98"/>
          </a:xfrm>
        </p:grpSpPr>
        <p:sp>
          <p:nvSpPr>
            <p:cNvPr id="74" name="Line 34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34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34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" name="Group 347"/>
          <p:cNvGrpSpPr>
            <a:grpSpLocks/>
          </p:cNvGrpSpPr>
          <p:nvPr/>
        </p:nvGrpSpPr>
        <p:grpSpPr bwMode="auto">
          <a:xfrm flipV="1">
            <a:off x="10548650" y="3881440"/>
            <a:ext cx="179388" cy="65087"/>
            <a:chOff x="2848" y="848"/>
            <a:chExt cx="140" cy="98"/>
          </a:xfrm>
        </p:grpSpPr>
        <p:sp>
          <p:nvSpPr>
            <p:cNvPr id="78" name="Line 3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3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3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" name="Oval 351"/>
          <p:cNvSpPr>
            <a:spLocks noChangeArrowheads="1"/>
          </p:cNvSpPr>
          <p:nvPr/>
        </p:nvSpPr>
        <p:spPr bwMode="auto">
          <a:xfrm>
            <a:off x="9931113" y="2771776"/>
            <a:ext cx="347662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82" name="Line 352"/>
          <p:cNvSpPr>
            <a:spLocks noChangeShapeType="1"/>
          </p:cNvSpPr>
          <p:nvPr/>
        </p:nvSpPr>
        <p:spPr bwMode="auto">
          <a:xfrm>
            <a:off x="9931113" y="2763839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353"/>
          <p:cNvSpPr>
            <a:spLocks noChangeShapeType="1"/>
          </p:cNvSpPr>
          <p:nvPr/>
        </p:nvSpPr>
        <p:spPr bwMode="auto">
          <a:xfrm>
            <a:off x="10278775" y="2763839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Rectangle 354"/>
          <p:cNvSpPr>
            <a:spLocks noChangeArrowheads="1"/>
          </p:cNvSpPr>
          <p:nvPr/>
        </p:nvSpPr>
        <p:spPr bwMode="auto">
          <a:xfrm>
            <a:off x="9931114" y="2763840"/>
            <a:ext cx="344487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" name="Oval 355"/>
          <p:cNvSpPr>
            <a:spLocks noChangeArrowheads="1"/>
          </p:cNvSpPr>
          <p:nvPr/>
        </p:nvSpPr>
        <p:spPr bwMode="auto">
          <a:xfrm>
            <a:off x="9927938" y="2700340"/>
            <a:ext cx="347662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86" name="Group 356"/>
          <p:cNvGrpSpPr>
            <a:grpSpLocks/>
          </p:cNvGrpSpPr>
          <p:nvPr/>
        </p:nvGrpSpPr>
        <p:grpSpPr bwMode="auto">
          <a:xfrm>
            <a:off x="10012075" y="2722564"/>
            <a:ext cx="171450" cy="61912"/>
            <a:chOff x="2848" y="848"/>
            <a:chExt cx="140" cy="98"/>
          </a:xfrm>
        </p:grpSpPr>
        <p:sp>
          <p:nvSpPr>
            <p:cNvPr id="87" name="Line 35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35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35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0" name="Group 360"/>
          <p:cNvGrpSpPr>
            <a:grpSpLocks/>
          </p:cNvGrpSpPr>
          <p:nvPr/>
        </p:nvGrpSpPr>
        <p:grpSpPr bwMode="auto">
          <a:xfrm flipV="1">
            <a:off x="10012075" y="2722565"/>
            <a:ext cx="171450" cy="60325"/>
            <a:chOff x="2848" y="848"/>
            <a:chExt cx="140" cy="98"/>
          </a:xfrm>
        </p:grpSpPr>
        <p:sp>
          <p:nvSpPr>
            <p:cNvPr id="91" name="Line 36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36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Line 36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4" name="Oval 364"/>
          <p:cNvSpPr>
            <a:spLocks noChangeArrowheads="1"/>
          </p:cNvSpPr>
          <p:nvPr/>
        </p:nvSpPr>
        <p:spPr bwMode="auto">
          <a:xfrm>
            <a:off x="9929526" y="3032126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95" name="Line 365"/>
          <p:cNvSpPr>
            <a:spLocks noChangeShapeType="1"/>
          </p:cNvSpPr>
          <p:nvPr/>
        </p:nvSpPr>
        <p:spPr bwMode="auto">
          <a:xfrm>
            <a:off x="9929525" y="3024190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366"/>
          <p:cNvSpPr>
            <a:spLocks noChangeShapeType="1"/>
          </p:cNvSpPr>
          <p:nvPr/>
        </p:nvSpPr>
        <p:spPr bwMode="auto">
          <a:xfrm>
            <a:off x="10288300" y="3024190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367"/>
          <p:cNvSpPr>
            <a:spLocks noChangeArrowheads="1"/>
          </p:cNvSpPr>
          <p:nvPr/>
        </p:nvSpPr>
        <p:spPr bwMode="auto">
          <a:xfrm>
            <a:off x="9929525" y="3024190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" name="Oval 368"/>
          <p:cNvSpPr>
            <a:spLocks noChangeArrowheads="1"/>
          </p:cNvSpPr>
          <p:nvPr/>
        </p:nvSpPr>
        <p:spPr bwMode="auto">
          <a:xfrm>
            <a:off x="9926351" y="2955927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99" name="Group 369"/>
          <p:cNvGrpSpPr>
            <a:grpSpLocks/>
          </p:cNvGrpSpPr>
          <p:nvPr/>
        </p:nvGrpSpPr>
        <p:grpSpPr bwMode="auto">
          <a:xfrm>
            <a:off x="10012075" y="2979740"/>
            <a:ext cx="179388" cy="65087"/>
            <a:chOff x="2848" y="848"/>
            <a:chExt cx="140" cy="98"/>
          </a:xfrm>
        </p:grpSpPr>
        <p:sp>
          <p:nvSpPr>
            <p:cNvPr id="100" name="Line 37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37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37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" name="Group 373"/>
          <p:cNvGrpSpPr>
            <a:grpSpLocks/>
          </p:cNvGrpSpPr>
          <p:nvPr/>
        </p:nvGrpSpPr>
        <p:grpSpPr bwMode="auto">
          <a:xfrm flipV="1">
            <a:off x="10012075" y="2979740"/>
            <a:ext cx="179388" cy="65087"/>
            <a:chOff x="2848" y="848"/>
            <a:chExt cx="140" cy="98"/>
          </a:xfrm>
        </p:grpSpPr>
        <p:sp>
          <p:nvSpPr>
            <p:cNvPr id="104" name="Line 37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37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37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7" name="Oval 377"/>
          <p:cNvSpPr>
            <a:spLocks noChangeArrowheads="1"/>
          </p:cNvSpPr>
          <p:nvPr/>
        </p:nvSpPr>
        <p:spPr bwMode="auto">
          <a:xfrm>
            <a:off x="10405775" y="2673352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08" name="Line 378"/>
          <p:cNvSpPr>
            <a:spLocks noChangeShapeType="1"/>
          </p:cNvSpPr>
          <p:nvPr/>
        </p:nvSpPr>
        <p:spPr bwMode="auto">
          <a:xfrm>
            <a:off x="10405775" y="2667001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379"/>
          <p:cNvSpPr>
            <a:spLocks noChangeShapeType="1"/>
          </p:cNvSpPr>
          <p:nvPr/>
        </p:nvSpPr>
        <p:spPr bwMode="auto">
          <a:xfrm>
            <a:off x="10735975" y="2667001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Rectangle 380"/>
          <p:cNvSpPr>
            <a:spLocks noChangeArrowheads="1"/>
          </p:cNvSpPr>
          <p:nvPr/>
        </p:nvSpPr>
        <p:spPr bwMode="auto">
          <a:xfrm>
            <a:off x="10405776" y="2667001"/>
            <a:ext cx="327025" cy="523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" name="Oval 381"/>
          <p:cNvSpPr>
            <a:spLocks noChangeArrowheads="1"/>
          </p:cNvSpPr>
          <p:nvPr/>
        </p:nvSpPr>
        <p:spPr bwMode="auto">
          <a:xfrm>
            <a:off x="10402600" y="2605089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112" name="Group 382"/>
          <p:cNvGrpSpPr>
            <a:grpSpLocks/>
          </p:cNvGrpSpPr>
          <p:nvPr/>
        </p:nvGrpSpPr>
        <p:grpSpPr bwMode="auto">
          <a:xfrm>
            <a:off x="10481976" y="2627314"/>
            <a:ext cx="163513" cy="57150"/>
            <a:chOff x="2848" y="848"/>
            <a:chExt cx="140" cy="98"/>
          </a:xfrm>
        </p:grpSpPr>
        <p:sp>
          <p:nvSpPr>
            <p:cNvPr id="113" name="Line 3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Line 3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Line 3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6" name="Group 386"/>
          <p:cNvGrpSpPr>
            <a:grpSpLocks/>
          </p:cNvGrpSpPr>
          <p:nvPr/>
        </p:nvGrpSpPr>
        <p:grpSpPr bwMode="auto">
          <a:xfrm flipV="1">
            <a:off x="10481976" y="2625726"/>
            <a:ext cx="163513" cy="58738"/>
            <a:chOff x="2848" y="848"/>
            <a:chExt cx="140" cy="98"/>
          </a:xfrm>
        </p:grpSpPr>
        <p:sp>
          <p:nvSpPr>
            <p:cNvPr id="117" name="Line 38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38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38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0" name="Oval 390"/>
          <p:cNvSpPr>
            <a:spLocks noChangeArrowheads="1"/>
          </p:cNvSpPr>
          <p:nvPr/>
        </p:nvSpPr>
        <p:spPr bwMode="auto">
          <a:xfrm>
            <a:off x="10491501" y="3032126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21" name="Line 391"/>
          <p:cNvSpPr>
            <a:spLocks noChangeShapeType="1"/>
          </p:cNvSpPr>
          <p:nvPr/>
        </p:nvSpPr>
        <p:spPr bwMode="auto">
          <a:xfrm>
            <a:off x="10491500" y="3024190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Line 392"/>
          <p:cNvSpPr>
            <a:spLocks noChangeShapeType="1"/>
          </p:cNvSpPr>
          <p:nvPr/>
        </p:nvSpPr>
        <p:spPr bwMode="auto">
          <a:xfrm>
            <a:off x="10850275" y="3024190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Rectangle 393"/>
          <p:cNvSpPr>
            <a:spLocks noChangeArrowheads="1"/>
          </p:cNvSpPr>
          <p:nvPr/>
        </p:nvSpPr>
        <p:spPr bwMode="auto">
          <a:xfrm>
            <a:off x="10491500" y="3024190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" name="Oval 394"/>
          <p:cNvSpPr>
            <a:spLocks noChangeArrowheads="1"/>
          </p:cNvSpPr>
          <p:nvPr/>
        </p:nvSpPr>
        <p:spPr bwMode="auto">
          <a:xfrm>
            <a:off x="10488326" y="2955927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125" name="Group 395"/>
          <p:cNvGrpSpPr>
            <a:grpSpLocks/>
          </p:cNvGrpSpPr>
          <p:nvPr/>
        </p:nvGrpSpPr>
        <p:grpSpPr bwMode="auto">
          <a:xfrm>
            <a:off x="10574050" y="2979740"/>
            <a:ext cx="179388" cy="65087"/>
            <a:chOff x="2848" y="848"/>
            <a:chExt cx="140" cy="98"/>
          </a:xfrm>
        </p:grpSpPr>
        <p:sp>
          <p:nvSpPr>
            <p:cNvPr id="126" name="Line 39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39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39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9" name="Group 399"/>
          <p:cNvGrpSpPr>
            <a:grpSpLocks/>
          </p:cNvGrpSpPr>
          <p:nvPr/>
        </p:nvGrpSpPr>
        <p:grpSpPr bwMode="auto">
          <a:xfrm flipV="1">
            <a:off x="10574050" y="2979740"/>
            <a:ext cx="179388" cy="65087"/>
            <a:chOff x="2848" y="848"/>
            <a:chExt cx="140" cy="98"/>
          </a:xfrm>
        </p:grpSpPr>
        <p:sp>
          <p:nvSpPr>
            <p:cNvPr id="130" name="Line 40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Line 40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40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" name="Oval 403"/>
          <p:cNvSpPr>
            <a:spLocks noChangeArrowheads="1"/>
          </p:cNvSpPr>
          <p:nvPr/>
        </p:nvSpPr>
        <p:spPr bwMode="auto">
          <a:xfrm>
            <a:off x="9081801" y="2767014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34" name="Line 404"/>
          <p:cNvSpPr>
            <a:spLocks noChangeShapeType="1"/>
          </p:cNvSpPr>
          <p:nvPr/>
        </p:nvSpPr>
        <p:spPr bwMode="auto">
          <a:xfrm>
            <a:off x="9081800" y="2759077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Line 405"/>
          <p:cNvSpPr>
            <a:spLocks noChangeShapeType="1"/>
          </p:cNvSpPr>
          <p:nvPr/>
        </p:nvSpPr>
        <p:spPr bwMode="auto">
          <a:xfrm>
            <a:off x="9427875" y="2759077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Rectangle 406"/>
          <p:cNvSpPr>
            <a:spLocks noChangeArrowheads="1"/>
          </p:cNvSpPr>
          <p:nvPr/>
        </p:nvSpPr>
        <p:spPr bwMode="auto">
          <a:xfrm>
            <a:off x="9081800" y="2759077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" name="Oval 407"/>
          <p:cNvSpPr>
            <a:spLocks noChangeArrowheads="1"/>
          </p:cNvSpPr>
          <p:nvPr/>
        </p:nvSpPr>
        <p:spPr bwMode="auto">
          <a:xfrm>
            <a:off x="9078626" y="2695576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138" name="Group 408"/>
          <p:cNvGrpSpPr>
            <a:grpSpLocks/>
          </p:cNvGrpSpPr>
          <p:nvPr/>
        </p:nvGrpSpPr>
        <p:grpSpPr bwMode="auto">
          <a:xfrm>
            <a:off x="9162763" y="2717802"/>
            <a:ext cx="171450" cy="60325"/>
            <a:chOff x="2848" y="848"/>
            <a:chExt cx="140" cy="98"/>
          </a:xfrm>
        </p:grpSpPr>
        <p:sp>
          <p:nvSpPr>
            <p:cNvPr id="139" name="Line 4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Line 4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Line 4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2" name="Group 412"/>
          <p:cNvGrpSpPr>
            <a:grpSpLocks/>
          </p:cNvGrpSpPr>
          <p:nvPr/>
        </p:nvGrpSpPr>
        <p:grpSpPr bwMode="auto">
          <a:xfrm flipV="1">
            <a:off x="9162763" y="2717801"/>
            <a:ext cx="171450" cy="58738"/>
            <a:chOff x="2848" y="848"/>
            <a:chExt cx="140" cy="98"/>
          </a:xfrm>
        </p:grpSpPr>
        <p:sp>
          <p:nvSpPr>
            <p:cNvPr id="143" name="Line 41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Line 41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Line 41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6" name="Oval 416"/>
          <p:cNvSpPr>
            <a:spLocks noChangeArrowheads="1"/>
          </p:cNvSpPr>
          <p:nvPr/>
        </p:nvSpPr>
        <p:spPr bwMode="auto">
          <a:xfrm>
            <a:off x="8775414" y="3916364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47" name="Line 417"/>
          <p:cNvSpPr>
            <a:spLocks noChangeShapeType="1"/>
          </p:cNvSpPr>
          <p:nvPr/>
        </p:nvSpPr>
        <p:spPr bwMode="auto">
          <a:xfrm>
            <a:off x="8775413" y="3908427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Line 418"/>
          <p:cNvSpPr>
            <a:spLocks noChangeShapeType="1"/>
          </p:cNvSpPr>
          <p:nvPr/>
        </p:nvSpPr>
        <p:spPr bwMode="auto">
          <a:xfrm>
            <a:off x="9121488" y="3908427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Rectangle 419"/>
          <p:cNvSpPr>
            <a:spLocks noChangeArrowheads="1"/>
          </p:cNvSpPr>
          <p:nvPr/>
        </p:nvSpPr>
        <p:spPr bwMode="auto">
          <a:xfrm>
            <a:off x="8775413" y="3908427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" name="Oval 420"/>
          <p:cNvSpPr>
            <a:spLocks noChangeArrowheads="1"/>
          </p:cNvSpPr>
          <p:nvPr/>
        </p:nvSpPr>
        <p:spPr bwMode="auto">
          <a:xfrm>
            <a:off x="8772239" y="3844926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151" name="Group 421"/>
          <p:cNvGrpSpPr>
            <a:grpSpLocks/>
          </p:cNvGrpSpPr>
          <p:nvPr/>
        </p:nvGrpSpPr>
        <p:grpSpPr bwMode="auto">
          <a:xfrm>
            <a:off x="8856375" y="3867152"/>
            <a:ext cx="171450" cy="60325"/>
            <a:chOff x="2848" y="848"/>
            <a:chExt cx="140" cy="98"/>
          </a:xfrm>
        </p:grpSpPr>
        <p:sp>
          <p:nvSpPr>
            <p:cNvPr id="152" name="Line 4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4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4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" name="Group 425"/>
          <p:cNvGrpSpPr>
            <a:grpSpLocks/>
          </p:cNvGrpSpPr>
          <p:nvPr/>
        </p:nvGrpSpPr>
        <p:grpSpPr bwMode="auto">
          <a:xfrm flipV="1">
            <a:off x="8856375" y="3867151"/>
            <a:ext cx="171450" cy="58738"/>
            <a:chOff x="2848" y="848"/>
            <a:chExt cx="140" cy="98"/>
          </a:xfrm>
        </p:grpSpPr>
        <p:sp>
          <p:nvSpPr>
            <p:cNvPr id="156" name="Line 42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Line 42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42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9" name="Line 429"/>
          <p:cNvSpPr>
            <a:spLocks noChangeShapeType="1"/>
          </p:cNvSpPr>
          <p:nvPr/>
        </p:nvSpPr>
        <p:spPr bwMode="auto">
          <a:xfrm flipV="1">
            <a:off x="9973976" y="4273552"/>
            <a:ext cx="227013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" name="Line 430"/>
          <p:cNvSpPr>
            <a:spLocks noChangeShapeType="1"/>
          </p:cNvSpPr>
          <p:nvPr/>
        </p:nvSpPr>
        <p:spPr bwMode="auto">
          <a:xfrm>
            <a:off x="10097801" y="4011614"/>
            <a:ext cx="163513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" name="Line 431"/>
          <p:cNvSpPr>
            <a:spLocks noChangeShapeType="1"/>
          </p:cNvSpPr>
          <p:nvPr/>
        </p:nvSpPr>
        <p:spPr bwMode="auto">
          <a:xfrm>
            <a:off x="10194638" y="3932239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Line 432"/>
          <p:cNvSpPr>
            <a:spLocks noChangeShapeType="1"/>
          </p:cNvSpPr>
          <p:nvPr/>
        </p:nvSpPr>
        <p:spPr bwMode="auto">
          <a:xfrm flipV="1">
            <a:off x="10431175" y="4017965"/>
            <a:ext cx="134938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" name="Line 433"/>
          <p:cNvSpPr>
            <a:spLocks noChangeShapeType="1"/>
          </p:cNvSpPr>
          <p:nvPr/>
        </p:nvSpPr>
        <p:spPr bwMode="auto">
          <a:xfrm>
            <a:off x="9129425" y="3938589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" name="Line 434"/>
          <p:cNvSpPr>
            <a:spLocks noChangeShapeType="1"/>
          </p:cNvSpPr>
          <p:nvPr/>
        </p:nvSpPr>
        <p:spPr bwMode="auto">
          <a:xfrm>
            <a:off x="9424700" y="2786065"/>
            <a:ext cx="509588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" name="Line 435"/>
          <p:cNvSpPr>
            <a:spLocks noChangeShapeType="1"/>
          </p:cNvSpPr>
          <p:nvPr/>
        </p:nvSpPr>
        <p:spPr bwMode="auto">
          <a:xfrm>
            <a:off x="8991313" y="2614614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Freeform 436"/>
          <p:cNvSpPr>
            <a:spLocks/>
          </p:cNvSpPr>
          <p:nvPr/>
        </p:nvSpPr>
        <p:spPr bwMode="auto">
          <a:xfrm>
            <a:off x="8311864" y="4621215"/>
            <a:ext cx="2979737" cy="1455737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" name="Line 437"/>
          <p:cNvSpPr>
            <a:spLocks noChangeShapeType="1"/>
          </p:cNvSpPr>
          <p:nvPr/>
        </p:nvSpPr>
        <p:spPr bwMode="auto">
          <a:xfrm rot="16200000">
            <a:off x="10547063" y="5357814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Line 438"/>
          <p:cNvSpPr>
            <a:spLocks noChangeShapeType="1"/>
          </p:cNvSpPr>
          <p:nvPr/>
        </p:nvSpPr>
        <p:spPr bwMode="auto">
          <a:xfrm rot="5400000" flipV="1">
            <a:off x="10693114" y="5638802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Line 439"/>
          <p:cNvSpPr>
            <a:spLocks noChangeShapeType="1"/>
          </p:cNvSpPr>
          <p:nvPr/>
        </p:nvSpPr>
        <p:spPr bwMode="auto">
          <a:xfrm rot="16200000">
            <a:off x="10878850" y="5314951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0" name="Group 440"/>
          <p:cNvGrpSpPr>
            <a:grpSpLocks/>
          </p:cNvGrpSpPr>
          <p:nvPr/>
        </p:nvGrpSpPr>
        <p:grpSpPr bwMode="auto">
          <a:xfrm>
            <a:off x="10458163" y="5024439"/>
            <a:ext cx="501650" cy="234950"/>
            <a:chOff x="4701" y="2996"/>
            <a:chExt cx="316" cy="148"/>
          </a:xfrm>
        </p:grpSpPr>
        <p:sp>
          <p:nvSpPr>
            <p:cNvPr id="171" name="Oval 44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72" name="Line 44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Line 44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Rectangle 44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" name="Oval 44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176" name="Group 44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81" name="Line 4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2" name="Line 4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" name="Line 4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7" name="Group 45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78" name="Line 4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9" name="Line 4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" name="Line 4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4" name="Group 454"/>
          <p:cNvGrpSpPr>
            <a:grpSpLocks/>
          </p:cNvGrpSpPr>
          <p:nvPr/>
        </p:nvGrpSpPr>
        <p:grpSpPr bwMode="auto">
          <a:xfrm>
            <a:off x="9642188" y="4748214"/>
            <a:ext cx="501650" cy="234950"/>
            <a:chOff x="3600" y="219"/>
            <a:chExt cx="360" cy="175"/>
          </a:xfrm>
        </p:grpSpPr>
        <p:sp>
          <p:nvSpPr>
            <p:cNvPr id="185" name="Oval 45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86" name="Line 45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Line 45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Rectangle 45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" name="Oval 45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190" name="Group 46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95" name="Line 4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" name="Line 4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7" name="Line 4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1" name="Group 46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92" name="Line 4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" name="Line 4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" name="Line 4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8" name="Group 468"/>
          <p:cNvGrpSpPr>
            <a:grpSpLocks/>
          </p:cNvGrpSpPr>
          <p:nvPr/>
        </p:nvGrpSpPr>
        <p:grpSpPr bwMode="auto">
          <a:xfrm>
            <a:off x="8977025" y="5053014"/>
            <a:ext cx="501650" cy="234950"/>
            <a:chOff x="3600" y="219"/>
            <a:chExt cx="360" cy="175"/>
          </a:xfrm>
        </p:grpSpPr>
        <p:sp>
          <p:nvSpPr>
            <p:cNvPr id="199" name="Oval 46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00" name="Line 47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Line 47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Rectangle 47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3" name="Oval 47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204" name="Group 47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09" name="Line 4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" name="Line 4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" name="Line 4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5" name="Group 47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06" name="Line 4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" name="Line 4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" name="Line 4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12" name="Line 482"/>
          <p:cNvSpPr>
            <a:spLocks noChangeShapeType="1"/>
          </p:cNvSpPr>
          <p:nvPr/>
        </p:nvSpPr>
        <p:spPr bwMode="auto">
          <a:xfrm>
            <a:off x="10091451" y="4959351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" name="Line 483"/>
          <p:cNvSpPr>
            <a:spLocks noChangeShapeType="1"/>
          </p:cNvSpPr>
          <p:nvPr/>
        </p:nvSpPr>
        <p:spPr bwMode="auto">
          <a:xfrm flipV="1">
            <a:off x="9438988" y="4972051"/>
            <a:ext cx="277812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" name="Line 484"/>
          <p:cNvSpPr>
            <a:spLocks noChangeShapeType="1"/>
          </p:cNvSpPr>
          <p:nvPr/>
        </p:nvSpPr>
        <p:spPr bwMode="auto">
          <a:xfrm flipV="1">
            <a:off x="9481850" y="5175251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" name="Line 485"/>
          <p:cNvSpPr>
            <a:spLocks noChangeShapeType="1"/>
          </p:cNvSpPr>
          <p:nvPr/>
        </p:nvSpPr>
        <p:spPr bwMode="auto">
          <a:xfrm flipH="1">
            <a:off x="8777000" y="4921251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" name="Line 486"/>
          <p:cNvSpPr>
            <a:spLocks noChangeShapeType="1"/>
          </p:cNvSpPr>
          <p:nvPr/>
        </p:nvSpPr>
        <p:spPr bwMode="auto">
          <a:xfrm>
            <a:off x="8802400" y="4972051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" name="Line 487"/>
          <p:cNvSpPr>
            <a:spLocks noChangeShapeType="1"/>
          </p:cNvSpPr>
          <p:nvPr/>
        </p:nvSpPr>
        <p:spPr bwMode="auto">
          <a:xfrm>
            <a:off x="8662700" y="5308601"/>
            <a:ext cx="1539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" name="Line 488"/>
          <p:cNvSpPr>
            <a:spLocks noChangeShapeType="1"/>
          </p:cNvSpPr>
          <p:nvPr/>
        </p:nvSpPr>
        <p:spPr bwMode="auto">
          <a:xfrm>
            <a:off x="8915114" y="5387976"/>
            <a:ext cx="4905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" name="Line 489"/>
          <p:cNvSpPr>
            <a:spLocks noChangeShapeType="1"/>
          </p:cNvSpPr>
          <p:nvPr/>
        </p:nvSpPr>
        <p:spPr bwMode="auto">
          <a:xfrm flipH="1">
            <a:off x="9154826" y="5295902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" name="Line 490"/>
          <p:cNvSpPr>
            <a:spLocks noChangeShapeType="1"/>
          </p:cNvSpPr>
          <p:nvPr/>
        </p:nvSpPr>
        <p:spPr bwMode="auto">
          <a:xfrm>
            <a:off x="8967500" y="5384801"/>
            <a:ext cx="1588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" name="Line 491"/>
          <p:cNvSpPr>
            <a:spLocks noChangeShapeType="1"/>
          </p:cNvSpPr>
          <p:nvPr/>
        </p:nvSpPr>
        <p:spPr bwMode="auto">
          <a:xfrm flipH="1" flipV="1">
            <a:off x="9364375" y="5392739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" name="Line 492"/>
          <p:cNvSpPr>
            <a:spLocks noChangeShapeType="1"/>
          </p:cNvSpPr>
          <p:nvPr/>
        </p:nvSpPr>
        <p:spPr bwMode="auto">
          <a:xfrm>
            <a:off x="9445339" y="5251452"/>
            <a:ext cx="503237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" name="Line 493"/>
          <p:cNvSpPr>
            <a:spLocks noChangeShapeType="1"/>
          </p:cNvSpPr>
          <p:nvPr/>
        </p:nvSpPr>
        <p:spPr bwMode="auto">
          <a:xfrm>
            <a:off x="8894476" y="5186364"/>
            <a:ext cx="8096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4" name="Group 494"/>
          <p:cNvGrpSpPr>
            <a:grpSpLocks/>
          </p:cNvGrpSpPr>
          <p:nvPr/>
        </p:nvGrpSpPr>
        <p:grpSpPr bwMode="auto">
          <a:xfrm>
            <a:off x="7868951" y="1955801"/>
            <a:ext cx="3021013" cy="3981450"/>
            <a:chOff x="-1203" y="1352"/>
            <a:chExt cx="1903" cy="2508"/>
          </a:xfrm>
        </p:grpSpPr>
        <p:grpSp>
          <p:nvGrpSpPr>
            <p:cNvPr id="225" name="Group 495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262" name="Picture 496" descr="lgv_fqmg[1]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3" name="Line 497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4" name="Line 498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226" name="Picture 499" descr="imgyjavg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7" name="Group 500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260" name="Object 5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76" name="Clip" r:id="rId6" imgW="826829" imgH="840406" progId="MS_ClipArt_Gallery.2">
                      <p:embed/>
                    </p:oleObj>
                  </mc:Choice>
                  <mc:Fallback>
                    <p:oleObj name="Clip" r:id="rId6" imgW="826829" imgH="840406" progId="MS_ClipArt_Gallery.2">
                      <p:embed/>
                      <p:pic>
                        <p:nvPicPr>
                          <p:cNvPr id="260" name="Object 5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1" name="Object 5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77" name="Clip" r:id="rId8" imgW="1268295" imgH="1199426" progId="MS_ClipArt_Gallery.2">
                      <p:embed/>
                    </p:oleObj>
                  </mc:Choice>
                  <mc:Fallback>
                    <p:oleObj name="Clip" r:id="rId8" imgW="1268295" imgH="1199426" progId="MS_ClipArt_Gallery.2">
                      <p:embed/>
                      <p:pic>
                        <p:nvPicPr>
                          <p:cNvPr id="261" name="Object 5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8" name="Group 503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258" name="Object 50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78" name="Clip" r:id="rId10" imgW="826829" imgH="840406" progId="MS_ClipArt_Gallery.2">
                      <p:embed/>
                    </p:oleObj>
                  </mc:Choice>
                  <mc:Fallback>
                    <p:oleObj name="Clip" r:id="rId10" imgW="826829" imgH="840406" progId="MS_ClipArt_Gallery.2">
                      <p:embed/>
                      <p:pic>
                        <p:nvPicPr>
                          <p:cNvPr id="258" name="Object 5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9" name="Object 50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79" name="Clip" r:id="rId11" imgW="1268295" imgH="1199426" progId="MS_ClipArt_Gallery.2">
                      <p:embed/>
                    </p:oleObj>
                  </mc:Choice>
                  <mc:Fallback>
                    <p:oleObj name="Clip" r:id="rId11" imgW="1268295" imgH="1199426" progId="MS_ClipArt_Gallery.2">
                      <p:embed/>
                      <p:pic>
                        <p:nvPicPr>
                          <p:cNvPr id="259" name="Object 5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9" name="Object 506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0" name="Clip" r:id="rId12" imgW="1307263" imgH="1084139" progId="MS_ClipArt_Gallery.2">
                    <p:embed/>
                  </p:oleObj>
                </mc:Choice>
                <mc:Fallback>
                  <p:oleObj name="Clip" r:id="rId12" imgW="1307263" imgH="1084139" progId="MS_ClipArt_Gallery.2">
                    <p:embed/>
                    <p:pic>
                      <p:nvPicPr>
                        <p:cNvPr id="229" name="Object 5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0" name="Group 507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250" name="AutoShape 50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1" name="Rectangle 50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2" name="Rectangle 51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3" name="AutoShape 51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4" name="Line 51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5" name="Line 51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" name="Rectangle 51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7" name="Rectangle 51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231" name="Object 516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1"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231" name="Object 5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2" name="Object 517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2"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232" name="Object 5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3" name="Object 518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3" name="Clip" r:id="rId16" imgW="1307263" imgH="1084139" progId="MS_ClipArt_Gallery.2">
                    <p:embed/>
                  </p:oleObj>
                </mc:Choice>
                <mc:Fallback>
                  <p:oleObj name="Clip" r:id="rId16" imgW="1307263" imgH="1084139" progId="MS_ClipArt_Gallery.2">
                    <p:embed/>
                    <p:pic>
                      <p:nvPicPr>
                        <p:cNvPr id="233" name="Object 5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4" name="Object 519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4" name="Clip" r:id="rId17" imgW="1307263" imgH="1084139" progId="MS_ClipArt_Gallery.2">
                    <p:embed/>
                  </p:oleObj>
                </mc:Choice>
                <mc:Fallback>
                  <p:oleObj name="Clip" r:id="rId17" imgW="1307263" imgH="1084139" progId="MS_ClipArt_Gallery.2">
                    <p:embed/>
                    <p:pic>
                      <p:nvPicPr>
                        <p:cNvPr id="234" name="Object 5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" name="Group 520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248" name="Object 52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85" name="Clip" r:id="rId18" imgW="826829" imgH="840406" progId="MS_ClipArt_Gallery.2">
                      <p:embed/>
                    </p:oleObj>
                  </mc:Choice>
                  <mc:Fallback>
                    <p:oleObj name="Clip" r:id="rId18" imgW="826829" imgH="840406" progId="MS_ClipArt_Gallery.2">
                      <p:embed/>
                      <p:pic>
                        <p:nvPicPr>
                          <p:cNvPr id="248" name="Object 5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9" name="Object 52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86" name="Clip" r:id="rId19" imgW="1268295" imgH="1199426" progId="MS_ClipArt_Gallery.2">
                      <p:embed/>
                    </p:oleObj>
                  </mc:Choice>
                  <mc:Fallback>
                    <p:oleObj name="Clip" r:id="rId19" imgW="1268295" imgH="1199426" progId="MS_ClipArt_Gallery.2">
                      <p:embed/>
                      <p:pic>
                        <p:nvPicPr>
                          <p:cNvPr id="249" name="Object 5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6" name="Group 523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246" name="Object 52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87" name="Clip" r:id="rId20" imgW="826829" imgH="840406" progId="MS_ClipArt_Gallery.2">
                      <p:embed/>
                    </p:oleObj>
                  </mc:Choice>
                  <mc:Fallback>
                    <p:oleObj name="Clip" r:id="rId20" imgW="826829" imgH="840406" progId="MS_ClipArt_Gallery.2">
                      <p:embed/>
                      <p:pic>
                        <p:nvPicPr>
                          <p:cNvPr id="246" name="Object 5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7" name="Object 52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88" name="Clip" r:id="rId21" imgW="1268295" imgH="1199426" progId="MS_ClipArt_Gallery.2">
                      <p:embed/>
                    </p:oleObj>
                  </mc:Choice>
                  <mc:Fallback>
                    <p:oleObj name="Clip" r:id="rId21" imgW="1268295" imgH="1199426" progId="MS_ClipArt_Gallery.2">
                      <p:embed/>
                      <p:pic>
                        <p:nvPicPr>
                          <p:cNvPr id="247" name="Object 5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7" name="Group 526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238" name="AutoShape 52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39" name="Rectangle 52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40" name="Rectangle 52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41" name="AutoShape 53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42" name="Line 53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" name="Line 53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4" name="Rectangle 53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45" name="Rectangle 53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65" name="Line 535"/>
          <p:cNvSpPr>
            <a:spLocks noChangeShapeType="1"/>
          </p:cNvSpPr>
          <p:nvPr/>
        </p:nvSpPr>
        <p:spPr bwMode="auto">
          <a:xfrm flipH="1">
            <a:off x="8983376" y="3708402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" name="Line 536"/>
          <p:cNvSpPr>
            <a:spLocks noChangeShapeType="1"/>
          </p:cNvSpPr>
          <p:nvPr/>
        </p:nvSpPr>
        <p:spPr bwMode="auto">
          <a:xfrm flipV="1">
            <a:off x="10280364" y="2690814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" name="Line 537"/>
          <p:cNvSpPr>
            <a:spLocks noChangeShapeType="1"/>
          </p:cNvSpPr>
          <p:nvPr/>
        </p:nvSpPr>
        <p:spPr bwMode="auto">
          <a:xfrm>
            <a:off x="10107325" y="2863851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" name="Line 538"/>
          <p:cNvSpPr>
            <a:spLocks noChangeShapeType="1"/>
          </p:cNvSpPr>
          <p:nvPr/>
        </p:nvSpPr>
        <p:spPr bwMode="auto">
          <a:xfrm flipV="1">
            <a:off x="10278776" y="2760665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" name="Line 539"/>
          <p:cNvSpPr>
            <a:spLocks noChangeShapeType="1"/>
          </p:cNvSpPr>
          <p:nvPr/>
        </p:nvSpPr>
        <p:spPr bwMode="auto">
          <a:xfrm>
            <a:off x="10643900" y="2759076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" name="Line 540"/>
          <p:cNvSpPr>
            <a:spLocks noChangeShapeType="1"/>
          </p:cNvSpPr>
          <p:nvPr/>
        </p:nvSpPr>
        <p:spPr bwMode="auto">
          <a:xfrm>
            <a:off x="10297826" y="3065464"/>
            <a:ext cx="18891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1" name="Line 541"/>
          <p:cNvSpPr>
            <a:spLocks noChangeShapeType="1"/>
          </p:cNvSpPr>
          <p:nvPr/>
        </p:nvSpPr>
        <p:spPr bwMode="auto">
          <a:xfrm flipV="1">
            <a:off x="8592851" y="3932240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2" name="Line 542"/>
          <p:cNvSpPr>
            <a:spLocks noChangeShapeType="1"/>
          </p:cNvSpPr>
          <p:nvPr/>
        </p:nvSpPr>
        <p:spPr bwMode="auto">
          <a:xfrm flipV="1">
            <a:off x="10712164" y="2459040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3" name="Line 543"/>
          <p:cNvSpPr>
            <a:spLocks noChangeShapeType="1"/>
          </p:cNvSpPr>
          <p:nvPr/>
        </p:nvSpPr>
        <p:spPr bwMode="auto">
          <a:xfrm>
            <a:off x="10851863" y="3055939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" name="Line 544"/>
          <p:cNvSpPr>
            <a:spLocks noChangeShapeType="1"/>
          </p:cNvSpPr>
          <p:nvPr/>
        </p:nvSpPr>
        <p:spPr bwMode="auto">
          <a:xfrm flipH="1">
            <a:off x="9997789" y="3132139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5" name="Line 545"/>
          <p:cNvSpPr>
            <a:spLocks noChangeShapeType="1"/>
          </p:cNvSpPr>
          <p:nvPr/>
        </p:nvSpPr>
        <p:spPr bwMode="auto">
          <a:xfrm flipH="1">
            <a:off x="10588339" y="3132140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6" name="Group 546"/>
          <p:cNvGrpSpPr>
            <a:grpSpLocks/>
          </p:cNvGrpSpPr>
          <p:nvPr/>
        </p:nvGrpSpPr>
        <p:grpSpPr bwMode="auto">
          <a:xfrm>
            <a:off x="9640600" y="4749801"/>
            <a:ext cx="501650" cy="234950"/>
            <a:chOff x="4701" y="2996"/>
            <a:chExt cx="316" cy="148"/>
          </a:xfrm>
        </p:grpSpPr>
        <p:sp>
          <p:nvSpPr>
            <p:cNvPr id="277" name="Oval 54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78" name="Line 54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" name="Line 54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0" name="Rectangle 55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1" name="Oval 55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282" name="Group 552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87" name="Line 5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8" name="Line 5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9" name="Line 5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3" name="Group 556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84" name="Line 5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5" name="Line 5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" name="Line 5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90" name="Group 560"/>
          <p:cNvGrpSpPr>
            <a:grpSpLocks/>
          </p:cNvGrpSpPr>
          <p:nvPr/>
        </p:nvGrpSpPr>
        <p:grpSpPr bwMode="auto">
          <a:xfrm>
            <a:off x="8975438" y="5051426"/>
            <a:ext cx="501650" cy="234950"/>
            <a:chOff x="4701" y="2996"/>
            <a:chExt cx="316" cy="148"/>
          </a:xfrm>
        </p:grpSpPr>
        <p:sp>
          <p:nvSpPr>
            <p:cNvPr id="291" name="Oval 56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92" name="Line 56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" name="Line 56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" name="Rectangle 56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5" name="Oval 56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296" name="Group 56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01" name="Line 5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2" name="Line 5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3" name="Line 5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7" name="Group 57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98" name="Line 57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9" name="Line 57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0" name="Line 57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4" name="Group 574"/>
          <p:cNvGrpSpPr>
            <a:grpSpLocks/>
          </p:cNvGrpSpPr>
          <p:nvPr/>
        </p:nvGrpSpPr>
        <p:grpSpPr bwMode="auto">
          <a:xfrm>
            <a:off x="9805701" y="5237164"/>
            <a:ext cx="290513" cy="404812"/>
            <a:chOff x="4290" y="3130"/>
            <a:chExt cx="183" cy="255"/>
          </a:xfrm>
        </p:grpSpPr>
        <p:pic>
          <p:nvPicPr>
            <p:cNvPr id="305" name="Picture 575" descr="31u_bnrz[1]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Freeform 576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Freeform 577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Freeform 578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Freeform 579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Freeform 580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Freeform 581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Freeform 582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Freeform 583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Freeform 584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Freeform 585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Freeform 586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Freeform 587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Freeform 588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Freeform 589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Freeform 590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Freeform 591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Freeform 592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3" name="Group 593"/>
          <p:cNvGrpSpPr>
            <a:grpSpLocks/>
          </p:cNvGrpSpPr>
          <p:nvPr/>
        </p:nvGrpSpPr>
        <p:grpSpPr bwMode="auto">
          <a:xfrm>
            <a:off x="8362663" y="3698877"/>
            <a:ext cx="290512" cy="404813"/>
            <a:chOff x="4290" y="3130"/>
            <a:chExt cx="183" cy="255"/>
          </a:xfrm>
        </p:grpSpPr>
        <p:pic>
          <p:nvPicPr>
            <p:cNvPr id="324" name="Picture 594" descr="31u_bnrz[1]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5" name="Freeform 595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Freeform 596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Freeform 597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Freeform 598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Freeform 599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Freeform 600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" name="Freeform 601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Freeform 602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" name="Freeform 603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Freeform 604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" name="Freeform 605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Freeform 606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" name="Freeform 607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Freeform 608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Freeform 609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Freeform 610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" name="Freeform 611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2" name="Group 613"/>
          <p:cNvGrpSpPr>
            <a:grpSpLocks/>
          </p:cNvGrpSpPr>
          <p:nvPr/>
        </p:nvGrpSpPr>
        <p:grpSpPr bwMode="auto">
          <a:xfrm>
            <a:off x="8183275" y="1719265"/>
            <a:ext cx="814388" cy="854075"/>
            <a:chOff x="4180" y="744"/>
            <a:chExt cx="513" cy="538"/>
          </a:xfrm>
        </p:grpSpPr>
        <p:sp>
          <p:nvSpPr>
            <p:cNvPr id="343" name="Rectangle 61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4" name="Rectangle 61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5" name="Rectangle 61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6" name="Text Box 61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application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ea typeface="宋体" panose="02010600030101010101" pitchFamily="2" charset="-122"/>
                </a:rPr>
                <a:t>transport</a:t>
              </a:r>
              <a:endParaRPr lang="en-US" altLang="zh-CN" sz="1000"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physical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7" name="Line 61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" name="Line 61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" name="Line 62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0" name="Group 245"/>
          <p:cNvGrpSpPr>
            <a:grpSpLocks/>
          </p:cNvGrpSpPr>
          <p:nvPr/>
        </p:nvGrpSpPr>
        <p:grpSpPr bwMode="auto">
          <a:xfrm>
            <a:off x="8929400" y="2282827"/>
            <a:ext cx="814388" cy="701675"/>
            <a:chOff x="2923" y="3345"/>
            <a:chExt cx="513" cy="442"/>
          </a:xfrm>
        </p:grpSpPr>
        <p:sp>
          <p:nvSpPr>
            <p:cNvPr id="351" name="Rectangle 24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2" name="Rectangle 24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3" name="Text Box 24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physical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4" name="Line 24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5" name="Line 25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6" name="Group 637"/>
          <p:cNvGrpSpPr>
            <a:grpSpLocks/>
          </p:cNvGrpSpPr>
          <p:nvPr/>
        </p:nvGrpSpPr>
        <p:grpSpPr bwMode="auto">
          <a:xfrm>
            <a:off x="10100975" y="4654552"/>
            <a:ext cx="814388" cy="701675"/>
            <a:chOff x="2923" y="3345"/>
            <a:chExt cx="513" cy="442"/>
          </a:xfrm>
        </p:grpSpPr>
        <p:sp>
          <p:nvSpPr>
            <p:cNvPr id="357" name="Rectangle 63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8" name="Rectangle 63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9" name="Text Box 64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physical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0" name="Line 64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" name="Line 64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2" name="Group 643"/>
          <p:cNvGrpSpPr>
            <a:grpSpLocks/>
          </p:cNvGrpSpPr>
          <p:nvPr/>
        </p:nvGrpSpPr>
        <p:grpSpPr bwMode="auto">
          <a:xfrm>
            <a:off x="9369139" y="4306890"/>
            <a:ext cx="814387" cy="701675"/>
            <a:chOff x="2923" y="3345"/>
            <a:chExt cx="513" cy="442"/>
          </a:xfrm>
        </p:grpSpPr>
        <p:sp>
          <p:nvSpPr>
            <p:cNvPr id="363" name="Rectangle 64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4" name="Rectangle 64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5" name="Text Box 64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physical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" name="Line 64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" name="Line 64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" name="Group 649"/>
          <p:cNvGrpSpPr>
            <a:grpSpLocks/>
          </p:cNvGrpSpPr>
          <p:nvPr/>
        </p:nvGrpSpPr>
        <p:grpSpPr bwMode="auto">
          <a:xfrm>
            <a:off x="9910475" y="3833815"/>
            <a:ext cx="814388" cy="701675"/>
            <a:chOff x="2923" y="3345"/>
            <a:chExt cx="513" cy="442"/>
          </a:xfrm>
        </p:grpSpPr>
        <p:sp>
          <p:nvSpPr>
            <p:cNvPr id="369" name="Rectangle 65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0" name="Rectangle 65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1" name="Text Box 65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physical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2" name="Line 65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3" name="Line 65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4" name="Group 655"/>
          <p:cNvGrpSpPr>
            <a:grpSpLocks/>
          </p:cNvGrpSpPr>
          <p:nvPr/>
        </p:nvGrpSpPr>
        <p:grpSpPr bwMode="auto">
          <a:xfrm>
            <a:off x="9462800" y="3471865"/>
            <a:ext cx="814388" cy="701675"/>
            <a:chOff x="2923" y="3345"/>
            <a:chExt cx="513" cy="442"/>
          </a:xfrm>
        </p:grpSpPr>
        <p:sp>
          <p:nvSpPr>
            <p:cNvPr id="375" name="Rectangle 65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6" name="Rectangle 65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7" name="Text Box 65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physical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" name="Line 65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" name="Line 66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0" name="Group 661"/>
          <p:cNvGrpSpPr>
            <a:grpSpLocks/>
          </p:cNvGrpSpPr>
          <p:nvPr/>
        </p:nvGrpSpPr>
        <p:grpSpPr bwMode="auto">
          <a:xfrm>
            <a:off x="9743789" y="2524127"/>
            <a:ext cx="814387" cy="701675"/>
            <a:chOff x="2923" y="3345"/>
            <a:chExt cx="513" cy="442"/>
          </a:xfrm>
        </p:grpSpPr>
        <p:sp>
          <p:nvSpPr>
            <p:cNvPr id="381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2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3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physical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4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5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6" name="Group 623"/>
          <p:cNvGrpSpPr>
            <a:grpSpLocks/>
          </p:cNvGrpSpPr>
          <p:nvPr/>
        </p:nvGrpSpPr>
        <p:grpSpPr bwMode="auto">
          <a:xfrm>
            <a:off x="10940764" y="4687890"/>
            <a:ext cx="814387" cy="854075"/>
            <a:chOff x="4180" y="744"/>
            <a:chExt cx="513" cy="538"/>
          </a:xfrm>
        </p:grpSpPr>
        <p:sp>
          <p:nvSpPr>
            <p:cNvPr id="387" name="Rectangle 62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8" name="Rectangle 62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9" name="Rectangle 62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0" name="Text Box 62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application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ea typeface="宋体" panose="02010600030101010101" pitchFamily="2" charset="-122"/>
                </a:rPr>
                <a:t>transport</a:t>
              </a:r>
              <a:endParaRPr lang="en-US" altLang="zh-CN" sz="1000"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physical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1" name="Line 62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" name="Line 62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" name="Line 63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4" name="Group 632"/>
          <p:cNvGrpSpPr>
            <a:grpSpLocks/>
          </p:cNvGrpSpPr>
          <p:nvPr/>
        </p:nvGrpSpPr>
        <p:grpSpPr bwMode="auto">
          <a:xfrm rot="2937887">
            <a:off x="8210264" y="3282952"/>
            <a:ext cx="3781425" cy="434975"/>
            <a:chOff x="2937" y="3579"/>
            <a:chExt cx="2382" cy="274"/>
          </a:xfrm>
        </p:grpSpPr>
        <p:sp>
          <p:nvSpPr>
            <p:cNvPr id="395" name="Rectangle 633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6" name="Text Box 634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宋体" panose="02010600030101010101" pitchFamily="2" charset="-122"/>
                </a:rPr>
                <a:t>logical end-end transport</a:t>
              </a: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397" name="Freeform 635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" name="Freeform 636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280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B9C67-3A3C-4EF4-9AD9-93A35638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传输层协议：</a:t>
            </a:r>
            <a:r>
              <a:rPr lang="en-US" altLang="zh-CN" dirty="0"/>
              <a:t>UDP</a:t>
            </a:r>
            <a:r>
              <a:rPr lang="zh-CN" altLang="en-US" dirty="0"/>
              <a:t>与</a:t>
            </a:r>
            <a:r>
              <a:rPr lang="en-US" altLang="zh-CN" dirty="0"/>
              <a:t>TCP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97BAFB-4E4F-479B-83AE-7217745F3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Internet</a:t>
            </a:r>
            <a:r>
              <a:rPr lang="zh-CN" altLang="en-US" dirty="0"/>
              <a:t>提供</a:t>
            </a:r>
            <a:r>
              <a:rPr lang="en-US" altLang="zh-CN" dirty="0"/>
              <a:t>2</a:t>
            </a:r>
            <a:r>
              <a:rPr lang="zh-CN" altLang="en-US" dirty="0"/>
              <a:t>种传输层协议供应用层选择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UDP</a:t>
            </a:r>
            <a:r>
              <a:rPr lang="zh-CN" altLang="en-US" dirty="0"/>
              <a:t>：最低限度的传输服务：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对网络层接口进行最简单的封装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主机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主机</a:t>
            </a:r>
            <a:r>
              <a:rPr lang="zh-CN" altLang="en-US" dirty="0"/>
              <a:t>的数据交付 </a:t>
            </a:r>
            <a:r>
              <a:rPr lang="en-US" altLang="zh-CN" dirty="0"/>
              <a:t>-&gt; </a:t>
            </a:r>
            <a:r>
              <a:rPr lang="zh-CN" altLang="en-US" dirty="0">
                <a:solidFill>
                  <a:srgbClr val="C00000"/>
                </a:solidFill>
              </a:rPr>
              <a:t>进程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en-US" altLang="zh-CN" dirty="0" err="1">
                <a:solidFill>
                  <a:srgbClr val="C00000"/>
                </a:solidFill>
              </a:rPr>
              <a:t>进程</a:t>
            </a:r>
            <a:r>
              <a:rPr lang="en-US" altLang="zh-CN" dirty="0" err="1"/>
              <a:t>的数据交付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发送、接收数据的单位是数据报（应用层需处理报文边界）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报文检错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TCP</a:t>
            </a:r>
            <a:r>
              <a:rPr lang="zh-CN" altLang="en-US" dirty="0"/>
              <a:t>：最低限度服务 </a:t>
            </a:r>
            <a:r>
              <a:rPr lang="en-US" altLang="zh-CN" dirty="0"/>
              <a:t>+ </a:t>
            </a:r>
            <a:r>
              <a:rPr lang="zh-CN" altLang="en-US" dirty="0"/>
              <a:t>增强服务：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以字节流的形式发送、接收数据（应用层感受不到报文边界）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可靠数据传输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流量控制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拥塞控制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D99775-DF86-48B1-B9CF-5C9363D3FD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reeform 275">
            <a:extLst>
              <a:ext uri="{FF2B5EF4-FFF2-40B4-BE49-F238E27FC236}">
                <a16:creationId xmlns:a16="http://schemas.microsoft.com/office/drawing/2014/main" id="{4F10D11C-4E1E-4C7E-961D-2D76127789F7}"/>
              </a:ext>
            </a:extLst>
          </p:cNvPr>
          <p:cNvSpPr>
            <a:spLocks/>
          </p:cNvSpPr>
          <p:nvPr/>
        </p:nvSpPr>
        <p:spPr bwMode="auto">
          <a:xfrm>
            <a:off x="9705688" y="3725865"/>
            <a:ext cx="1314450" cy="674687"/>
          </a:xfrm>
          <a:custGeom>
            <a:avLst/>
            <a:gdLst>
              <a:gd name="T0" fmla="*/ 2147483646 w 828"/>
              <a:gd name="T1" fmla="*/ 2147483646 h 425"/>
              <a:gd name="T2" fmla="*/ 2147483646 w 828"/>
              <a:gd name="T3" fmla="*/ 2147483646 h 425"/>
              <a:gd name="T4" fmla="*/ 2147483646 w 828"/>
              <a:gd name="T5" fmla="*/ 2147483646 h 425"/>
              <a:gd name="T6" fmla="*/ 2147483646 w 828"/>
              <a:gd name="T7" fmla="*/ 2147483646 h 425"/>
              <a:gd name="T8" fmla="*/ 2147483646 w 828"/>
              <a:gd name="T9" fmla="*/ 2147483646 h 425"/>
              <a:gd name="T10" fmla="*/ 2147483646 w 828"/>
              <a:gd name="T11" fmla="*/ 2147483646 h 425"/>
              <a:gd name="T12" fmla="*/ 2147483646 w 828"/>
              <a:gd name="T13" fmla="*/ 2147483646 h 425"/>
              <a:gd name="T14" fmla="*/ 2147483646 w 828"/>
              <a:gd name="T15" fmla="*/ 2147483646 h 425"/>
              <a:gd name="T16" fmla="*/ 2147483646 w 828"/>
              <a:gd name="T17" fmla="*/ 2147483646 h 425"/>
              <a:gd name="T18" fmla="*/ 2147483646 w 828"/>
              <a:gd name="T19" fmla="*/ 2147483646 h 425"/>
              <a:gd name="T20" fmla="*/ 2147483646 w 828"/>
              <a:gd name="T21" fmla="*/ 2147483646 h 425"/>
              <a:gd name="T22" fmla="*/ 2147483646 w 828"/>
              <a:gd name="T23" fmla="*/ 2147483646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276">
            <a:extLst>
              <a:ext uri="{FF2B5EF4-FFF2-40B4-BE49-F238E27FC236}">
                <a16:creationId xmlns:a16="http://schemas.microsoft.com/office/drawing/2014/main" id="{AEA36C43-42C2-4606-8B4C-2ABD30FDDFC7}"/>
              </a:ext>
            </a:extLst>
          </p:cNvPr>
          <p:cNvSpPr>
            <a:spLocks/>
          </p:cNvSpPr>
          <p:nvPr/>
        </p:nvSpPr>
        <p:spPr bwMode="auto">
          <a:xfrm>
            <a:off x="9724739" y="2200277"/>
            <a:ext cx="1730375" cy="1044575"/>
          </a:xfrm>
          <a:custGeom>
            <a:avLst/>
            <a:gdLst>
              <a:gd name="T0" fmla="*/ 2147483646 w 765"/>
              <a:gd name="T1" fmla="*/ 2147483646 h 459"/>
              <a:gd name="T2" fmla="*/ 2147483646 w 765"/>
              <a:gd name="T3" fmla="*/ 2147483646 h 459"/>
              <a:gd name="T4" fmla="*/ 2147483646 w 765"/>
              <a:gd name="T5" fmla="*/ 2147483646 h 459"/>
              <a:gd name="T6" fmla="*/ 2147483646 w 765"/>
              <a:gd name="T7" fmla="*/ 2147483646 h 459"/>
              <a:gd name="T8" fmla="*/ 2147483646 w 765"/>
              <a:gd name="T9" fmla="*/ 2147483646 h 459"/>
              <a:gd name="T10" fmla="*/ 2147483646 w 765"/>
              <a:gd name="T11" fmla="*/ 2147483646 h 459"/>
              <a:gd name="T12" fmla="*/ 2147483646 w 765"/>
              <a:gd name="T13" fmla="*/ 2147483646 h 459"/>
              <a:gd name="T14" fmla="*/ 2147483646 w 765"/>
              <a:gd name="T15" fmla="*/ 2147483646 h 459"/>
              <a:gd name="T16" fmla="*/ 2147483646 w 765"/>
              <a:gd name="T17" fmla="*/ 2147483646 h 459"/>
              <a:gd name="T18" fmla="*/ 2147483646 w 765"/>
              <a:gd name="T19" fmla="*/ 2147483646 h 459"/>
              <a:gd name="T20" fmla="*/ 2147483646 w 765"/>
              <a:gd name="T21" fmla="*/ 2147483646 h 459"/>
              <a:gd name="T22" fmla="*/ 2147483646 w 765"/>
              <a:gd name="T23" fmla="*/ 2147483646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277">
            <a:extLst>
              <a:ext uri="{FF2B5EF4-FFF2-40B4-BE49-F238E27FC236}">
                <a16:creationId xmlns:a16="http://schemas.microsoft.com/office/drawing/2014/main" id="{FD8CD806-4515-4A7C-B897-B9D1F4DB7EAD}"/>
              </a:ext>
            </a:extLst>
          </p:cNvPr>
          <p:cNvSpPr>
            <a:spLocks/>
          </p:cNvSpPr>
          <p:nvPr/>
        </p:nvSpPr>
        <p:spPr bwMode="auto">
          <a:xfrm>
            <a:off x="7773700" y="1917702"/>
            <a:ext cx="1644650" cy="1071563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278">
            <a:extLst>
              <a:ext uri="{FF2B5EF4-FFF2-40B4-BE49-F238E27FC236}">
                <a16:creationId xmlns:a16="http://schemas.microsoft.com/office/drawing/2014/main" id="{E34E4796-1E2A-444A-B6BF-65E599D712FC}"/>
              </a:ext>
            </a:extLst>
          </p:cNvPr>
          <p:cNvGrpSpPr>
            <a:grpSpLocks/>
          </p:cNvGrpSpPr>
          <p:nvPr/>
        </p:nvGrpSpPr>
        <p:grpSpPr bwMode="auto">
          <a:xfrm>
            <a:off x="7861013" y="3252789"/>
            <a:ext cx="1458912" cy="933450"/>
            <a:chOff x="2889" y="1631"/>
            <a:chExt cx="980" cy="743"/>
          </a:xfrm>
        </p:grpSpPr>
        <p:sp>
          <p:nvSpPr>
            <p:cNvPr id="10" name="Rectangle 279">
              <a:extLst>
                <a:ext uri="{FF2B5EF4-FFF2-40B4-BE49-F238E27FC236}">
                  <a16:creationId xmlns:a16="http://schemas.microsoft.com/office/drawing/2014/main" id="{3CCF1E7F-C60B-48D3-AC39-9703818C4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1" name="AutoShape 280">
              <a:extLst>
                <a:ext uri="{FF2B5EF4-FFF2-40B4-BE49-F238E27FC236}">
                  <a16:creationId xmlns:a16="http://schemas.microsoft.com/office/drawing/2014/main" id="{0EA4BD2E-ED9B-4FCC-923C-18B28D0E7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281">
            <a:extLst>
              <a:ext uri="{FF2B5EF4-FFF2-40B4-BE49-F238E27FC236}">
                <a16:creationId xmlns:a16="http://schemas.microsoft.com/office/drawing/2014/main" id="{8EA9903D-EA9C-4180-A90A-CAAB9722EF9A}"/>
              </a:ext>
            </a:extLst>
          </p:cNvPr>
          <p:cNvGrpSpPr>
            <a:grpSpLocks/>
          </p:cNvGrpSpPr>
          <p:nvPr/>
        </p:nvGrpSpPr>
        <p:grpSpPr bwMode="auto">
          <a:xfrm>
            <a:off x="8773825" y="2100264"/>
            <a:ext cx="336550" cy="531812"/>
            <a:chOff x="3796" y="1043"/>
            <a:chExt cx="865" cy="1237"/>
          </a:xfrm>
        </p:grpSpPr>
        <p:sp>
          <p:nvSpPr>
            <p:cNvPr id="13" name="Line 282">
              <a:extLst>
                <a:ext uri="{FF2B5EF4-FFF2-40B4-BE49-F238E27FC236}">
                  <a16:creationId xmlns:a16="http://schemas.microsoft.com/office/drawing/2014/main" id="{03E352DB-2675-45CC-B226-3B4C40B31A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283">
              <a:extLst>
                <a:ext uri="{FF2B5EF4-FFF2-40B4-BE49-F238E27FC236}">
                  <a16:creationId xmlns:a16="http://schemas.microsoft.com/office/drawing/2014/main" id="{591117DD-AA72-4AFB-B996-9CEA171C3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284">
              <a:extLst>
                <a:ext uri="{FF2B5EF4-FFF2-40B4-BE49-F238E27FC236}">
                  <a16:creationId xmlns:a16="http://schemas.microsoft.com/office/drawing/2014/main" id="{EA413F8A-1EF6-4FBF-9C8B-C120D97A9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285">
              <a:extLst>
                <a:ext uri="{FF2B5EF4-FFF2-40B4-BE49-F238E27FC236}">
                  <a16:creationId xmlns:a16="http://schemas.microsoft.com/office/drawing/2014/main" id="{D3DE964F-6706-4F9A-AB58-2DBB6DA9F4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86">
              <a:extLst>
                <a:ext uri="{FF2B5EF4-FFF2-40B4-BE49-F238E27FC236}">
                  <a16:creationId xmlns:a16="http://schemas.microsoft.com/office/drawing/2014/main" id="{927410F5-F910-42D4-93DB-E83B08FF8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87">
              <a:extLst>
                <a:ext uri="{FF2B5EF4-FFF2-40B4-BE49-F238E27FC236}">
                  <a16:creationId xmlns:a16="http://schemas.microsoft.com/office/drawing/2014/main" id="{94B2C52F-48B7-4F3A-B2C1-7005D8849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88">
              <a:extLst>
                <a:ext uri="{FF2B5EF4-FFF2-40B4-BE49-F238E27FC236}">
                  <a16:creationId xmlns:a16="http://schemas.microsoft.com/office/drawing/2014/main" id="{136B853C-9DA0-4DA7-87BA-DB3DAA4020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89">
              <a:extLst>
                <a:ext uri="{FF2B5EF4-FFF2-40B4-BE49-F238E27FC236}">
                  <a16:creationId xmlns:a16="http://schemas.microsoft.com/office/drawing/2014/main" id="{F2987F5D-C101-4872-8579-4C77578A7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90">
              <a:extLst>
                <a:ext uri="{FF2B5EF4-FFF2-40B4-BE49-F238E27FC236}">
                  <a16:creationId xmlns:a16="http://schemas.microsoft.com/office/drawing/2014/main" id="{A0DAD9BC-050A-42F7-BD9F-A76E98F364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91">
              <a:extLst>
                <a:ext uri="{FF2B5EF4-FFF2-40B4-BE49-F238E27FC236}">
                  <a16:creationId xmlns:a16="http://schemas.microsoft.com/office/drawing/2014/main" id="{64B43DE8-F3A0-4D57-B57E-41814E360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92">
              <a:extLst>
                <a:ext uri="{FF2B5EF4-FFF2-40B4-BE49-F238E27FC236}">
                  <a16:creationId xmlns:a16="http://schemas.microsoft.com/office/drawing/2014/main" id="{A59D4392-9A7C-4ABF-A09D-1F3468E6E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93">
              <a:extLst>
                <a:ext uri="{FF2B5EF4-FFF2-40B4-BE49-F238E27FC236}">
                  <a16:creationId xmlns:a16="http://schemas.microsoft.com/office/drawing/2014/main" id="{A91727CE-D048-4148-8BC8-7F5D4FB64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294">
              <a:extLst>
                <a:ext uri="{FF2B5EF4-FFF2-40B4-BE49-F238E27FC236}">
                  <a16:creationId xmlns:a16="http://schemas.microsoft.com/office/drawing/2014/main" id="{C43F52CF-4557-4D01-B86A-7CCB676016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95">
              <a:extLst>
                <a:ext uri="{FF2B5EF4-FFF2-40B4-BE49-F238E27FC236}">
                  <a16:creationId xmlns:a16="http://schemas.microsoft.com/office/drawing/2014/main" id="{8A4A89DF-92E5-4069-BE5D-6D39EFC35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96">
              <a:extLst>
                <a:ext uri="{FF2B5EF4-FFF2-40B4-BE49-F238E27FC236}">
                  <a16:creationId xmlns:a16="http://schemas.microsoft.com/office/drawing/2014/main" id="{D4A4FA8F-1953-47E6-A245-D51048AE0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8" name="Group 297">
              <a:extLst>
                <a:ext uri="{FF2B5EF4-FFF2-40B4-BE49-F238E27FC236}">
                  <a16:creationId xmlns:a16="http://schemas.microsoft.com/office/drawing/2014/main" id="{0802CB99-7230-4FF8-B595-155FF2E5E2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39" name="Line 298">
                <a:extLst>
                  <a:ext uri="{FF2B5EF4-FFF2-40B4-BE49-F238E27FC236}">
                    <a16:creationId xmlns:a16="http://schemas.microsoft.com/office/drawing/2014/main" id="{77818479-2065-4FF0-8B4C-31D82A54C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Line 299">
                <a:extLst>
                  <a:ext uri="{FF2B5EF4-FFF2-40B4-BE49-F238E27FC236}">
                    <a16:creationId xmlns:a16="http://schemas.microsoft.com/office/drawing/2014/main" id="{58EA362A-1461-42EC-9543-A916C167D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300">
                <a:extLst>
                  <a:ext uri="{FF2B5EF4-FFF2-40B4-BE49-F238E27FC236}">
                    <a16:creationId xmlns:a16="http://schemas.microsoft.com/office/drawing/2014/main" id="{ABFCD5CB-1807-4E24-B65D-0E363F0438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Line 301">
                <a:extLst>
                  <a:ext uri="{FF2B5EF4-FFF2-40B4-BE49-F238E27FC236}">
                    <a16:creationId xmlns:a16="http://schemas.microsoft.com/office/drawing/2014/main" id="{85BCE599-1F54-476A-BF67-F3EC811DD6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9" name="Group 302">
              <a:extLst>
                <a:ext uri="{FF2B5EF4-FFF2-40B4-BE49-F238E27FC236}">
                  <a16:creationId xmlns:a16="http://schemas.microsoft.com/office/drawing/2014/main" id="{F8BE6E33-7EF0-482A-9172-582CCACDF5E4}"/>
                </a:ext>
              </a:extLst>
            </p:cNvPr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35" name="Line 303">
                <a:extLst>
                  <a:ext uri="{FF2B5EF4-FFF2-40B4-BE49-F238E27FC236}">
                    <a16:creationId xmlns:a16="http://schemas.microsoft.com/office/drawing/2014/main" id="{096B172A-519D-4F31-B46F-9A362F1FC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304">
                <a:extLst>
                  <a:ext uri="{FF2B5EF4-FFF2-40B4-BE49-F238E27FC236}">
                    <a16:creationId xmlns:a16="http://schemas.microsoft.com/office/drawing/2014/main" id="{EA4CF133-82F9-4AEE-B47D-83F238F0B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305">
                <a:extLst>
                  <a:ext uri="{FF2B5EF4-FFF2-40B4-BE49-F238E27FC236}">
                    <a16:creationId xmlns:a16="http://schemas.microsoft.com/office/drawing/2014/main" id="{A8106168-65D5-48CA-A176-00ABF2E13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" name="Line 306">
                <a:extLst>
                  <a:ext uri="{FF2B5EF4-FFF2-40B4-BE49-F238E27FC236}">
                    <a16:creationId xmlns:a16="http://schemas.microsoft.com/office/drawing/2014/main" id="{FB14D6D9-F006-4B2B-8EDB-9BC012A5F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" name="Group 307">
              <a:extLst>
                <a:ext uri="{FF2B5EF4-FFF2-40B4-BE49-F238E27FC236}">
                  <a16:creationId xmlns:a16="http://schemas.microsoft.com/office/drawing/2014/main" id="{47039D66-0CBD-4BAB-B402-DD3077583F9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31" name="Line 308">
                <a:extLst>
                  <a:ext uri="{FF2B5EF4-FFF2-40B4-BE49-F238E27FC236}">
                    <a16:creationId xmlns:a16="http://schemas.microsoft.com/office/drawing/2014/main" id="{3B340C2A-B513-4847-9414-4A07A54A5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Line 309">
                <a:extLst>
                  <a:ext uri="{FF2B5EF4-FFF2-40B4-BE49-F238E27FC236}">
                    <a16:creationId xmlns:a16="http://schemas.microsoft.com/office/drawing/2014/main" id="{90A5F8E3-E1CE-4F5E-AED8-A0D7C2A80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Line 310">
                <a:extLst>
                  <a:ext uri="{FF2B5EF4-FFF2-40B4-BE49-F238E27FC236}">
                    <a16:creationId xmlns:a16="http://schemas.microsoft.com/office/drawing/2014/main" id="{8743A78C-5172-4883-BB58-5B72DF231B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" name="Line 311">
                <a:extLst>
                  <a:ext uri="{FF2B5EF4-FFF2-40B4-BE49-F238E27FC236}">
                    <a16:creationId xmlns:a16="http://schemas.microsoft.com/office/drawing/2014/main" id="{BB74EB85-89FC-4873-B6E1-895DFBBAB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3" name="Oval 312">
            <a:extLst>
              <a:ext uri="{FF2B5EF4-FFF2-40B4-BE49-F238E27FC236}">
                <a16:creationId xmlns:a16="http://schemas.microsoft.com/office/drawing/2014/main" id="{3E59E9E8-E398-4D81-A61B-94A39C2D2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1101" y="3921126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44" name="Line 313">
            <a:extLst>
              <a:ext uri="{FF2B5EF4-FFF2-40B4-BE49-F238E27FC236}">
                <a16:creationId xmlns:a16="http://schemas.microsoft.com/office/drawing/2014/main" id="{4CD1DA7E-87DA-457F-A22F-5EDC000FE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1100" y="3913190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314">
            <a:extLst>
              <a:ext uri="{FF2B5EF4-FFF2-40B4-BE49-F238E27FC236}">
                <a16:creationId xmlns:a16="http://schemas.microsoft.com/office/drawing/2014/main" id="{1A5E5171-7B0D-4A00-914D-3BD33952C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89875" y="3913190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315">
            <a:extLst>
              <a:ext uri="{FF2B5EF4-FFF2-40B4-BE49-F238E27FC236}">
                <a16:creationId xmlns:a16="http://schemas.microsoft.com/office/drawing/2014/main" id="{6B326C60-17E7-472D-BE5B-DC85CA9E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1100" y="3913190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Oval 316">
            <a:extLst>
              <a:ext uri="{FF2B5EF4-FFF2-40B4-BE49-F238E27FC236}">
                <a16:creationId xmlns:a16="http://schemas.microsoft.com/office/drawing/2014/main" id="{81F2C541-09C1-436C-89A1-4DB437080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7926" y="3844927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48" name="Group 317">
            <a:extLst>
              <a:ext uri="{FF2B5EF4-FFF2-40B4-BE49-F238E27FC236}">
                <a16:creationId xmlns:a16="http://schemas.microsoft.com/office/drawing/2014/main" id="{8B87E9BB-EDC4-42EA-9951-C5F859A87E06}"/>
              </a:ext>
            </a:extLst>
          </p:cNvPr>
          <p:cNvGrpSpPr>
            <a:grpSpLocks/>
          </p:cNvGrpSpPr>
          <p:nvPr/>
        </p:nvGrpSpPr>
        <p:grpSpPr bwMode="auto">
          <a:xfrm>
            <a:off x="9913650" y="3868740"/>
            <a:ext cx="179388" cy="65087"/>
            <a:chOff x="2848" y="848"/>
            <a:chExt cx="140" cy="98"/>
          </a:xfrm>
        </p:grpSpPr>
        <p:sp>
          <p:nvSpPr>
            <p:cNvPr id="49" name="Line 318">
              <a:extLst>
                <a:ext uri="{FF2B5EF4-FFF2-40B4-BE49-F238E27FC236}">
                  <a16:creationId xmlns:a16="http://schemas.microsoft.com/office/drawing/2014/main" id="{D66ED3FB-ED8C-43F7-A1CF-FC39F5290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319">
              <a:extLst>
                <a:ext uri="{FF2B5EF4-FFF2-40B4-BE49-F238E27FC236}">
                  <a16:creationId xmlns:a16="http://schemas.microsoft.com/office/drawing/2014/main" id="{990F2B01-9BB3-442F-9073-400B6DFEF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320">
              <a:extLst>
                <a:ext uri="{FF2B5EF4-FFF2-40B4-BE49-F238E27FC236}">
                  <a16:creationId xmlns:a16="http://schemas.microsoft.com/office/drawing/2014/main" id="{C87A4ECA-2246-4D6F-9854-BAC20AB9C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" name="Group 321">
            <a:extLst>
              <a:ext uri="{FF2B5EF4-FFF2-40B4-BE49-F238E27FC236}">
                <a16:creationId xmlns:a16="http://schemas.microsoft.com/office/drawing/2014/main" id="{EEBC198A-6BEA-4DD1-ADBA-D9F17D517B4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913650" y="3868740"/>
            <a:ext cx="179388" cy="65087"/>
            <a:chOff x="2848" y="848"/>
            <a:chExt cx="140" cy="98"/>
          </a:xfrm>
        </p:grpSpPr>
        <p:sp>
          <p:nvSpPr>
            <p:cNvPr id="53" name="Line 322">
              <a:extLst>
                <a:ext uri="{FF2B5EF4-FFF2-40B4-BE49-F238E27FC236}">
                  <a16:creationId xmlns:a16="http://schemas.microsoft.com/office/drawing/2014/main" id="{EE340930-5B41-4832-ADB3-EC2450459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323">
              <a:extLst>
                <a:ext uri="{FF2B5EF4-FFF2-40B4-BE49-F238E27FC236}">
                  <a16:creationId xmlns:a16="http://schemas.microsoft.com/office/drawing/2014/main" id="{E478862A-4F09-4CF2-9F3F-B1C1A0278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324">
              <a:extLst>
                <a:ext uri="{FF2B5EF4-FFF2-40B4-BE49-F238E27FC236}">
                  <a16:creationId xmlns:a16="http://schemas.microsoft.com/office/drawing/2014/main" id="{2A465333-F758-48B3-A43F-C91C9AACF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" name="Oval 325">
            <a:extLst>
              <a:ext uri="{FF2B5EF4-FFF2-40B4-BE49-F238E27FC236}">
                <a16:creationId xmlns:a16="http://schemas.microsoft.com/office/drawing/2014/main" id="{884C58F6-46CA-48AD-B8C3-00CBD3F88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6701" y="4200526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57" name="Line 326">
            <a:extLst>
              <a:ext uri="{FF2B5EF4-FFF2-40B4-BE49-F238E27FC236}">
                <a16:creationId xmlns:a16="http://schemas.microsoft.com/office/drawing/2014/main" id="{FB34E3DC-2BF7-4309-B9A9-2DC2BD5E3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86700" y="4192590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327">
            <a:extLst>
              <a:ext uri="{FF2B5EF4-FFF2-40B4-BE49-F238E27FC236}">
                <a16:creationId xmlns:a16="http://schemas.microsoft.com/office/drawing/2014/main" id="{FAB1C97E-0A12-4067-8936-1AF84E127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45475" y="4192590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328">
            <a:extLst>
              <a:ext uri="{FF2B5EF4-FFF2-40B4-BE49-F238E27FC236}">
                <a16:creationId xmlns:a16="http://schemas.microsoft.com/office/drawing/2014/main" id="{6E6B50D5-B3C2-41DC-994E-A5D69A55D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6700" y="4192590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Oval 329">
            <a:extLst>
              <a:ext uri="{FF2B5EF4-FFF2-40B4-BE49-F238E27FC236}">
                <a16:creationId xmlns:a16="http://schemas.microsoft.com/office/drawing/2014/main" id="{64CF9358-F3E5-4D70-83D0-98FC2585C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526" y="4124327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61" name="Group 330">
            <a:extLst>
              <a:ext uri="{FF2B5EF4-FFF2-40B4-BE49-F238E27FC236}">
                <a16:creationId xmlns:a16="http://schemas.microsoft.com/office/drawing/2014/main" id="{2987EDB9-8DA6-4B99-A049-7E9170EA6A56}"/>
              </a:ext>
            </a:extLst>
          </p:cNvPr>
          <p:cNvGrpSpPr>
            <a:grpSpLocks/>
          </p:cNvGrpSpPr>
          <p:nvPr/>
        </p:nvGrpSpPr>
        <p:grpSpPr bwMode="auto">
          <a:xfrm>
            <a:off x="10269250" y="4148140"/>
            <a:ext cx="179388" cy="65087"/>
            <a:chOff x="2848" y="848"/>
            <a:chExt cx="140" cy="98"/>
          </a:xfrm>
        </p:grpSpPr>
        <p:sp>
          <p:nvSpPr>
            <p:cNvPr id="62" name="Line 331">
              <a:extLst>
                <a:ext uri="{FF2B5EF4-FFF2-40B4-BE49-F238E27FC236}">
                  <a16:creationId xmlns:a16="http://schemas.microsoft.com/office/drawing/2014/main" id="{15BE8EA0-EAB4-4A73-A200-67FE60BCF6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332">
              <a:extLst>
                <a:ext uri="{FF2B5EF4-FFF2-40B4-BE49-F238E27FC236}">
                  <a16:creationId xmlns:a16="http://schemas.microsoft.com/office/drawing/2014/main" id="{7E52F8C5-1BA1-4052-94CE-75D5917DA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333">
              <a:extLst>
                <a:ext uri="{FF2B5EF4-FFF2-40B4-BE49-F238E27FC236}">
                  <a16:creationId xmlns:a16="http://schemas.microsoft.com/office/drawing/2014/main" id="{DF85516C-8B16-4AC0-8AB3-6FF09B8E3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5" name="Group 334">
            <a:extLst>
              <a:ext uri="{FF2B5EF4-FFF2-40B4-BE49-F238E27FC236}">
                <a16:creationId xmlns:a16="http://schemas.microsoft.com/office/drawing/2014/main" id="{E87ACD7B-4EDE-4004-A209-2370709C329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0269250" y="4148140"/>
            <a:ext cx="179388" cy="65087"/>
            <a:chOff x="2848" y="848"/>
            <a:chExt cx="140" cy="98"/>
          </a:xfrm>
        </p:grpSpPr>
        <p:sp>
          <p:nvSpPr>
            <p:cNvPr id="66" name="Line 335">
              <a:extLst>
                <a:ext uri="{FF2B5EF4-FFF2-40B4-BE49-F238E27FC236}">
                  <a16:creationId xmlns:a16="http://schemas.microsoft.com/office/drawing/2014/main" id="{03ABB7E5-A927-4D1D-861B-1CBDB6815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336">
              <a:extLst>
                <a:ext uri="{FF2B5EF4-FFF2-40B4-BE49-F238E27FC236}">
                  <a16:creationId xmlns:a16="http://schemas.microsoft.com/office/drawing/2014/main" id="{196C3130-98E7-4032-B7A2-23E599AAA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337">
              <a:extLst>
                <a:ext uri="{FF2B5EF4-FFF2-40B4-BE49-F238E27FC236}">
                  <a16:creationId xmlns:a16="http://schemas.microsoft.com/office/drawing/2014/main" id="{0302827E-BF98-4440-9350-A495E1ED0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" name="Oval 338">
            <a:extLst>
              <a:ext uri="{FF2B5EF4-FFF2-40B4-BE49-F238E27FC236}">
                <a16:creationId xmlns:a16="http://schemas.microsoft.com/office/drawing/2014/main" id="{BD8C79EB-D66F-4347-8527-BC240656E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101" y="3933826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70" name="Line 339">
            <a:extLst>
              <a:ext uri="{FF2B5EF4-FFF2-40B4-BE49-F238E27FC236}">
                <a16:creationId xmlns:a16="http://schemas.microsoft.com/office/drawing/2014/main" id="{0AE6EF89-01F8-4BE1-8E33-C6F664685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6100" y="3925890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340">
            <a:extLst>
              <a:ext uri="{FF2B5EF4-FFF2-40B4-BE49-F238E27FC236}">
                <a16:creationId xmlns:a16="http://schemas.microsoft.com/office/drawing/2014/main" id="{C6ED1E19-5945-4D58-9AAC-C3D7C58CA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4875" y="3925890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Rectangle 341">
            <a:extLst>
              <a:ext uri="{FF2B5EF4-FFF2-40B4-BE49-F238E27FC236}">
                <a16:creationId xmlns:a16="http://schemas.microsoft.com/office/drawing/2014/main" id="{BEF63705-242C-4977-88EE-835935F6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100" y="3925890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Oval 342">
            <a:extLst>
              <a:ext uri="{FF2B5EF4-FFF2-40B4-BE49-F238E27FC236}">
                <a16:creationId xmlns:a16="http://schemas.microsoft.com/office/drawing/2014/main" id="{F9D7C1DA-803D-44FF-912C-50AD0604D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2926" y="3857627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74" name="Group 343">
            <a:extLst>
              <a:ext uri="{FF2B5EF4-FFF2-40B4-BE49-F238E27FC236}">
                <a16:creationId xmlns:a16="http://schemas.microsoft.com/office/drawing/2014/main" id="{773AECD2-580E-478F-BBB5-B3AF2ABBCBA0}"/>
              </a:ext>
            </a:extLst>
          </p:cNvPr>
          <p:cNvGrpSpPr>
            <a:grpSpLocks/>
          </p:cNvGrpSpPr>
          <p:nvPr/>
        </p:nvGrpSpPr>
        <p:grpSpPr bwMode="auto">
          <a:xfrm>
            <a:off x="10548650" y="3881440"/>
            <a:ext cx="179388" cy="65087"/>
            <a:chOff x="2848" y="848"/>
            <a:chExt cx="140" cy="98"/>
          </a:xfrm>
        </p:grpSpPr>
        <p:sp>
          <p:nvSpPr>
            <p:cNvPr id="75" name="Line 344">
              <a:extLst>
                <a:ext uri="{FF2B5EF4-FFF2-40B4-BE49-F238E27FC236}">
                  <a16:creationId xmlns:a16="http://schemas.microsoft.com/office/drawing/2014/main" id="{6AFEEEEA-07F4-4A58-B47B-54841CD57C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345">
              <a:extLst>
                <a:ext uri="{FF2B5EF4-FFF2-40B4-BE49-F238E27FC236}">
                  <a16:creationId xmlns:a16="http://schemas.microsoft.com/office/drawing/2014/main" id="{EBCDAEA4-D3AF-406A-B969-B2F0DBACE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346">
              <a:extLst>
                <a:ext uri="{FF2B5EF4-FFF2-40B4-BE49-F238E27FC236}">
                  <a16:creationId xmlns:a16="http://schemas.microsoft.com/office/drawing/2014/main" id="{DAD2ED45-7DFC-4B78-B0C3-F2040E0E2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" name="Group 347">
            <a:extLst>
              <a:ext uri="{FF2B5EF4-FFF2-40B4-BE49-F238E27FC236}">
                <a16:creationId xmlns:a16="http://schemas.microsoft.com/office/drawing/2014/main" id="{C890841C-6C86-4AA9-8284-4FDB1F10787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0548650" y="3881440"/>
            <a:ext cx="179388" cy="65087"/>
            <a:chOff x="2848" y="848"/>
            <a:chExt cx="140" cy="98"/>
          </a:xfrm>
        </p:grpSpPr>
        <p:sp>
          <p:nvSpPr>
            <p:cNvPr id="79" name="Line 348">
              <a:extLst>
                <a:ext uri="{FF2B5EF4-FFF2-40B4-BE49-F238E27FC236}">
                  <a16:creationId xmlns:a16="http://schemas.microsoft.com/office/drawing/2014/main" id="{4A17D896-F582-4161-8DBF-3F8B8E193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349">
              <a:extLst>
                <a:ext uri="{FF2B5EF4-FFF2-40B4-BE49-F238E27FC236}">
                  <a16:creationId xmlns:a16="http://schemas.microsoft.com/office/drawing/2014/main" id="{BBB239F7-9CB0-45F4-BA3C-BC1E063C5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350">
              <a:extLst>
                <a:ext uri="{FF2B5EF4-FFF2-40B4-BE49-F238E27FC236}">
                  <a16:creationId xmlns:a16="http://schemas.microsoft.com/office/drawing/2014/main" id="{B17A756B-1C46-4A34-A5E6-58CD14686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" name="Oval 351">
            <a:extLst>
              <a:ext uri="{FF2B5EF4-FFF2-40B4-BE49-F238E27FC236}">
                <a16:creationId xmlns:a16="http://schemas.microsoft.com/office/drawing/2014/main" id="{1AE283D5-10AE-43D7-8069-B5214065A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1113" y="2771776"/>
            <a:ext cx="347662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83" name="Line 352">
            <a:extLst>
              <a:ext uri="{FF2B5EF4-FFF2-40B4-BE49-F238E27FC236}">
                <a16:creationId xmlns:a16="http://schemas.microsoft.com/office/drawing/2014/main" id="{D982257B-40F4-4EA3-AFDE-59162054B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31113" y="2763839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Line 353">
            <a:extLst>
              <a:ext uri="{FF2B5EF4-FFF2-40B4-BE49-F238E27FC236}">
                <a16:creationId xmlns:a16="http://schemas.microsoft.com/office/drawing/2014/main" id="{142C3FD2-6395-4DD1-B2A2-35CEBFE0B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8775" y="2763839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Rectangle 354">
            <a:extLst>
              <a:ext uri="{FF2B5EF4-FFF2-40B4-BE49-F238E27FC236}">
                <a16:creationId xmlns:a16="http://schemas.microsoft.com/office/drawing/2014/main" id="{A7C7EC3C-72DE-43FC-AF3D-CCEF756EF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1114" y="2763840"/>
            <a:ext cx="344487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" name="Oval 355">
            <a:extLst>
              <a:ext uri="{FF2B5EF4-FFF2-40B4-BE49-F238E27FC236}">
                <a16:creationId xmlns:a16="http://schemas.microsoft.com/office/drawing/2014/main" id="{C1767AFF-F5E0-4970-A706-8516B8021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938" y="2700340"/>
            <a:ext cx="347662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87" name="Group 356">
            <a:extLst>
              <a:ext uri="{FF2B5EF4-FFF2-40B4-BE49-F238E27FC236}">
                <a16:creationId xmlns:a16="http://schemas.microsoft.com/office/drawing/2014/main" id="{5E351267-0B15-4E7A-8EEE-95C3496B806A}"/>
              </a:ext>
            </a:extLst>
          </p:cNvPr>
          <p:cNvGrpSpPr>
            <a:grpSpLocks/>
          </p:cNvGrpSpPr>
          <p:nvPr/>
        </p:nvGrpSpPr>
        <p:grpSpPr bwMode="auto">
          <a:xfrm>
            <a:off x="10012075" y="2722564"/>
            <a:ext cx="171450" cy="61912"/>
            <a:chOff x="2848" y="848"/>
            <a:chExt cx="140" cy="98"/>
          </a:xfrm>
        </p:grpSpPr>
        <p:sp>
          <p:nvSpPr>
            <p:cNvPr id="88" name="Line 357">
              <a:extLst>
                <a:ext uri="{FF2B5EF4-FFF2-40B4-BE49-F238E27FC236}">
                  <a16:creationId xmlns:a16="http://schemas.microsoft.com/office/drawing/2014/main" id="{88732F3B-C878-46CC-AA01-A39EE4EAE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358">
              <a:extLst>
                <a:ext uri="{FF2B5EF4-FFF2-40B4-BE49-F238E27FC236}">
                  <a16:creationId xmlns:a16="http://schemas.microsoft.com/office/drawing/2014/main" id="{540AB384-C974-423A-A10C-6DC389FD6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359">
              <a:extLst>
                <a:ext uri="{FF2B5EF4-FFF2-40B4-BE49-F238E27FC236}">
                  <a16:creationId xmlns:a16="http://schemas.microsoft.com/office/drawing/2014/main" id="{D4811D8F-1743-4FF3-B384-BADA0A09F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1" name="Group 360">
            <a:extLst>
              <a:ext uri="{FF2B5EF4-FFF2-40B4-BE49-F238E27FC236}">
                <a16:creationId xmlns:a16="http://schemas.microsoft.com/office/drawing/2014/main" id="{D2500814-81B4-4F05-AFD6-96882D75523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0012075" y="2722565"/>
            <a:ext cx="171450" cy="60325"/>
            <a:chOff x="2848" y="848"/>
            <a:chExt cx="140" cy="98"/>
          </a:xfrm>
        </p:grpSpPr>
        <p:sp>
          <p:nvSpPr>
            <p:cNvPr id="92" name="Line 361">
              <a:extLst>
                <a:ext uri="{FF2B5EF4-FFF2-40B4-BE49-F238E27FC236}">
                  <a16:creationId xmlns:a16="http://schemas.microsoft.com/office/drawing/2014/main" id="{92E95AC6-021D-4A0B-947B-033901E86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Line 362">
              <a:extLst>
                <a:ext uri="{FF2B5EF4-FFF2-40B4-BE49-F238E27FC236}">
                  <a16:creationId xmlns:a16="http://schemas.microsoft.com/office/drawing/2014/main" id="{F491BC93-E1E2-447E-BA32-95585B3F2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363">
              <a:extLst>
                <a:ext uri="{FF2B5EF4-FFF2-40B4-BE49-F238E27FC236}">
                  <a16:creationId xmlns:a16="http://schemas.microsoft.com/office/drawing/2014/main" id="{79206F96-617B-4DCD-A8B8-D25B58FD9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5" name="Oval 364">
            <a:extLst>
              <a:ext uri="{FF2B5EF4-FFF2-40B4-BE49-F238E27FC236}">
                <a16:creationId xmlns:a16="http://schemas.microsoft.com/office/drawing/2014/main" id="{BB28551D-231C-48E3-9027-D6DB91163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9526" y="3032126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96" name="Line 365">
            <a:extLst>
              <a:ext uri="{FF2B5EF4-FFF2-40B4-BE49-F238E27FC236}">
                <a16:creationId xmlns:a16="http://schemas.microsoft.com/office/drawing/2014/main" id="{2B878EB8-108A-4BEA-8274-7CA404E0A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9525" y="3024190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Line 366">
            <a:extLst>
              <a:ext uri="{FF2B5EF4-FFF2-40B4-BE49-F238E27FC236}">
                <a16:creationId xmlns:a16="http://schemas.microsoft.com/office/drawing/2014/main" id="{E5D9F3FB-07AE-4CC9-9344-2A0900DBC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8300" y="3024190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Rectangle 367">
            <a:extLst>
              <a:ext uri="{FF2B5EF4-FFF2-40B4-BE49-F238E27FC236}">
                <a16:creationId xmlns:a16="http://schemas.microsoft.com/office/drawing/2014/main" id="{8C14827C-B4E7-4A08-B761-FA6D20B80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9525" y="3024190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" name="Oval 368">
            <a:extLst>
              <a:ext uri="{FF2B5EF4-FFF2-40B4-BE49-F238E27FC236}">
                <a16:creationId xmlns:a16="http://schemas.microsoft.com/office/drawing/2014/main" id="{B9C88C9F-13C3-46AC-9299-92885F34E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6351" y="2955927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100" name="Group 369">
            <a:extLst>
              <a:ext uri="{FF2B5EF4-FFF2-40B4-BE49-F238E27FC236}">
                <a16:creationId xmlns:a16="http://schemas.microsoft.com/office/drawing/2014/main" id="{81572B56-E4EE-499C-93B5-90D3DE78FF1B}"/>
              </a:ext>
            </a:extLst>
          </p:cNvPr>
          <p:cNvGrpSpPr>
            <a:grpSpLocks/>
          </p:cNvGrpSpPr>
          <p:nvPr/>
        </p:nvGrpSpPr>
        <p:grpSpPr bwMode="auto">
          <a:xfrm>
            <a:off x="10012075" y="2979740"/>
            <a:ext cx="179388" cy="65087"/>
            <a:chOff x="2848" y="848"/>
            <a:chExt cx="140" cy="98"/>
          </a:xfrm>
        </p:grpSpPr>
        <p:sp>
          <p:nvSpPr>
            <p:cNvPr id="101" name="Line 370">
              <a:extLst>
                <a:ext uri="{FF2B5EF4-FFF2-40B4-BE49-F238E27FC236}">
                  <a16:creationId xmlns:a16="http://schemas.microsoft.com/office/drawing/2014/main" id="{4367727C-16F5-4D62-8A82-E2343BB7F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371">
              <a:extLst>
                <a:ext uri="{FF2B5EF4-FFF2-40B4-BE49-F238E27FC236}">
                  <a16:creationId xmlns:a16="http://schemas.microsoft.com/office/drawing/2014/main" id="{C5A3CD7A-F223-4167-8A65-878A815DC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372">
              <a:extLst>
                <a:ext uri="{FF2B5EF4-FFF2-40B4-BE49-F238E27FC236}">
                  <a16:creationId xmlns:a16="http://schemas.microsoft.com/office/drawing/2014/main" id="{1725092D-DDA0-4F77-ADDB-1B405A904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4" name="Group 373">
            <a:extLst>
              <a:ext uri="{FF2B5EF4-FFF2-40B4-BE49-F238E27FC236}">
                <a16:creationId xmlns:a16="http://schemas.microsoft.com/office/drawing/2014/main" id="{852F480F-8B5D-448D-BF81-EDA9989CAA5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0012075" y="2979740"/>
            <a:ext cx="179388" cy="65087"/>
            <a:chOff x="2848" y="848"/>
            <a:chExt cx="140" cy="98"/>
          </a:xfrm>
        </p:grpSpPr>
        <p:sp>
          <p:nvSpPr>
            <p:cNvPr id="105" name="Line 374">
              <a:extLst>
                <a:ext uri="{FF2B5EF4-FFF2-40B4-BE49-F238E27FC236}">
                  <a16:creationId xmlns:a16="http://schemas.microsoft.com/office/drawing/2014/main" id="{70E437D9-008F-4DDF-8125-37832CB839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375">
              <a:extLst>
                <a:ext uri="{FF2B5EF4-FFF2-40B4-BE49-F238E27FC236}">
                  <a16:creationId xmlns:a16="http://schemas.microsoft.com/office/drawing/2014/main" id="{32E8037E-2307-4D07-BE82-75DEE467D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376">
              <a:extLst>
                <a:ext uri="{FF2B5EF4-FFF2-40B4-BE49-F238E27FC236}">
                  <a16:creationId xmlns:a16="http://schemas.microsoft.com/office/drawing/2014/main" id="{BF9E941C-88BF-46FF-882B-5169A4504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8" name="Oval 377">
            <a:extLst>
              <a:ext uri="{FF2B5EF4-FFF2-40B4-BE49-F238E27FC236}">
                <a16:creationId xmlns:a16="http://schemas.microsoft.com/office/drawing/2014/main" id="{7089FF93-7C2A-4026-992A-35587B0A5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5775" y="2673352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09" name="Line 378">
            <a:extLst>
              <a:ext uri="{FF2B5EF4-FFF2-40B4-BE49-F238E27FC236}">
                <a16:creationId xmlns:a16="http://schemas.microsoft.com/office/drawing/2014/main" id="{AD3F6BF4-1F02-4E72-8C48-66816333F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05775" y="2667001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Line 379">
            <a:extLst>
              <a:ext uri="{FF2B5EF4-FFF2-40B4-BE49-F238E27FC236}">
                <a16:creationId xmlns:a16="http://schemas.microsoft.com/office/drawing/2014/main" id="{F2DBEBE1-B32C-4130-B360-1C606C97A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35975" y="2667001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Rectangle 380">
            <a:extLst>
              <a:ext uri="{FF2B5EF4-FFF2-40B4-BE49-F238E27FC236}">
                <a16:creationId xmlns:a16="http://schemas.microsoft.com/office/drawing/2014/main" id="{2717862F-6396-4120-B3EB-1729A6771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5776" y="2667001"/>
            <a:ext cx="327025" cy="523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" name="Oval 381">
            <a:extLst>
              <a:ext uri="{FF2B5EF4-FFF2-40B4-BE49-F238E27FC236}">
                <a16:creationId xmlns:a16="http://schemas.microsoft.com/office/drawing/2014/main" id="{304A698A-E993-4731-AA41-BCFFBB4E0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2600" y="2605089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113" name="Group 382">
            <a:extLst>
              <a:ext uri="{FF2B5EF4-FFF2-40B4-BE49-F238E27FC236}">
                <a16:creationId xmlns:a16="http://schemas.microsoft.com/office/drawing/2014/main" id="{F7D75CC1-A58B-4EB8-B4AF-C0522C52B29A}"/>
              </a:ext>
            </a:extLst>
          </p:cNvPr>
          <p:cNvGrpSpPr>
            <a:grpSpLocks/>
          </p:cNvGrpSpPr>
          <p:nvPr/>
        </p:nvGrpSpPr>
        <p:grpSpPr bwMode="auto">
          <a:xfrm>
            <a:off x="10481976" y="2627314"/>
            <a:ext cx="163513" cy="57150"/>
            <a:chOff x="2848" y="848"/>
            <a:chExt cx="140" cy="98"/>
          </a:xfrm>
        </p:grpSpPr>
        <p:sp>
          <p:nvSpPr>
            <p:cNvPr id="114" name="Line 383">
              <a:extLst>
                <a:ext uri="{FF2B5EF4-FFF2-40B4-BE49-F238E27FC236}">
                  <a16:creationId xmlns:a16="http://schemas.microsoft.com/office/drawing/2014/main" id="{C3F197F0-4E57-46CC-B31E-BFCE4CFDB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Line 384">
              <a:extLst>
                <a:ext uri="{FF2B5EF4-FFF2-40B4-BE49-F238E27FC236}">
                  <a16:creationId xmlns:a16="http://schemas.microsoft.com/office/drawing/2014/main" id="{C15280A7-573B-434A-92D8-68EF79BB4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385">
              <a:extLst>
                <a:ext uri="{FF2B5EF4-FFF2-40B4-BE49-F238E27FC236}">
                  <a16:creationId xmlns:a16="http://schemas.microsoft.com/office/drawing/2014/main" id="{25B809D6-DB6F-4542-AEB6-7954F90BC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7" name="Group 386">
            <a:extLst>
              <a:ext uri="{FF2B5EF4-FFF2-40B4-BE49-F238E27FC236}">
                <a16:creationId xmlns:a16="http://schemas.microsoft.com/office/drawing/2014/main" id="{2A973B7E-02F0-4199-8988-60D76E97608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0481976" y="2625726"/>
            <a:ext cx="163513" cy="58738"/>
            <a:chOff x="2848" y="848"/>
            <a:chExt cx="140" cy="98"/>
          </a:xfrm>
        </p:grpSpPr>
        <p:sp>
          <p:nvSpPr>
            <p:cNvPr id="118" name="Line 387">
              <a:extLst>
                <a:ext uri="{FF2B5EF4-FFF2-40B4-BE49-F238E27FC236}">
                  <a16:creationId xmlns:a16="http://schemas.microsoft.com/office/drawing/2014/main" id="{952FCB40-0A85-4F07-A438-698EA6CE5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388">
              <a:extLst>
                <a:ext uri="{FF2B5EF4-FFF2-40B4-BE49-F238E27FC236}">
                  <a16:creationId xmlns:a16="http://schemas.microsoft.com/office/drawing/2014/main" id="{3475A15D-5BEC-4B2F-B388-9276BA057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389">
              <a:extLst>
                <a:ext uri="{FF2B5EF4-FFF2-40B4-BE49-F238E27FC236}">
                  <a16:creationId xmlns:a16="http://schemas.microsoft.com/office/drawing/2014/main" id="{D0B99B3C-2206-44B7-9ECF-BFF665637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1" name="Oval 390">
            <a:extLst>
              <a:ext uri="{FF2B5EF4-FFF2-40B4-BE49-F238E27FC236}">
                <a16:creationId xmlns:a16="http://schemas.microsoft.com/office/drawing/2014/main" id="{24F85618-F6F2-43EE-B5C2-B51C8EDB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501" y="3032126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22" name="Line 391">
            <a:extLst>
              <a:ext uri="{FF2B5EF4-FFF2-40B4-BE49-F238E27FC236}">
                <a16:creationId xmlns:a16="http://schemas.microsoft.com/office/drawing/2014/main" id="{1D70ECD2-5046-4D45-983F-6B411B1B7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91500" y="3024190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Line 392">
            <a:extLst>
              <a:ext uri="{FF2B5EF4-FFF2-40B4-BE49-F238E27FC236}">
                <a16:creationId xmlns:a16="http://schemas.microsoft.com/office/drawing/2014/main" id="{E97CCA81-F354-48F9-9729-ABD934541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50275" y="3024190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Rectangle 393">
            <a:extLst>
              <a:ext uri="{FF2B5EF4-FFF2-40B4-BE49-F238E27FC236}">
                <a16:creationId xmlns:a16="http://schemas.microsoft.com/office/drawing/2014/main" id="{53B8842C-B722-4577-9C82-E3EFAE274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500" y="3024190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" name="Oval 394">
            <a:extLst>
              <a:ext uri="{FF2B5EF4-FFF2-40B4-BE49-F238E27FC236}">
                <a16:creationId xmlns:a16="http://schemas.microsoft.com/office/drawing/2014/main" id="{7209E22A-44C4-418D-BD6F-463198F5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8326" y="2955927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126" name="Group 395">
            <a:extLst>
              <a:ext uri="{FF2B5EF4-FFF2-40B4-BE49-F238E27FC236}">
                <a16:creationId xmlns:a16="http://schemas.microsoft.com/office/drawing/2014/main" id="{870B62D6-A38E-4668-81F2-89B2D287FE00}"/>
              </a:ext>
            </a:extLst>
          </p:cNvPr>
          <p:cNvGrpSpPr>
            <a:grpSpLocks/>
          </p:cNvGrpSpPr>
          <p:nvPr/>
        </p:nvGrpSpPr>
        <p:grpSpPr bwMode="auto">
          <a:xfrm>
            <a:off x="10574050" y="2979740"/>
            <a:ext cx="179388" cy="65087"/>
            <a:chOff x="2848" y="848"/>
            <a:chExt cx="140" cy="98"/>
          </a:xfrm>
        </p:grpSpPr>
        <p:sp>
          <p:nvSpPr>
            <p:cNvPr id="127" name="Line 396">
              <a:extLst>
                <a:ext uri="{FF2B5EF4-FFF2-40B4-BE49-F238E27FC236}">
                  <a16:creationId xmlns:a16="http://schemas.microsoft.com/office/drawing/2014/main" id="{F0AEFF80-9922-44CD-8438-2A6D2CBC6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397">
              <a:extLst>
                <a:ext uri="{FF2B5EF4-FFF2-40B4-BE49-F238E27FC236}">
                  <a16:creationId xmlns:a16="http://schemas.microsoft.com/office/drawing/2014/main" id="{CD158637-3014-4CF9-9FF4-1B8F83573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398">
              <a:extLst>
                <a:ext uri="{FF2B5EF4-FFF2-40B4-BE49-F238E27FC236}">
                  <a16:creationId xmlns:a16="http://schemas.microsoft.com/office/drawing/2014/main" id="{6B96CD46-7FC2-470B-BAF3-098C4E3E5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0" name="Group 399">
            <a:extLst>
              <a:ext uri="{FF2B5EF4-FFF2-40B4-BE49-F238E27FC236}">
                <a16:creationId xmlns:a16="http://schemas.microsoft.com/office/drawing/2014/main" id="{996A93CF-7B37-42D0-9B23-30864C01875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0574050" y="2979740"/>
            <a:ext cx="179388" cy="65087"/>
            <a:chOff x="2848" y="848"/>
            <a:chExt cx="140" cy="98"/>
          </a:xfrm>
        </p:grpSpPr>
        <p:sp>
          <p:nvSpPr>
            <p:cNvPr id="131" name="Line 400">
              <a:extLst>
                <a:ext uri="{FF2B5EF4-FFF2-40B4-BE49-F238E27FC236}">
                  <a16:creationId xmlns:a16="http://schemas.microsoft.com/office/drawing/2014/main" id="{228D7125-6BED-4FD7-A554-986007FAF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401">
              <a:extLst>
                <a:ext uri="{FF2B5EF4-FFF2-40B4-BE49-F238E27FC236}">
                  <a16:creationId xmlns:a16="http://schemas.microsoft.com/office/drawing/2014/main" id="{8523387A-6066-47D0-AF20-D5E9AA7A8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402">
              <a:extLst>
                <a:ext uri="{FF2B5EF4-FFF2-40B4-BE49-F238E27FC236}">
                  <a16:creationId xmlns:a16="http://schemas.microsoft.com/office/drawing/2014/main" id="{504785D4-190C-4567-A028-7222B1593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4" name="Oval 403">
            <a:extLst>
              <a:ext uri="{FF2B5EF4-FFF2-40B4-BE49-F238E27FC236}">
                <a16:creationId xmlns:a16="http://schemas.microsoft.com/office/drawing/2014/main" id="{5A1248DE-B147-46F8-B151-ED84DF4A1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801" y="2767014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35" name="Line 404">
            <a:extLst>
              <a:ext uri="{FF2B5EF4-FFF2-40B4-BE49-F238E27FC236}">
                <a16:creationId xmlns:a16="http://schemas.microsoft.com/office/drawing/2014/main" id="{25E664CD-C5B1-48F5-A4C1-52E796780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1800" y="2759077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Line 405">
            <a:extLst>
              <a:ext uri="{FF2B5EF4-FFF2-40B4-BE49-F238E27FC236}">
                <a16:creationId xmlns:a16="http://schemas.microsoft.com/office/drawing/2014/main" id="{DCCF42EC-FA31-4E99-890B-F058CFA7D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7875" y="2759077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Rectangle 406">
            <a:extLst>
              <a:ext uri="{FF2B5EF4-FFF2-40B4-BE49-F238E27FC236}">
                <a16:creationId xmlns:a16="http://schemas.microsoft.com/office/drawing/2014/main" id="{4CEDC09D-DED3-40B4-8706-F20B08D59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800" y="2759077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" name="Oval 407">
            <a:extLst>
              <a:ext uri="{FF2B5EF4-FFF2-40B4-BE49-F238E27FC236}">
                <a16:creationId xmlns:a16="http://schemas.microsoft.com/office/drawing/2014/main" id="{A2B0B3AD-7DC7-44E1-A310-6A18779C0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626" y="2695576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139" name="Group 408">
            <a:extLst>
              <a:ext uri="{FF2B5EF4-FFF2-40B4-BE49-F238E27FC236}">
                <a16:creationId xmlns:a16="http://schemas.microsoft.com/office/drawing/2014/main" id="{51EF302F-CBC4-4723-BCE4-F04FA0C97E32}"/>
              </a:ext>
            </a:extLst>
          </p:cNvPr>
          <p:cNvGrpSpPr>
            <a:grpSpLocks/>
          </p:cNvGrpSpPr>
          <p:nvPr/>
        </p:nvGrpSpPr>
        <p:grpSpPr bwMode="auto">
          <a:xfrm>
            <a:off x="9162763" y="2717802"/>
            <a:ext cx="171450" cy="60325"/>
            <a:chOff x="2848" y="848"/>
            <a:chExt cx="140" cy="98"/>
          </a:xfrm>
        </p:grpSpPr>
        <p:sp>
          <p:nvSpPr>
            <p:cNvPr id="140" name="Line 409">
              <a:extLst>
                <a:ext uri="{FF2B5EF4-FFF2-40B4-BE49-F238E27FC236}">
                  <a16:creationId xmlns:a16="http://schemas.microsoft.com/office/drawing/2014/main" id="{AA58D6A9-0E20-4FF5-86E2-28D652C4D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Line 410">
              <a:extLst>
                <a:ext uri="{FF2B5EF4-FFF2-40B4-BE49-F238E27FC236}">
                  <a16:creationId xmlns:a16="http://schemas.microsoft.com/office/drawing/2014/main" id="{14FBA0A2-140C-41D9-B108-62134A78E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Line 411">
              <a:extLst>
                <a:ext uri="{FF2B5EF4-FFF2-40B4-BE49-F238E27FC236}">
                  <a16:creationId xmlns:a16="http://schemas.microsoft.com/office/drawing/2014/main" id="{261D4E47-5D66-43D1-9154-CF627DF3F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" name="Group 412">
            <a:extLst>
              <a:ext uri="{FF2B5EF4-FFF2-40B4-BE49-F238E27FC236}">
                <a16:creationId xmlns:a16="http://schemas.microsoft.com/office/drawing/2014/main" id="{2CBCC720-75E9-4C0D-AB60-0FC12105B73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62763" y="2717801"/>
            <a:ext cx="171450" cy="58738"/>
            <a:chOff x="2848" y="848"/>
            <a:chExt cx="140" cy="98"/>
          </a:xfrm>
        </p:grpSpPr>
        <p:sp>
          <p:nvSpPr>
            <p:cNvPr id="144" name="Line 413">
              <a:extLst>
                <a:ext uri="{FF2B5EF4-FFF2-40B4-BE49-F238E27FC236}">
                  <a16:creationId xmlns:a16="http://schemas.microsoft.com/office/drawing/2014/main" id="{4BE6C81D-5C0F-40A4-BF5D-4255B4CE3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Line 414">
              <a:extLst>
                <a:ext uri="{FF2B5EF4-FFF2-40B4-BE49-F238E27FC236}">
                  <a16:creationId xmlns:a16="http://schemas.microsoft.com/office/drawing/2014/main" id="{D5CD8E4D-F28A-4F0F-8894-7B58B9365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415">
              <a:extLst>
                <a:ext uri="{FF2B5EF4-FFF2-40B4-BE49-F238E27FC236}">
                  <a16:creationId xmlns:a16="http://schemas.microsoft.com/office/drawing/2014/main" id="{87D0549D-BE8E-43F8-9FF2-6120FF4D2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7" name="Oval 416">
            <a:extLst>
              <a:ext uri="{FF2B5EF4-FFF2-40B4-BE49-F238E27FC236}">
                <a16:creationId xmlns:a16="http://schemas.microsoft.com/office/drawing/2014/main" id="{3A9206C4-AE77-43E0-8F4C-59A3C89AD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5414" y="3916364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48" name="Line 417">
            <a:extLst>
              <a:ext uri="{FF2B5EF4-FFF2-40B4-BE49-F238E27FC236}">
                <a16:creationId xmlns:a16="http://schemas.microsoft.com/office/drawing/2014/main" id="{0C501B94-1258-4325-9FF2-9AEA38F4C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5413" y="3908427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Line 418">
            <a:extLst>
              <a:ext uri="{FF2B5EF4-FFF2-40B4-BE49-F238E27FC236}">
                <a16:creationId xmlns:a16="http://schemas.microsoft.com/office/drawing/2014/main" id="{A02E4557-C038-4214-A87C-97799E255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1488" y="3908427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Rectangle 419">
            <a:extLst>
              <a:ext uri="{FF2B5EF4-FFF2-40B4-BE49-F238E27FC236}">
                <a16:creationId xmlns:a16="http://schemas.microsoft.com/office/drawing/2014/main" id="{213FE211-1592-4E4E-804A-5E78538B7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5413" y="3908427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" name="Oval 420">
            <a:extLst>
              <a:ext uri="{FF2B5EF4-FFF2-40B4-BE49-F238E27FC236}">
                <a16:creationId xmlns:a16="http://schemas.microsoft.com/office/drawing/2014/main" id="{D9241F55-DC0D-4D4E-B4C9-C327F8D25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239" y="3844926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152" name="Group 421">
            <a:extLst>
              <a:ext uri="{FF2B5EF4-FFF2-40B4-BE49-F238E27FC236}">
                <a16:creationId xmlns:a16="http://schemas.microsoft.com/office/drawing/2014/main" id="{810389A6-BFE9-40FB-B849-382E58DCC144}"/>
              </a:ext>
            </a:extLst>
          </p:cNvPr>
          <p:cNvGrpSpPr>
            <a:grpSpLocks/>
          </p:cNvGrpSpPr>
          <p:nvPr/>
        </p:nvGrpSpPr>
        <p:grpSpPr bwMode="auto">
          <a:xfrm>
            <a:off x="8856375" y="3867152"/>
            <a:ext cx="171450" cy="60325"/>
            <a:chOff x="2848" y="848"/>
            <a:chExt cx="140" cy="98"/>
          </a:xfrm>
        </p:grpSpPr>
        <p:sp>
          <p:nvSpPr>
            <p:cNvPr id="153" name="Line 422">
              <a:extLst>
                <a:ext uri="{FF2B5EF4-FFF2-40B4-BE49-F238E27FC236}">
                  <a16:creationId xmlns:a16="http://schemas.microsoft.com/office/drawing/2014/main" id="{9762625B-F110-406A-A0C1-EB601671EF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423">
              <a:extLst>
                <a:ext uri="{FF2B5EF4-FFF2-40B4-BE49-F238E27FC236}">
                  <a16:creationId xmlns:a16="http://schemas.microsoft.com/office/drawing/2014/main" id="{11D7F9EF-4C7F-4EE8-8399-881F0843C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Line 424">
              <a:extLst>
                <a:ext uri="{FF2B5EF4-FFF2-40B4-BE49-F238E27FC236}">
                  <a16:creationId xmlns:a16="http://schemas.microsoft.com/office/drawing/2014/main" id="{CD3CD6CD-6FBD-4FD4-BE0C-7077E962E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" name="Group 425">
            <a:extLst>
              <a:ext uri="{FF2B5EF4-FFF2-40B4-BE49-F238E27FC236}">
                <a16:creationId xmlns:a16="http://schemas.microsoft.com/office/drawing/2014/main" id="{996D4580-27AE-4D80-BDB6-2165C76BE5B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56375" y="3867151"/>
            <a:ext cx="171450" cy="58738"/>
            <a:chOff x="2848" y="848"/>
            <a:chExt cx="140" cy="98"/>
          </a:xfrm>
        </p:grpSpPr>
        <p:sp>
          <p:nvSpPr>
            <p:cNvPr id="157" name="Line 426">
              <a:extLst>
                <a:ext uri="{FF2B5EF4-FFF2-40B4-BE49-F238E27FC236}">
                  <a16:creationId xmlns:a16="http://schemas.microsoft.com/office/drawing/2014/main" id="{C68AEA1A-7508-4594-96DB-63ED26A9B3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427">
              <a:extLst>
                <a:ext uri="{FF2B5EF4-FFF2-40B4-BE49-F238E27FC236}">
                  <a16:creationId xmlns:a16="http://schemas.microsoft.com/office/drawing/2014/main" id="{2FD1113D-81C8-4CA3-A059-BFC8C0162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428">
              <a:extLst>
                <a:ext uri="{FF2B5EF4-FFF2-40B4-BE49-F238E27FC236}">
                  <a16:creationId xmlns:a16="http://schemas.microsoft.com/office/drawing/2014/main" id="{7E21E450-AA5C-405D-ABD5-1DECC23AF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0" name="Line 429">
            <a:extLst>
              <a:ext uri="{FF2B5EF4-FFF2-40B4-BE49-F238E27FC236}">
                <a16:creationId xmlns:a16="http://schemas.microsoft.com/office/drawing/2014/main" id="{92FB56BF-EED9-4B7D-BD55-477D52C278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73976" y="4273552"/>
            <a:ext cx="227013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" name="Line 430">
            <a:extLst>
              <a:ext uri="{FF2B5EF4-FFF2-40B4-BE49-F238E27FC236}">
                <a16:creationId xmlns:a16="http://schemas.microsoft.com/office/drawing/2014/main" id="{5CEA76F1-EEF6-4A8C-9328-93410606B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7801" y="4011614"/>
            <a:ext cx="163513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Line 431">
            <a:extLst>
              <a:ext uri="{FF2B5EF4-FFF2-40B4-BE49-F238E27FC236}">
                <a16:creationId xmlns:a16="http://schemas.microsoft.com/office/drawing/2014/main" id="{DBF4382E-40F2-48A0-ABC2-360852AA7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4638" y="3932239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" name="Line 432">
            <a:extLst>
              <a:ext uri="{FF2B5EF4-FFF2-40B4-BE49-F238E27FC236}">
                <a16:creationId xmlns:a16="http://schemas.microsoft.com/office/drawing/2014/main" id="{AB2225A5-18D1-45D5-B5DD-5E1AF21497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31175" y="4017965"/>
            <a:ext cx="134938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" name="Line 433">
            <a:extLst>
              <a:ext uri="{FF2B5EF4-FFF2-40B4-BE49-F238E27FC236}">
                <a16:creationId xmlns:a16="http://schemas.microsoft.com/office/drawing/2014/main" id="{42A1D14E-F94B-482A-A54F-D7F7B0796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9425" y="3938589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" name="Line 434">
            <a:extLst>
              <a:ext uri="{FF2B5EF4-FFF2-40B4-BE49-F238E27FC236}">
                <a16:creationId xmlns:a16="http://schemas.microsoft.com/office/drawing/2014/main" id="{A1933C43-280A-460B-B30A-8275E7C6E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4700" y="2786065"/>
            <a:ext cx="509588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Line 435">
            <a:extLst>
              <a:ext uri="{FF2B5EF4-FFF2-40B4-BE49-F238E27FC236}">
                <a16:creationId xmlns:a16="http://schemas.microsoft.com/office/drawing/2014/main" id="{3A6F5D05-2C91-4B96-BC4F-C1B1725D7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313" y="2614614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" name="Freeform 436">
            <a:extLst>
              <a:ext uri="{FF2B5EF4-FFF2-40B4-BE49-F238E27FC236}">
                <a16:creationId xmlns:a16="http://schemas.microsoft.com/office/drawing/2014/main" id="{4BC5E6CA-5EB2-4DD4-A108-C2BD3D7B1D7C}"/>
              </a:ext>
            </a:extLst>
          </p:cNvPr>
          <p:cNvSpPr>
            <a:spLocks/>
          </p:cNvSpPr>
          <p:nvPr/>
        </p:nvSpPr>
        <p:spPr bwMode="auto">
          <a:xfrm>
            <a:off x="8311864" y="4621215"/>
            <a:ext cx="2979737" cy="1455737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" name="Line 437">
            <a:extLst>
              <a:ext uri="{FF2B5EF4-FFF2-40B4-BE49-F238E27FC236}">
                <a16:creationId xmlns:a16="http://schemas.microsoft.com/office/drawing/2014/main" id="{9FE52F25-2DBB-429F-A40D-1B271C29EF0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0547063" y="5357814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Line 438">
            <a:extLst>
              <a:ext uri="{FF2B5EF4-FFF2-40B4-BE49-F238E27FC236}">
                <a16:creationId xmlns:a16="http://schemas.microsoft.com/office/drawing/2014/main" id="{1C80FDD5-FDA6-4C72-A77A-C88CBCAC38A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10693114" y="5638802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Line 439">
            <a:extLst>
              <a:ext uri="{FF2B5EF4-FFF2-40B4-BE49-F238E27FC236}">
                <a16:creationId xmlns:a16="http://schemas.microsoft.com/office/drawing/2014/main" id="{8187204E-1932-479D-9F78-8D161581EF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0878850" y="5314951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1" name="Group 440">
            <a:extLst>
              <a:ext uri="{FF2B5EF4-FFF2-40B4-BE49-F238E27FC236}">
                <a16:creationId xmlns:a16="http://schemas.microsoft.com/office/drawing/2014/main" id="{6A481E64-41C5-4F33-9A6A-A3FE687F0FE5}"/>
              </a:ext>
            </a:extLst>
          </p:cNvPr>
          <p:cNvGrpSpPr>
            <a:grpSpLocks/>
          </p:cNvGrpSpPr>
          <p:nvPr/>
        </p:nvGrpSpPr>
        <p:grpSpPr bwMode="auto">
          <a:xfrm>
            <a:off x="10458163" y="5024439"/>
            <a:ext cx="501650" cy="234950"/>
            <a:chOff x="4701" y="2996"/>
            <a:chExt cx="316" cy="148"/>
          </a:xfrm>
        </p:grpSpPr>
        <p:sp>
          <p:nvSpPr>
            <p:cNvPr id="172" name="Oval 441">
              <a:extLst>
                <a:ext uri="{FF2B5EF4-FFF2-40B4-BE49-F238E27FC236}">
                  <a16:creationId xmlns:a16="http://schemas.microsoft.com/office/drawing/2014/main" id="{540F6E9D-222F-43DA-8F89-32DE4C88D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73" name="Line 442">
              <a:extLst>
                <a:ext uri="{FF2B5EF4-FFF2-40B4-BE49-F238E27FC236}">
                  <a16:creationId xmlns:a16="http://schemas.microsoft.com/office/drawing/2014/main" id="{215C9D24-BBAE-4781-8216-29C3173BF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Line 443">
              <a:extLst>
                <a:ext uri="{FF2B5EF4-FFF2-40B4-BE49-F238E27FC236}">
                  <a16:creationId xmlns:a16="http://schemas.microsoft.com/office/drawing/2014/main" id="{D3100B0B-A62A-4705-9F4D-E79164C30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Rectangle 444">
              <a:extLst>
                <a:ext uri="{FF2B5EF4-FFF2-40B4-BE49-F238E27FC236}">
                  <a16:creationId xmlns:a16="http://schemas.microsoft.com/office/drawing/2014/main" id="{053392B7-2A33-47A2-BF6B-1D97C0F83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6" name="Oval 445">
              <a:extLst>
                <a:ext uri="{FF2B5EF4-FFF2-40B4-BE49-F238E27FC236}">
                  <a16:creationId xmlns:a16="http://schemas.microsoft.com/office/drawing/2014/main" id="{1B774056-6ACB-4D70-B2B9-829DAFEB4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177" name="Group 446">
              <a:extLst>
                <a:ext uri="{FF2B5EF4-FFF2-40B4-BE49-F238E27FC236}">
                  <a16:creationId xmlns:a16="http://schemas.microsoft.com/office/drawing/2014/main" id="{DF72DD1A-2E48-466E-AB31-0B3F542828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82" name="Line 447">
                <a:extLst>
                  <a:ext uri="{FF2B5EF4-FFF2-40B4-BE49-F238E27FC236}">
                    <a16:creationId xmlns:a16="http://schemas.microsoft.com/office/drawing/2014/main" id="{3E1DF47E-DBFC-4407-B4CE-FA07C77BA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" name="Line 448">
                <a:extLst>
                  <a:ext uri="{FF2B5EF4-FFF2-40B4-BE49-F238E27FC236}">
                    <a16:creationId xmlns:a16="http://schemas.microsoft.com/office/drawing/2014/main" id="{7BCFC838-F6C6-4672-B3B2-74554C7F4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" name="Line 449">
                <a:extLst>
                  <a:ext uri="{FF2B5EF4-FFF2-40B4-BE49-F238E27FC236}">
                    <a16:creationId xmlns:a16="http://schemas.microsoft.com/office/drawing/2014/main" id="{0BD2F22D-08DC-416E-838B-05D4957BE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8" name="Group 450">
              <a:extLst>
                <a:ext uri="{FF2B5EF4-FFF2-40B4-BE49-F238E27FC236}">
                  <a16:creationId xmlns:a16="http://schemas.microsoft.com/office/drawing/2014/main" id="{9CE81834-B442-48CB-8241-EC09C3596EB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79" name="Line 451">
                <a:extLst>
                  <a:ext uri="{FF2B5EF4-FFF2-40B4-BE49-F238E27FC236}">
                    <a16:creationId xmlns:a16="http://schemas.microsoft.com/office/drawing/2014/main" id="{351EAB3C-60D7-4841-BC5D-C6CB27D3B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" name="Line 452">
                <a:extLst>
                  <a:ext uri="{FF2B5EF4-FFF2-40B4-BE49-F238E27FC236}">
                    <a16:creationId xmlns:a16="http://schemas.microsoft.com/office/drawing/2014/main" id="{8B1EF526-8E34-4DB2-A370-8D8C22F9F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" name="Line 453">
                <a:extLst>
                  <a:ext uri="{FF2B5EF4-FFF2-40B4-BE49-F238E27FC236}">
                    <a16:creationId xmlns:a16="http://schemas.microsoft.com/office/drawing/2014/main" id="{F4E3D2B7-9CFB-4DF8-B46F-507ABA7C6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5" name="Group 454">
            <a:extLst>
              <a:ext uri="{FF2B5EF4-FFF2-40B4-BE49-F238E27FC236}">
                <a16:creationId xmlns:a16="http://schemas.microsoft.com/office/drawing/2014/main" id="{CB9B2DB4-48F5-4DEC-A7A3-F19508842E32}"/>
              </a:ext>
            </a:extLst>
          </p:cNvPr>
          <p:cNvGrpSpPr>
            <a:grpSpLocks/>
          </p:cNvGrpSpPr>
          <p:nvPr/>
        </p:nvGrpSpPr>
        <p:grpSpPr bwMode="auto">
          <a:xfrm>
            <a:off x="9642188" y="4748214"/>
            <a:ext cx="501650" cy="234950"/>
            <a:chOff x="3600" y="219"/>
            <a:chExt cx="360" cy="175"/>
          </a:xfrm>
        </p:grpSpPr>
        <p:sp>
          <p:nvSpPr>
            <p:cNvPr id="186" name="Oval 455">
              <a:extLst>
                <a:ext uri="{FF2B5EF4-FFF2-40B4-BE49-F238E27FC236}">
                  <a16:creationId xmlns:a16="http://schemas.microsoft.com/office/drawing/2014/main" id="{AB8373A3-8AEE-4446-AC66-71CA8DF35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87" name="Line 456">
              <a:extLst>
                <a:ext uri="{FF2B5EF4-FFF2-40B4-BE49-F238E27FC236}">
                  <a16:creationId xmlns:a16="http://schemas.microsoft.com/office/drawing/2014/main" id="{C139884B-FAC7-490C-8BAF-0D16C5F51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Line 457">
              <a:extLst>
                <a:ext uri="{FF2B5EF4-FFF2-40B4-BE49-F238E27FC236}">
                  <a16:creationId xmlns:a16="http://schemas.microsoft.com/office/drawing/2014/main" id="{D9D03E01-D9C4-493B-A948-2C8C5F1AE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Rectangle 458">
              <a:extLst>
                <a:ext uri="{FF2B5EF4-FFF2-40B4-BE49-F238E27FC236}">
                  <a16:creationId xmlns:a16="http://schemas.microsoft.com/office/drawing/2014/main" id="{34340AF3-E1AF-4E3E-860A-A6BD847A8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0" name="Oval 459">
              <a:extLst>
                <a:ext uri="{FF2B5EF4-FFF2-40B4-BE49-F238E27FC236}">
                  <a16:creationId xmlns:a16="http://schemas.microsoft.com/office/drawing/2014/main" id="{895C696D-BA23-44CF-AB8E-0E16A698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191" name="Group 460">
              <a:extLst>
                <a:ext uri="{FF2B5EF4-FFF2-40B4-BE49-F238E27FC236}">
                  <a16:creationId xmlns:a16="http://schemas.microsoft.com/office/drawing/2014/main" id="{D46CAFDC-0CD9-4E5B-AF0D-CB2A7C5C31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96" name="Line 461">
                <a:extLst>
                  <a:ext uri="{FF2B5EF4-FFF2-40B4-BE49-F238E27FC236}">
                    <a16:creationId xmlns:a16="http://schemas.microsoft.com/office/drawing/2014/main" id="{D2083ADD-AC92-4BE8-B017-B944E0CD3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7" name="Line 462">
                <a:extLst>
                  <a:ext uri="{FF2B5EF4-FFF2-40B4-BE49-F238E27FC236}">
                    <a16:creationId xmlns:a16="http://schemas.microsoft.com/office/drawing/2014/main" id="{03F13225-E0F3-4920-BE97-420D0D3E2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" name="Line 463">
                <a:extLst>
                  <a:ext uri="{FF2B5EF4-FFF2-40B4-BE49-F238E27FC236}">
                    <a16:creationId xmlns:a16="http://schemas.microsoft.com/office/drawing/2014/main" id="{6C2F3009-5738-489E-B179-CDC1B1CB9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2" name="Group 464">
              <a:extLst>
                <a:ext uri="{FF2B5EF4-FFF2-40B4-BE49-F238E27FC236}">
                  <a16:creationId xmlns:a16="http://schemas.microsoft.com/office/drawing/2014/main" id="{01B1E073-110B-4F3F-8F57-A5F8EFDD5B7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93" name="Line 465">
                <a:extLst>
                  <a:ext uri="{FF2B5EF4-FFF2-40B4-BE49-F238E27FC236}">
                    <a16:creationId xmlns:a16="http://schemas.microsoft.com/office/drawing/2014/main" id="{37A4F4A6-3837-4591-88C8-2C4F32406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" name="Line 466">
                <a:extLst>
                  <a:ext uri="{FF2B5EF4-FFF2-40B4-BE49-F238E27FC236}">
                    <a16:creationId xmlns:a16="http://schemas.microsoft.com/office/drawing/2014/main" id="{98B6DE16-91C1-47B9-A41C-45C64CE72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" name="Line 467">
                <a:extLst>
                  <a:ext uri="{FF2B5EF4-FFF2-40B4-BE49-F238E27FC236}">
                    <a16:creationId xmlns:a16="http://schemas.microsoft.com/office/drawing/2014/main" id="{A6CF018B-F23A-41B8-A814-7661BA1E4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9" name="Group 468">
            <a:extLst>
              <a:ext uri="{FF2B5EF4-FFF2-40B4-BE49-F238E27FC236}">
                <a16:creationId xmlns:a16="http://schemas.microsoft.com/office/drawing/2014/main" id="{AEDED018-E4CA-4A38-A34E-4A43066F4212}"/>
              </a:ext>
            </a:extLst>
          </p:cNvPr>
          <p:cNvGrpSpPr>
            <a:grpSpLocks/>
          </p:cNvGrpSpPr>
          <p:nvPr/>
        </p:nvGrpSpPr>
        <p:grpSpPr bwMode="auto">
          <a:xfrm>
            <a:off x="8977025" y="5053014"/>
            <a:ext cx="501650" cy="234950"/>
            <a:chOff x="3600" y="219"/>
            <a:chExt cx="360" cy="175"/>
          </a:xfrm>
        </p:grpSpPr>
        <p:sp>
          <p:nvSpPr>
            <p:cNvPr id="200" name="Oval 469">
              <a:extLst>
                <a:ext uri="{FF2B5EF4-FFF2-40B4-BE49-F238E27FC236}">
                  <a16:creationId xmlns:a16="http://schemas.microsoft.com/office/drawing/2014/main" id="{4D3A924C-876F-40CF-A212-39EF74B41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01" name="Line 470">
              <a:extLst>
                <a:ext uri="{FF2B5EF4-FFF2-40B4-BE49-F238E27FC236}">
                  <a16:creationId xmlns:a16="http://schemas.microsoft.com/office/drawing/2014/main" id="{7BC4BF1D-A759-47A9-93C6-B6B8562D3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Line 471">
              <a:extLst>
                <a:ext uri="{FF2B5EF4-FFF2-40B4-BE49-F238E27FC236}">
                  <a16:creationId xmlns:a16="http://schemas.microsoft.com/office/drawing/2014/main" id="{36E97FD3-321C-44DE-A4BE-141492DC3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Rectangle 472">
              <a:extLst>
                <a:ext uri="{FF2B5EF4-FFF2-40B4-BE49-F238E27FC236}">
                  <a16:creationId xmlns:a16="http://schemas.microsoft.com/office/drawing/2014/main" id="{8672B27F-5836-4FC1-BF23-DB8FDADC6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" name="Oval 473">
              <a:extLst>
                <a:ext uri="{FF2B5EF4-FFF2-40B4-BE49-F238E27FC236}">
                  <a16:creationId xmlns:a16="http://schemas.microsoft.com/office/drawing/2014/main" id="{5D687DCB-4D64-49DD-9589-91F84C985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205" name="Group 474">
              <a:extLst>
                <a:ext uri="{FF2B5EF4-FFF2-40B4-BE49-F238E27FC236}">
                  <a16:creationId xmlns:a16="http://schemas.microsoft.com/office/drawing/2014/main" id="{95AEED7B-2676-4F36-95EF-1187656085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0" name="Line 475">
                <a:extLst>
                  <a:ext uri="{FF2B5EF4-FFF2-40B4-BE49-F238E27FC236}">
                    <a16:creationId xmlns:a16="http://schemas.microsoft.com/office/drawing/2014/main" id="{163B079F-5D42-4744-A0D7-D92EFD336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" name="Line 476">
                <a:extLst>
                  <a:ext uri="{FF2B5EF4-FFF2-40B4-BE49-F238E27FC236}">
                    <a16:creationId xmlns:a16="http://schemas.microsoft.com/office/drawing/2014/main" id="{062FC55A-B9E8-4447-BF77-A6426605D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" name="Line 477">
                <a:extLst>
                  <a:ext uri="{FF2B5EF4-FFF2-40B4-BE49-F238E27FC236}">
                    <a16:creationId xmlns:a16="http://schemas.microsoft.com/office/drawing/2014/main" id="{2789B307-6B8B-4D53-A732-E5F6D433B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6" name="Group 478">
              <a:extLst>
                <a:ext uri="{FF2B5EF4-FFF2-40B4-BE49-F238E27FC236}">
                  <a16:creationId xmlns:a16="http://schemas.microsoft.com/office/drawing/2014/main" id="{A6E60D81-E7EC-48FD-828F-6B6B5EA4DA6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07" name="Line 479">
                <a:extLst>
                  <a:ext uri="{FF2B5EF4-FFF2-40B4-BE49-F238E27FC236}">
                    <a16:creationId xmlns:a16="http://schemas.microsoft.com/office/drawing/2014/main" id="{77479E14-914F-493C-92D3-A9783FA3E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" name="Line 480">
                <a:extLst>
                  <a:ext uri="{FF2B5EF4-FFF2-40B4-BE49-F238E27FC236}">
                    <a16:creationId xmlns:a16="http://schemas.microsoft.com/office/drawing/2014/main" id="{F442E93E-845F-4FE8-BF77-CC186AFF9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" name="Line 481">
                <a:extLst>
                  <a:ext uri="{FF2B5EF4-FFF2-40B4-BE49-F238E27FC236}">
                    <a16:creationId xmlns:a16="http://schemas.microsoft.com/office/drawing/2014/main" id="{BBA08BF2-37EB-47AA-88B9-02D76BAF7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13" name="Line 482">
            <a:extLst>
              <a:ext uri="{FF2B5EF4-FFF2-40B4-BE49-F238E27FC236}">
                <a16:creationId xmlns:a16="http://schemas.microsoft.com/office/drawing/2014/main" id="{11AF580A-59A0-4E0D-970F-E6E562E4B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1451" y="4959351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" name="Line 483">
            <a:extLst>
              <a:ext uri="{FF2B5EF4-FFF2-40B4-BE49-F238E27FC236}">
                <a16:creationId xmlns:a16="http://schemas.microsoft.com/office/drawing/2014/main" id="{3E55A20F-1334-40A4-811D-5ECB965A16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38988" y="4972051"/>
            <a:ext cx="277812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" name="Line 484">
            <a:extLst>
              <a:ext uri="{FF2B5EF4-FFF2-40B4-BE49-F238E27FC236}">
                <a16:creationId xmlns:a16="http://schemas.microsoft.com/office/drawing/2014/main" id="{47C5850B-F331-4232-92A6-6E78F8A7A1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81850" y="5175251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" name="Line 485">
            <a:extLst>
              <a:ext uri="{FF2B5EF4-FFF2-40B4-BE49-F238E27FC236}">
                <a16:creationId xmlns:a16="http://schemas.microsoft.com/office/drawing/2014/main" id="{AD02534A-C1CB-42E3-8B7F-D0EBE91A9F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77000" y="4921251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" name="Line 486">
            <a:extLst>
              <a:ext uri="{FF2B5EF4-FFF2-40B4-BE49-F238E27FC236}">
                <a16:creationId xmlns:a16="http://schemas.microsoft.com/office/drawing/2014/main" id="{57BA20D1-DFC8-4622-A332-9E6853A8A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2400" y="4972051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" name="Line 487">
            <a:extLst>
              <a:ext uri="{FF2B5EF4-FFF2-40B4-BE49-F238E27FC236}">
                <a16:creationId xmlns:a16="http://schemas.microsoft.com/office/drawing/2014/main" id="{F6BC48A9-91B0-457D-BE02-0D20A4FFD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2700" y="5308601"/>
            <a:ext cx="1539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" name="Line 488">
            <a:extLst>
              <a:ext uri="{FF2B5EF4-FFF2-40B4-BE49-F238E27FC236}">
                <a16:creationId xmlns:a16="http://schemas.microsoft.com/office/drawing/2014/main" id="{33E0B88B-47BE-4943-8368-58ABBB6EA8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114" y="5387976"/>
            <a:ext cx="4905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" name="Line 489">
            <a:extLst>
              <a:ext uri="{FF2B5EF4-FFF2-40B4-BE49-F238E27FC236}">
                <a16:creationId xmlns:a16="http://schemas.microsoft.com/office/drawing/2014/main" id="{A0B30883-D4DB-4DBD-B5D8-085BEEEB5F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54826" y="5295902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" name="Line 490">
            <a:extLst>
              <a:ext uri="{FF2B5EF4-FFF2-40B4-BE49-F238E27FC236}">
                <a16:creationId xmlns:a16="http://schemas.microsoft.com/office/drawing/2014/main" id="{257F587E-0F1E-4EF0-823F-749660BD6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7500" y="5384801"/>
            <a:ext cx="1588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" name="Line 491">
            <a:extLst>
              <a:ext uri="{FF2B5EF4-FFF2-40B4-BE49-F238E27FC236}">
                <a16:creationId xmlns:a16="http://schemas.microsoft.com/office/drawing/2014/main" id="{64E59858-7990-4BE7-B6DD-F553297736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64375" y="5392739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" name="Line 492">
            <a:extLst>
              <a:ext uri="{FF2B5EF4-FFF2-40B4-BE49-F238E27FC236}">
                <a16:creationId xmlns:a16="http://schemas.microsoft.com/office/drawing/2014/main" id="{CD9E93B8-8206-449B-A6E8-11A8A503E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5339" y="5251452"/>
            <a:ext cx="503237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" name="Line 493">
            <a:extLst>
              <a:ext uri="{FF2B5EF4-FFF2-40B4-BE49-F238E27FC236}">
                <a16:creationId xmlns:a16="http://schemas.microsoft.com/office/drawing/2014/main" id="{42378710-5905-4DC0-95B7-B4429E89C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4476" y="5186364"/>
            <a:ext cx="8096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" name="Group 494">
            <a:extLst>
              <a:ext uri="{FF2B5EF4-FFF2-40B4-BE49-F238E27FC236}">
                <a16:creationId xmlns:a16="http://schemas.microsoft.com/office/drawing/2014/main" id="{4784AA86-7312-4C39-986D-835521FEFDE8}"/>
              </a:ext>
            </a:extLst>
          </p:cNvPr>
          <p:cNvGrpSpPr>
            <a:grpSpLocks/>
          </p:cNvGrpSpPr>
          <p:nvPr/>
        </p:nvGrpSpPr>
        <p:grpSpPr bwMode="auto">
          <a:xfrm>
            <a:off x="7868951" y="1955801"/>
            <a:ext cx="3021013" cy="3981450"/>
            <a:chOff x="-1203" y="1352"/>
            <a:chExt cx="1903" cy="2508"/>
          </a:xfrm>
        </p:grpSpPr>
        <p:grpSp>
          <p:nvGrpSpPr>
            <p:cNvPr id="226" name="Group 495">
              <a:extLst>
                <a:ext uri="{FF2B5EF4-FFF2-40B4-BE49-F238E27FC236}">
                  <a16:creationId xmlns:a16="http://schemas.microsoft.com/office/drawing/2014/main" id="{A47F80DE-81A3-47D5-B9FD-70544B8360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263" name="Picture 496" descr="lgv_fqmg[1]">
                <a:extLst>
                  <a:ext uri="{FF2B5EF4-FFF2-40B4-BE49-F238E27FC236}">
                    <a16:creationId xmlns:a16="http://schemas.microsoft.com/office/drawing/2014/main" id="{81945A3E-A283-4E2F-88C0-966565822E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4" name="Line 497">
                <a:extLst>
                  <a:ext uri="{FF2B5EF4-FFF2-40B4-BE49-F238E27FC236}">
                    <a16:creationId xmlns:a16="http://schemas.microsoft.com/office/drawing/2014/main" id="{7CA37E17-D135-4224-973D-5F003519AE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5" name="Line 498">
                <a:extLst>
                  <a:ext uri="{FF2B5EF4-FFF2-40B4-BE49-F238E27FC236}">
                    <a16:creationId xmlns:a16="http://schemas.microsoft.com/office/drawing/2014/main" id="{0F164F84-B974-428C-8D5E-26EB31691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227" name="Picture 499" descr="imgyjavg[1]">
              <a:extLst>
                <a:ext uri="{FF2B5EF4-FFF2-40B4-BE49-F238E27FC236}">
                  <a16:creationId xmlns:a16="http://schemas.microsoft.com/office/drawing/2014/main" id="{44AE6E3D-0293-40C4-BF34-1F3FFEE3FE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8" name="Group 500">
              <a:extLst>
                <a:ext uri="{FF2B5EF4-FFF2-40B4-BE49-F238E27FC236}">
                  <a16:creationId xmlns:a16="http://schemas.microsoft.com/office/drawing/2014/main" id="{FFC53FC0-E834-4CD5-96A3-A3A5EA0F8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261" name="Object 501">
                <a:extLst>
                  <a:ext uri="{FF2B5EF4-FFF2-40B4-BE49-F238E27FC236}">
                    <a16:creationId xmlns:a16="http://schemas.microsoft.com/office/drawing/2014/main" id="{AA06E0AA-9B03-4BC0-9742-D09E67770FD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8" name="Clip" r:id="rId5" imgW="826829" imgH="840406" progId="MS_ClipArt_Gallery.2">
                      <p:embed/>
                    </p:oleObj>
                  </mc:Choice>
                  <mc:Fallback>
                    <p:oleObj name="Clip" r:id="rId5" imgW="826829" imgH="840406" progId="MS_ClipArt_Gallery.2">
                      <p:embed/>
                      <p:pic>
                        <p:nvPicPr>
                          <p:cNvPr id="260" name="Object 5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2" name="Object 502">
                <a:extLst>
                  <a:ext uri="{FF2B5EF4-FFF2-40B4-BE49-F238E27FC236}">
                    <a16:creationId xmlns:a16="http://schemas.microsoft.com/office/drawing/2014/main" id="{62202A9F-4385-49C9-81CC-2635BA5B69D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9" name="Clip" r:id="rId7" imgW="1268295" imgH="1199426" progId="MS_ClipArt_Gallery.2">
                      <p:embed/>
                    </p:oleObj>
                  </mc:Choice>
                  <mc:Fallback>
                    <p:oleObj name="Clip" r:id="rId7" imgW="1268295" imgH="1199426" progId="MS_ClipArt_Gallery.2">
                      <p:embed/>
                      <p:pic>
                        <p:nvPicPr>
                          <p:cNvPr id="261" name="Object 5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9" name="Group 503">
              <a:extLst>
                <a:ext uri="{FF2B5EF4-FFF2-40B4-BE49-F238E27FC236}">
                  <a16:creationId xmlns:a16="http://schemas.microsoft.com/office/drawing/2014/main" id="{B7B79DB1-E0E3-465F-B9DA-F2CBAC81C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259" name="Object 504">
                <a:extLst>
                  <a:ext uri="{FF2B5EF4-FFF2-40B4-BE49-F238E27FC236}">
                    <a16:creationId xmlns:a16="http://schemas.microsoft.com/office/drawing/2014/main" id="{3F51CA44-2E6E-4FD7-B0C2-EBCAAE1AEF6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0" name="Clip" r:id="rId9" imgW="826829" imgH="840406" progId="MS_ClipArt_Gallery.2">
                      <p:embed/>
                    </p:oleObj>
                  </mc:Choice>
                  <mc:Fallback>
                    <p:oleObj name="Clip" r:id="rId9" imgW="826829" imgH="840406" progId="MS_ClipArt_Gallery.2">
                      <p:embed/>
                      <p:pic>
                        <p:nvPicPr>
                          <p:cNvPr id="258" name="Object 5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0" name="Object 505">
                <a:extLst>
                  <a:ext uri="{FF2B5EF4-FFF2-40B4-BE49-F238E27FC236}">
                    <a16:creationId xmlns:a16="http://schemas.microsoft.com/office/drawing/2014/main" id="{8CEDC6F6-90C8-401E-A85A-DD0EC76F257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1" name="Clip" r:id="rId10" imgW="1268295" imgH="1199426" progId="MS_ClipArt_Gallery.2">
                      <p:embed/>
                    </p:oleObj>
                  </mc:Choice>
                  <mc:Fallback>
                    <p:oleObj name="Clip" r:id="rId10" imgW="1268295" imgH="1199426" progId="MS_ClipArt_Gallery.2">
                      <p:embed/>
                      <p:pic>
                        <p:nvPicPr>
                          <p:cNvPr id="259" name="Object 5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0" name="Object 506">
              <a:extLst>
                <a:ext uri="{FF2B5EF4-FFF2-40B4-BE49-F238E27FC236}">
                  <a16:creationId xmlns:a16="http://schemas.microsoft.com/office/drawing/2014/main" id="{268BE99B-418A-4E18-A28E-5D4B090E24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2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229" name="Object 5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1" name="Group 507">
              <a:extLst>
                <a:ext uri="{FF2B5EF4-FFF2-40B4-BE49-F238E27FC236}">
                  <a16:creationId xmlns:a16="http://schemas.microsoft.com/office/drawing/2014/main" id="{9D430BB6-0BAE-448B-A4E9-C16F4568A9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251" name="AutoShape 508">
                <a:extLst>
                  <a:ext uri="{FF2B5EF4-FFF2-40B4-BE49-F238E27FC236}">
                    <a16:creationId xmlns:a16="http://schemas.microsoft.com/office/drawing/2014/main" id="{83EC20EB-875E-4675-AE92-E66D6B96C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2" name="Rectangle 509">
                <a:extLst>
                  <a:ext uri="{FF2B5EF4-FFF2-40B4-BE49-F238E27FC236}">
                    <a16:creationId xmlns:a16="http://schemas.microsoft.com/office/drawing/2014/main" id="{08B7E225-C3E2-48A4-BEAD-6CD13248C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3" name="Rectangle 510">
                <a:extLst>
                  <a:ext uri="{FF2B5EF4-FFF2-40B4-BE49-F238E27FC236}">
                    <a16:creationId xmlns:a16="http://schemas.microsoft.com/office/drawing/2014/main" id="{E37D6DD7-2E08-4084-9E0B-CE755F41C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4" name="AutoShape 511">
                <a:extLst>
                  <a:ext uri="{FF2B5EF4-FFF2-40B4-BE49-F238E27FC236}">
                    <a16:creationId xmlns:a16="http://schemas.microsoft.com/office/drawing/2014/main" id="{75709E50-239B-48A2-BC7E-9F565DDC7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5" name="Line 512">
                <a:extLst>
                  <a:ext uri="{FF2B5EF4-FFF2-40B4-BE49-F238E27FC236}">
                    <a16:creationId xmlns:a16="http://schemas.microsoft.com/office/drawing/2014/main" id="{E5470A2B-3E5A-4AB6-ACF0-52F3E02D8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" name="Line 513">
                <a:extLst>
                  <a:ext uri="{FF2B5EF4-FFF2-40B4-BE49-F238E27FC236}">
                    <a16:creationId xmlns:a16="http://schemas.microsoft.com/office/drawing/2014/main" id="{285BE073-BA7C-4A04-9C69-257B7EAED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" name="Rectangle 514">
                <a:extLst>
                  <a:ext uri="{FF2B5EF4-FFF2-40B4-BE49-F238E27FC236}">
                    <a16:creationId xmlns:a16="http://schemas.microsoft.com/office/drawing/2014/main" id="{494420E5-D590-4432-9773-0434939F0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8" name="Rectangle 515">
                <a:extLst>
                  <a:ext uri="{FF2B5EF4-FFF2-40B4-BE49-F238E27FC236}">
                    <a16:creationId xmlns:a16="http://schemas.microsoft.com/office/drawing/2014/main" id="{B4A1F65A-43F5-44DA-B455-0C17EF703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232" name="Object 516">
              <a:extLst>
                <a:ext uri="{FF2B5EF4-FFF2-40B4-BE49-F238E27FC236}">
                  <a16:creationId xmlns:a16="http://schemas.microsoft.com/office/drawing/2014/main" id="{F5894FC3-F944-4B7A-9F00-0CDD66845C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3"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231" name="Object 5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3" name="Object 517">
              <a:extLst>
                <a:ext uri="{FF2B5EF4-FFF2-40B4-BE49-F238E27FC236}">
                  <a16:creationId xmlns:a16="http://schemas.microsoft.com/office/drawing/2014/main" id="{281A59B4-5848-46B9-9ABC-A8C15D7B14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4"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232" name="Object 5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4" name="Object 518">
              <a:extLst>
                <a:ext uri="{FF2B5EF4-FFF2-40B4-BE49-F238E27FC236}">
                  <a16:creationId xmlns:a16="http://schemas.microsoft.com/office/drawing/2014/main" id="{ABE949D3-F626-4D64-9FD1-7B8DF0CC10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"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233" name="Object 5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" name="Object 519">
              <a:extLst>
                <a:ext uri="{FF2B5EF4-FFF2-40B4-BE49-F238E27FC236}">
                  <a16:creationId xmlns:a16="http://schemas.microsoft.com/office/drawing/2014/main" id="{C8FCFE91-2D7B-4F0D-9B1B-07D3F0942A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6" name="Clip" r:id="rId16" imgW="1307263" imgH="1084139" progId="MS_ClipArt_Gallery.2">
                    <p:embed/>
                  </p:oleObj>
                </mc:Choice>
                <mc:Fallback>
                  <p:oleObj name="Clip" r:id="rId16" imgW="1307263" imgH="1084139" progId="MS_ClipArt_Gallery.2">
                    <p:embed/>
                    <p:pic>
                      <p:nvPicPr>
                        <p:cNvPr id="234" name="Object 5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6" name="Group 520">
              <a:extLst>
                <a:ext uri="{FF2B5EF4-FFF2-40B4-BE49-F238E27FC236}">
                  <a16:creationId xmlns:a16="http://schemas.microsoft.com/office/drawing/2014/main" id="{847901D7-2A79-4B29-B27F-C74B5AC830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249" name="Object 521">
                <a:extLst>
                  <a:ext uri="{FF2B5EF4-FFF2-40B4-BE49-F238E27FC236}">
                    <a16:creationId xmlns:a16="http://schemas.microsoft.com/office/drawing/2014/main" id="{F08A78D9-DFDF-4554-97B3-FB9986DAE74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7" name="Clip" r:id="rId17" imgW="826829" imgH="840406" progId="MS_ClipArt_Gallery.2">
                      <p:embed/>
                    </p:oleObj>
                  </mc:Choice>
                  <mc:Fallback>
                    <p:oleObj name="Clip" r:id="rId17" imgW="826829" imgH="840406" progId="MS_ClipArt_Gallery.2">
                      <p:embed/>
                      <p:pic>
                        <p:nvPicPr>
                          <p:cNvPr id="248" name="Object 5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0" name="Object 522">
                <a:extLst>
                  <a:ext uri="{FF2B5EF4-FFF2-40B4-BE49-F238E27FC236}">
                    <a16:creationId xmlns:a16="http://schemas.microsoft.com/office/drawing/2014/main" id="{0CDE1A24-0F9B-4288-BCD4-805676860C5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8" name="Clip" r:id="rId18" imgW="1268295" imgH="1199426" progId="MS_ClipArt_Gallery.2">
                      <p:embed/>
                    </p:oleObj>
                  </mc:Choice>
                  <mc:Fallback>
                    <p:oleObj name="Clip" r:id="rId18" imgW="1268295" imgH="1199426" progId="MS_ClipArt_Gallery.2">
                      <p:embed/>
                      <p:pic>
                        <p:nvPicPr>
                          <p:cNvPr id="249" name="Object 5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7" name="Group 523">
              <a:extLst>
                <a:ext uri="{FF2B5EF4-FFF2-40B4-BE49-F238E27FC236}">
                  <a16:creationId xmlns:a16="http://schemas.microsoft.com/office/drawing/2014/main" id="{EE4B2AA5-AEB9-4C80-8ADE-A91F0A3C49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247" name="Object 524">
                <a:extLst>
                  <a:ext uri="{FF2B5EF4-FFF2-40B4-BE49-F238E27FC236}">
                    <a16:creationId xmlns:a16="http://schemas.microsoft.com/office/drawing/2014/main" id="{6A81C632-EABB-4807-9A4F-85CD9DC7F5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9" name="Clip" r:id="rId19" imgW="826829" imgH="840406" progId="MS_ClipArt_Gallery.2">
                      <p:embed/>
                    </p:oleObj>
                  </mc:Choice>
                  <mc:Fallback>
                    <p:oleObj name="Clip" r:id="rId19" imgW="826829" imgH="840406" progId="MS_ClipArt_Gallery.2">
                      <p:embed/>
                      <p:pic>
                        <p:nvPicPr>
                          <p:cNvPr id="246" name="Object 5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8" name="Object 525">
                <a:extLst>
                  <a:ext uri="{FF2B5EF4-FFF2-40B4-BE49-F238E27FC236}">
                    <a16:creationId xmlns:a16="http://schemas.microsoft.com/office/drawing/2014/main" id="{48B5F86F-179D-4258-801E-239F806379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0" name="Clip" r:id="rId20" imgW="1268295" imgH="1199426" progId="MS_ClipArt_Gallery.2">
                      <p:embed/>
                    </p:oleObj>
                  </mc:Choice>
                  <mc:Fallback>
                    <p:oleObj name="Clip" r:id="rId20" imgW="1268295" imgH="1199426" progId="MS_ClipArt_Gallery.2">
                      <p:embed/>
                      <p:pic>
                        <p:nvPicPr>
                          <p:cNvPr id="247" name="Object 5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8" name="Group 526">
              <a:extLst>
                <a:ext uri="{FF2B5EF4-FFF2-40B4-BE49-F238E27FC236}">
                  <a16:creationId xmlns:a16="http://schemas.microsoft.com/office/drawing/2014/main" id="{E9B25214-238B-4CAA-8CE2-431A1029BB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239" name="AutoShape 527">
                <a:extLst>
                  <a:ext uri="{FF2B5EF4-FFF2-40B4-BE49-F238E27FC236}">
                    <a16:creationId xmlns:a16="http://schemas.microsoft.com/office/drawing/2014/main" id="{30F01D53-6260-410B-9F85-48D29E657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40" name="Rectangle 528">
                <a:extLst>
                  <a:ext uri="{FF2B5EF4-FFF2-40B4-BE49-F238E27FC236}">
                    <a16:creationId xmlns:a16="http://schemas.microsoft.com/office/drawing/2014/main" id="{81632528-FB4A-4739-80BA-5D29707DB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41" name="Rectangle 529">
                <a:extLst>
                  <a:ext uri="{FF2B5EF4-FFF2-40B4-BE49-F238E27FC236}">
                    <a16:creationId xmlns:a16="http://schemas.microsoft.com/office/drawing/2014/main" id="{9BD8C558-2EB1-45AE-8C39-DBF773EE9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42" name="AutoShape 530">
                <a:extLst>
                  <a:ext uri="{FF2B5EF4-FFF2-40B4-BE49-F238E27FC236}">
                    <a16:creationId xmlns:a16="http://schemas.microsoft.com/office/drawing/2014/main" id="{7C0CEC9B-F726-4DF2-885B-D144892AF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43" name="Line 531">
                <a:extLst>
                  <a:ext uri="{FF2B5EF4-FFF2-40B4-BE49-F238E27FC236}">
                    <a16:creationId xmlns:a16="http://schemas.microsoft.com/office/drawing/2014/main" id="{CBA331AB-1A8F-408B-8033-AD4F5CD46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4" name="Line 532">
                <a:extLst>
                  <a:ext uri="{FF2B5EF4-FFF2-40B4-BE49-F238E27FC236}">
                    <a16:creationId xmlns:a16="http://schemas.microsoft.com/office/drawing/2014/main" id="{968D6F31-91C6-4EB0-A8BF-D42B06F05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" name="Rectangle 533">
                <a:extLst>
                  <a:ext uri="{FF2B5EF4-FFF2-40B4-BE49-F238E27FC236}">
                    <a16:creationId xmlns:a16="http://schemas.microsoft.com/office/drawing/2014/main" id="{6BB8B561-F160-47E5-80EB-2123DF9F4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46" name="Rectangle 534">
                <a:extLst>
                  <a:ext uri="{FF2B5EF4-FFF2-40B4-BE49-F238E27FC236}">
                    <a16:creationId xmlns:a16="http://schemas.microsoft.com/office/drawing/2014/main" id="{50D52E44-B10F-4CE3-BBFC-B9E9E5EDC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66" name="Line 535">
            <a:extLst>
              <a:ext uri="{FF2B5EF4-FFF2-40B4-BE49-F238E27FC236}">
                <a16:creationId xmlns:a16="http://schemas.microsoft.com/office/drawing/2014/main" id="{FCC0B3A9-D67B-47D0-8813-F9F8287AE3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83376" y="3708402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" name="Line 536">
            <a:extLst>
              <a:ext uri="{FF2B5EF4-FFF2-40B4-BE49-F238E27FC236}">
                <a16:creationId xmlns:a16="http://schemas.microsoft.com/office/drawing/2014/main" id="{5C0E5E0A-3D72-41A0-97D4-38952C0A9F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80364" y="2690814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" name="Line 537">
            <a:extLst>
              <a:ext uri="{FF2B5EF4-FFF2-40B4-BE49-F238E27FC236}">
                <a16:creationId xmlns:a16="http://schemas.microsoft.com/office/drawing/2014/main" id="{776409EC-2370-43D7-9EBC-D2D0E971E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07325" y="2863851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" name="Line 538">
            <a:extLst>
              <a:ext uri="{FF2B5EF4-FFF2-40B4-BE49-F238E27FC236}">
                <a16:creationId xmlns:a16="http://schemas.microsoft.com/office/drawing/2014/main" id="{8789DAD8-910F-4D69-8217-0B25C4BC73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78776" y="2760665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" name="Line 539">
            <a:extLst>
              <a:ext uri="{FF2B5EF4-FFF2-40B4-BE49-F238E27FC236}">
                <a16:creationId xmlns:a16="http://schemas.microsoft.com/office/drawing/2014/main" id="{046657B3-156E-408D-A17B-554244927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3900" y="2759076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1" name="Line 540">
            <a:extLst>
              <a:ext uri="{FF2B5EF4-FFF2-40B4-BE49-F238E27FC236}">
                <a16:creationId xmlns:a16="http://schemas.microsoft.com/office/drawing/2014/main" id="{D08B1BB9-D85D-4042-8A3B-C94C1E333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97826" y="3065464"/>
            <a:ext cx="18891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2" name="Line 541">
            <a:extLst>
              <a:ext uri="{FF2B5EF4-FFF2-40B4-BE49-F238E27FC236}">
                <a16:creationId xmlns:a16="http://schemas.microsoft.com/office/drawing/2014/main" id="{7BBCBAB7-B6CD-4A24-A839-AC47E77C49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92851" y="3932240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3" name="Line 542">
            <a:extLst>
              <a:ext uri="{FF2B5EF4-FFF2-40B4-BE49-F238E27FC236}">
                <a16:creationId xmlns:a16="http://schemas.microsoft.com/office/drawing/2014/main" id="{FF3A8E5C-6664-4843-9F96-644F5691A0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12164" y="2459040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" name="Line 543">
            <a:extLst>
              <a:ext uri="{FF2B5EF4-FFF2-40B4-BE49-F238E27FC236}">
                <a16:creationId xmlns:a16="http://schemas.microsoft.com/office/drawing/2014/main" id="{3D29CB17-DD48-4716-BF0C-1CA2E367E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51863" y="3055939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5" name="Line 544">
            <a:extLst>
              <a:ext uri="{FF2B5EF4-FFF2-40B4-BE49-F238E27FC236}">
                <a16:creationId xmlns:a16="http://schemas.microsoft.com/office/drawing/2014/main" id="{85AAACB0-DD08-47B8-B74A-8899D5AD3E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97789" y="3132139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" name="Line 545">
            <a:extLst>
              <a:ext uri="{FF2B5EF4-FFF2-40B4-BE49-F238E27FC236}">
                <a16:creationId xmlns:a16="http://schemas.microsoft.com/office/drawing/2014/main" id="{840ACDF1-4129-49C2-9B5C-C4E031D3E1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88339" y="3132140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7" name="Group 546">
            <a:extLst>
              <a:ext uri="{FF2B5EF4-FFF2-40B4-BE49-F238E27FC236}">
                <a16:creationId xmlns:a16="http://schemas.microsoft.com/office/drawing/2014/main" id="{B7CE4526-FB7F-40F5-BE63-AFBA4EA88EA4}"/>
              </a:ext>
            </a:extLst>
          </p:cNvPr>
          <p:cNvGrpSpPr>
            <a:grpSpLocks/>
          </p:cNvGrpSpPr>
          <p:nvPr/>
        </p:nvGrpSpPr>
        <p:grpSpPr bwMode="auto">
          <a:xfrm>
            <a:off x="9640600" y="4749801"/>
            <a:ext cx="501650" cy="234950"/>
            <a:chOff x="4701" y="2996"/>
            <a:chExt cx="316" cy="148"/>
          </a:xfrm>
        </p:grpSpPr>
        <p:sp>
          <p:nvSpPr>
            <p:cNvPr id="278" name="Oval 547">
              <a:extLst>
                <a:ext uri="{FF2B5EF4-FFF2-40B4-BE49-F238E27FC236}">
                  <a16:creationId xmlns:a16="http://schemas.microsoft.com/office/drawing/2014/main" id="{42C0D622-3D70-4858-9513-653273B32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79" name="Line 548">
              <a:extLst>
                <a:ext uri="{FF2B5EF4-FFF2-40B4-BE49-F238E27FC236}">
                  <a16:creationId xmlns:a16="http://schemas.microsoft.com/office/drawing/2014/main" id="{114D7E95-167A-4A7E-B938-26A795A63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0" name="Line 549">
              <a:extLst>
                <a:ext uri="{FF2B5EF4-FFF2-40B4-BE49-F238E27FC236}">
                  <a16:creationId xmlns:a16="http://schemas.microsoft.com/office/drawing/2014/main" id="{464763C9-9A15-485B-8792-D4427DBBF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" name="Rectangle 550">
              <a:extLst>
                <a:ext uri="{FF2B5EF4-FFF2-40B4-BE49-F238E27FC236}">
                  <a16:creationId xmlns:a16="http://schemas.microsoft.com/office/drawing/2014/main" id="{BAE41172-16D2-42BC-8322-3BC9F7FE0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2" name="Oval 551">
              <a:extLst>
                <a:ext uri="{FF2B5EF4-FFF2-40B4-BE49-F238E27FC236}">
                  <a16:creationId xmlns:a16="http://schemas.microsoft.com/office/drawing/2014/main" id="{C4E044C7-1CF1-4CE3-A6B0-F26DFD0D3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283" name="Group 552">
              <a:extLst>
                <a:ext uri="{FF2B5EF4-FFF2-40B4-BE49-F238E27FC236}">
                  <a16:creationId xmlns:a16="http://schemas.microsoft.com/office/drawing/2014/main" id="{41215366-7DCC-4133-848F-2D22AF510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88" name="Line 553">
                <a:extLst>
                  <a:ext uri="{FF2B5EF4-FFF2-40B4-BE49-F238E27FC236}">
                    <a16:creationId xmlns:a16="http://schemas.microsoft.com/office/drawing/2014/main" id="{930D3566-AB3F-4159-ABF8-0C44970B8E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9" name="Line 554">
                <a:extLst>
                  <a:ext uri="{FF2B5EF4-FFF2-40B4-BE49-F238E27FC236}">
                    <a16:creationId xmlns:a16="http://schemas.microsoft.com/office/drawing/2014/main" id="{2733DACE-3C6F-4197-A190-547F7ABE0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0" name="Line 555">
                <a:extLst>
                  <a:ext uri="{FF2B5EF4-FFF2-40B4-BE49-F238E27FC236}">
                    <a16:creationId xmlns:a16="http://schemas.microsoft.com/office/drawing/2014/main" id="{257D690A-FE3C-4494-A77F-E9D0BE523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4" name="Group 556">
              <a:extLst>
                <a:ext uri="{FF2B5EF4-FFF2-40B4-BE49-F238E27FC236}">
                  <a16:creationId xmlns:a16="http://schemas.microsoft.com/office/drawing/2014/main" id="{CE3AB5A4-7602-431C-BD42-812512206E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85" name="Line 557">
                <a:extLst>
                  <a:ext uri="{FF2B5EF4-FFF2-40B4-BE49-F238E27FC236}">
                    <a16:creationId xmlns:a16="http://schemas.microsoft.com/office/drawing/2014/main" id="{9439A097-6CAA-4D92-914C-826B4E4C8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" name="Line 558">
                <a:extLst>
                  <a:ext uri="{FF2B5EF4-FFF2-40B4-BE49-F238E27FC236}">
                    <a16:creationId xmlns:a16="http://schemas.microsoft.com/office/drawing/2014/main" id="{EDA9AB91-401C-4A82-A7EB-9C919B542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" name="Line 559">
                <a:extLst>
                  <a:ext uri="{FF2B5EF4-FFF2-40B4-BE49-F238E27FC236}">
                    <a16:creationId xmlns:a16="http://schemas.microsoft.com/office/drawing/2014/main" id="{D2607CF6-98E8-473C-AA53-244673178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91" name="Group 560">
            <a:extLst>
              <a:ext uri="{FF2B5EF4-FFF2-40B4-BE49-F238E27FC236}">
                <a16:creationId xmlns:a16="http://schemas.microsoft.com/office/drawing/2014/main" id="{142E1ADE-628B-48DB-924E-5277C9EC98E5}"/>
              </a:ext>
            </a:extLst>
          </p:cNvPr>
          <p:cNvGrpSpPr>
            <a:grpSpLocks/>
          </p:cNvGrpSpPr>
          <p:nvPr/>
        </p:nvGrpSpPr>
        <p:grpSpPr bwMode="auto">
          <a:xfrm>
            <a:off x="8975438" y="5051426"/>
            <a:ext cx="501650" cy="234950"/>
            <a:chOff x="4701" y="2996"/>
            <a:chExt cx="316" cy="148"/>
          </a:xfrm>
        </p:grpSpPr>
        <p:sp>
          <p:nvSpPr>
            <p:cNvPr id="292" name="Oval 561">
              <a:extLst>
                <a:ext uri="{FF2B5EF4-FFF2-40B4-BE49-F238E27FC236}">
                  <a16:creationId xmlns:a16="http://schemas.microsoft.com/office/drawing/2014/main" id="{82129D3C-1C58-482F-AF4F-07DB7B3D1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93" name="Line 562">
              <a:extLst>
                <a:ext uri="{FF2B5EF4-FFF2-40B4-BE49-F238E27FC236}">
                  <a16:creationId xmlns:a16="http://schemas.microsoft.com/office/drawing/2014/main" id="{D993FE6C-3804-4B3A-BFB7-4086FEEF1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" name="Line 563">
              <a:extLst>
                <a:ext uri="{FF2B5EF4-FFF2-40B4-BE49-F238E27FC236}">
                  <a16:creationId xmlns:a16="http://schemas.microsoft.com/office/drawing/2014/main" id="{EA4EF326-4983-4BF1-A889-957B942D9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" name="Rectangle 564">
              <a:extLst>
                <a:ext uri="{FF2B5EF4-FFF2-40B4-BE49-F238E27FC236}">
                  <a16:creationId xmlns:a16="http://schemas.microsoft.com/office/drawing/2014/main" id="{F35D5182-5CF2-465F-8C51-4A2C7AC9D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6" name="Oval 565">
              <a:extLst>
                <a:ext uri="{FF2B5EF4-FFF2-40B4-BE49-F238E27FC236}">
                  <a16:creationId xmlns:a16="http://schemas.microsoft.com/office/drawing/2014/main" id="{93733AA3-850C-4270-A5DE-993FC0E09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297" name="Group 566">
              <a:extLst>
                <a:ext uri="{FF2B5EF4-FFF2-40B4-BE49-F238E27FC236}">
                  <a16:creationId xmlns:a16="http://schemas.microsoft.com/office/drawing/2014/main" id="{B146E9BC-3412-4354-816F-F613FE747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02" name="Line 567">
                <a:extLst>
                  <a:ext uri="{FF2B5EF4-FFF2-40B4-BE49-F238E27FC236}">
                    <a16:creationId xmlns:a16="http://schemas.microsoft.com/office/drawing/2014/main" id="{A7E4721F-EFBF-4E26-916C-8866BBECD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3" name="Line 568">
                <a:extLst>
                  <a:ext uri="{FF2B5EF4-FFF2-40B4-BE49-F238E27FC236}">
                    <a16:creationId xmlns:a16="http://schemas.microsoft.com/office/drawing/2014/main" id="{9D5080F9-C5A5-4386-9D19-3EF6E63905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" name="Line 569">
                <a:extLst>
                  <a:ext uri="{FF2B5EF4-FFF2-40B4-BE49-F238E27FC236}">
                    <a16:creationId xmlns:a16="http://schemas.microsoft.com/office/drawing/2014/main" id="{A95AFBC3-D20F-4436-AC80-F4BBEE811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8" name="Group 570">
              <a:extLst>
                <a:ext uri="{FF2B5EF4-FFF2-40B4-BE49-F238E27FC236}">
                  <a16:creationId xmlns:a16="http://schemas.microsoft.com/office/drawing/2014/main" id="{41A2C4D9-DFDD-42F6-9209-F8049EF9D42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99" name="Line 571">
                <a:extLst>
                  <a:ext uri="{FF2B5EF4-FFF2-40B4-BE49-F238E27FC236}">
                    <a16:creationId xmlns:a16="http://schemas.microsoft.com/office/drawing/2014/main" id="{B4715081-5AC1-4CDB-9D94-2ECD2FD92D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0" name="Line 572">
                <a:extLst>
                  <a:ext uri="{FF2B5EF4-FFF2-40B4-BE49-F238E27FC236}">
                    <a16:creationId xmlns:a16="http://schemas.microsoft.com/office/drawing/2014/main" id="{CDE1D5E7-7DE2-4941-98A5-C31343D07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1" name="Line 573">
                <a:extLst>
                  <a:ext uri="{FF2B5EF4-FFF2-40B4-BE49-F238E27FC236}">
                    <a16:creationId xmlns:a16="http://schemas.microsoft.com/office/drawing/2014/main" id="{87F9A393-DFB5-4472-BCC4-245549222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5" name="Group 574">
            <a:extLst>
              <a:ext uri="{FF2B5EF4-FFF2-40B4-BE49-F238E27FC236}">
                <a16:creationId xmlns:a16="http://schemas.microsoft.com/office/drawing/2014/main" id="{03767428-6585-4DF9-B10E-6928A63BC412}"/>
              </a:ext>
            </a:extLst>
          </p:cNvPr>
          <p:cNvGrpSpPr>
            <a:grpSpLocks/>
          </p:cNvGrpSpPr>
          <p:nvPr/>
        </p:nvGrpSpPr>
        <p:grpSpPr bwMode="auto">
          <a:xfrm>
            <a:off x="9805701" y="5237164"/>
            <a:ext cx="290513" cy="404812"/>
            <a:chOff x="4290" y="3130"/>
            <a:chExt cx="183" cy="255"/>
          </a:xfrm>
        </p:grpSpPr>
        <p:pic>
          <p:nvPicPr>
            <p:cNvPr id="306" name="Picture 575" descr="31u_bnrz[1]">
              <a:extLst>
                <a:ext uri="{FF2B5EF4-FFF2-40B4-BE49-F238E27FC236}">
                  <a16:creationId xmlns:a16="http://schemas.microsoft.com/office/drawing/2014/main" id="{D182C6F1-02FF-4258-9BB6-3F7939C90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" name="Freeform 576">
              <a:extLst>
                <a:ext uri="{FF2B5EF4-FFF2-40B4-BE49-F238E27FC236}">
                  <a16:creationId xmlns:a16="http://schemas.microsoft.com/office/drawing/2014/main" id="{3FA06CD8-BB2F-48CE-84C4-F71280C12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Freeform 577">
              <a:extLst>
                <a:ext uri="{FF2B5EF4-FFF2-40B4-BE49-F238E27FC236}">
                  <a16:creationId xmlns:a16="http://schemas.microsoft.com/office/drawing/2014/main" id="{12565C56-3478-4919-964F-84C830E7E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Freeform 578">
              <a:extLst>
                <a:ext uri="{FF2B5EF4-FFF2-40B4-BE49-F238E27FC236}">
                  <a16:creationId xmlns:a16="http://schemas.microsoft.com/office/drawing/2014/main" id="{6482A9BD-2866-4487-8C1E-8E25DEE57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Freeform 579">
              <a:extLst>
                <a:ext uri="{FF2B5EF4-FFF2-40B4-BE49-F238E27FC236}">
                  <a16:creationId xmlns:a16="http://schemas.microsoft.com/office/drawing/2014/main" id="{8403A937-AF5E-4375-B5F4-B43002562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Freeform 580">
              <a:extLst>
                <a:ext uri="{FF2B5EF4-FFF2-40B4-BE49-F238E27FC236}">
                  <a16:creationId xmlns:a16="http://schemas.microsoft.com/office/drawing/2014/main" id="{3B1EA37D-DCB7-4B21-B3C7-7DDF12D3A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Freeform 581">
              <a:extLst>
                <a:ext uri="{FF2B5EF4-FFF2-40B4-BE49-F238E27FC236}">
                  <a16:creationId xmlns:a16="http://schemas.microsoft.com/office/drawing/2014/main" id="{A7563251-12E0-4AA5-AD55-B1EFBF1EB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Freeform 582">
              <a:extLst>
                <a:ext uri="{FF2B5EF4-FFF2-40B4-BE49-F238E27FC236}">
                  <a16:creationId xmlns:a16="http://schemas.microsoft.com/office/drawing/2014/main" id="{BD89C337-9440-40B2-B31D-5EFDB74D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Freeform 583">
              <a:extLst>
                <a:ext uri="{FF2B5EF4-FFF2-40B4-BE49-F238E27FC236}">
                  <a16:creationId xmlns:a16="http://schemas.microsoft.com/office/drawing/2014/main" id="{E9A1586B-68E8-4838-BB83-E415D63AA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Freeform 584">
              <a:extLst>
                <a:ext uri="{FF2B5EF4-FFF2-40B4-BE49-F238E27FC236}">
                  <a16:creationId xmlns:a16="http://schemas.microsoft.com/office/drawing/2014/main" id="{CBBFA776-DAAA-4F5F-BA04-14148AEDC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Freeform 585">
              <a:extLst>
                <a:ext uri="{FF2B5EF4-FFF2-40B4-BE49-F238E27FC236}">
                  <a16:creationId xmlns:a16="http://schemas.microsoft.com/office/drawing/2014/main" id="{617540E9-3677-4BCD-B2DC-5622706E6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Freeform 586">
              <a:extLst>
                <a:ext uri="{FF2B5EF4-FFF2-40B4-BE49-F238E27FC236}">
                  <a16:creationId xmlns:a16="http://schemas.microsoft.com/office/drawing/2014/main" id="{E6CFB9E2-4EDA-458A-9CB6-3E8A893B3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Freeform 587">
              <a:extLst>
                <a:ext uri="{FF2B5EF4-FFF2-40B4-BE49-F238E27FC236}">
                  <a16:creationId xmlns:a16="http://schemas.microsoft.com/office/drawing/2014/main" id="{3E33A0DC-4F59-4F77-A18E-F2F838C3E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Freeform 588">
              <a:extLst>
                <a:ext uri="{FF2B5EF4-FFF2-40B4-BE49-F238E27FC236}">
                  <a16:creationId xmlns:a16="http://schemas.microsoft.com/office/drawing/2014/main" id="{095C826E-5130-4FD2-B4FE-0586A5109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Freeform 589">
              <a:extLst>
                <a:ext uri="{FF2B5EF4-FFF2-40B4-BE49-F238E27FC236}">
                  <a16:creationId xmlns:a16="http://schemas.microsoft.com/office/drawing/2014/main" id="{5BC54388-65A3-42BB-9D77-7F6439BCF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Freeform 590">
              <a:extLst>
                <a:ext uri="{FF2B5EF4-FFF2-40B4-BE49-F238E27FC236}">
                  <a16:creationId xmlns:a16="http://schemas.microsoft.com/office/drawing/2014/main" id="{E7672154-B258-4AA0-8FCB-5AA673087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Freeform 591">
              <a:extLst>
                <a:ext uri="{FF2B5EF4-FFF2-40B4-BE49-F238E27FC236}">
                  <a16:creationId xmlns:a16="http://schemas.microsoft.com/office/drawing/2014/main" id="{5CA98225-3FB1-470C-BF2E-F4DCF4D1E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Freeform 592">
              <a:extLst>
                <a:ext uri="{FF2B5EF4-FFF2-40B4-BE49-F238E27FC236}">
                  <a16:creationId xmlns:a16="http://schemas.microsoft.com/office/drawing/2014/main" id="{69166436-82B9-4B8B-AED1-B8941137B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4" name="Group 593">
            <a:extLst>
              <a:ext uri="{FF2B5EF4-FFF2-40B4-BE49-F238E27FC236}">
                <a16:creationId xmlns:a16="http://schemas.microsoft.com/office/drawing/2014/main" id="{37081836-E517-453D-A3F8-ED21289EEFA1}"/>
              </a:ext>
            </a:extLst>
          </p:cNvPr>
          <p:cNvGrpSpPr>
            <a:grpSpLocks/>
          </p:cNvGrpSpPr>
          <p:nvPr/>
        </p:nvGrpSpPr>
        <p:grpSpPr bwMode="auto">
          <a:xfrm>
            <a:off x="8362663" y="3698877"/>
            <a:ext cx="290512" cy="404813"/>
            <a:chOff x="4290" y="3130"/>
            <a:chExt cx="183" cy="255"/>
          </a:xfrm>
        </p:grpSpPr>
        <p:pic>
          <p:nvPicPr>
            <p:cNvPr id="325" name="Picture 594" descr="31u_bnrz[1]">
              <a:extLst>
                <a:ext uri="{FF2B5EF4-FFF2-40B4-BE49-F238E27FC236}">
                  <a16:creationId xmlns:a16="http://schemas.microsoft.com/office/drawing/2014/main" id="{A14BE715-A576-4E04-A88F-9DD47C19E7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6" name="Freeform 595">
              <a:extLst>
                <a:ext uri="{FF2B5EF4-FFF2-40B4-BE49-F238E27FC236}">
                  <a16:creationId xmlns:a16="http://schemas.microsoft.com/office/drawing/2014/main" id="{6E53456D-3980-4D80-BB02-46DA170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Freeform 596">
              <a:extLst>
                <a:ext uri="{FF2B5EF4-FFF2-40B4-BE49-F238E27FC236}">
                  <a16:creationId xmlns:a16="http://schemas.microsoft.com/office/drawing/2014/main" id="{8FC0A7FE-E2C3-4A47-9433-0FD1E1912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Freeform 597">
              <a:extLst>
                <a:ext uri="{FF2B5EF4-FFF2-40B4-BE49-F238E27FC236}">
                  <a16:creationId xmlns:a16="http://schemas.microsoft.com/office/drawing/2014/main" id="{312CD64C-37DB-4E6C-9CEB-752E3DD43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Freeform 598">
              <a:extLst>
                <a:ext uri="{FF2B5EF4-FFF2-40B4-BE49-F238E27FC236}">
                  <a16:creationId xmlns:a16="http://schemas.microsoft.com/office/drawing/2014/main" id="{3DA965E6-AC7C-41D6-A842-4F832A74B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Freeform 599">
              <a:extLst>
                <a:ext uri="{FF2B5EF4-FFF2-40B4-BE49-F238E27FC236}">
                  <a16:creationId xmlns:a16="http://schemas.microsoft.com/office/drawing/2014/main" id="{AF4D8D2E-BE86-4F23-8AEB-F200570FD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" name="Freeform 600">
              <a:extLst>
                <a:ext uri="{FF2B5EF4-FFF2-40B4-BE49-F238E27FC236}">
                  <a16:creationId xmlns:a16="http://schemas.microsoft.com/office/drawing/2014/main" id="{09C1A5AB-969E-46AA-98E7-3B823C480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Freeform 601">
              <a:extLst>
                <a:ext uri="{FF2B5EF4-FFF2-40B4-BE49-F238E27FC236}">
                  <a16:creationId xmlns:a16="http://schemas.microsoft.com/office/drawing/2014/main" id="{BCFD968C-6480-4178-A89D-C5610896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" name="Freeform 602">
              <a:extLst>
                <a:ext uri="{FF2B5EF4-FFF2-40B4-BE49-F238E27FC236}">
                  <a16:creationId xmlns:a16="http://schemas.microsoft.com/office/drawing/2014/main" id="{73FAA76E-5934-4B26-8461-8267A3F1B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Freeform 603">
              <a:extLst>
                <a:ext uri="{FF2B5EF4-FFF2-40B4-BE49-F238E27FC236}">
                  <a16:creationId xmlns:a16="http://schemas.microsoft.com/office/drawing/2014/main" id="{ABF45BC4-DDF5-4597-8E71-9FAF77F2F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" name="Freeform 604">
              <a:extLst>
                <a:ext uri="{FF2B5EF4-FFF2-40B4-BE49-F238E27FC236}">
                  <a16:creationId xmlns:a16="http://schemas.microsoft.com/office/drawing/2014/main" id="{1463D3A9-6CD1-4F80-9935-60B4BCE1B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Freeform 605">
              <a:extLst>
                <a:ext uri="{FF2B5EF4-FFF2-40B4-BE49-F238E27FC236}">
                  <a16:creationId xmlns:a16="http://schemas.microsoft.com/office/drawing/2014/main" id="{1C8A87DA-397D-4C2C-8943-7A266C7F8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" name="Freeform 606">
              <a:extLst>
                <a:ext uri="{FF2B5EF4-FFF2-40B4-BE49-F238E27FC236}">
                  <a16:creationId xmlns:a16="http://schemas.microsoft.com/office/drawing/2014/main" id="{015BAD0D-2E3C-4152-9BF9-322DF6EE6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Freeform 607">
              <a:extLst>
                <a:ext uri="{FF2B5EF4-FFF2-40B4-BE49-F238E27FC236}">
                  <a16:creationId xmlns:a16="http://schemas.microsoft.com/office/drawing/2014/main" id="{CC28E5AA-2075-4896-8C5C-D04528BD3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Freeform 608">
              <a:extLst>
                <a:ext uri="{FF2B5EF4-FFF2-40B4-BE49-F238E27FC236}">
                  <a16:creationId xmlns:a16="http://schemas.microsoft.com/office/drawing/2014/main" id="{05809CCC-E6E2-4EE2-9A78-7C9454AF4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Freeform 609">
              <a:extLst>
                <a:ext uri="{FF2B5EF4-FFF2-40B4-BE49-F238E27FC236}">
                  <a16:creationId xmlns:a16="http://schemas.microsoft.com/office/drawing/2014/main" id="{FC299395-83D9-4BAA-BE22-A2675EC0C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" name="Freeform 610">
              <a:extLst>
                <a:ext uri="{FF2B5EF4-FFF2-40B4-BE49-F238E27FC236}">
                  <a16:creationId xmlns:a16="http://schemas.microsoft.com/office/drawing/2014/main" id="{49E68A58-652E-4E38-8244-72C64F059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Freeform 611">
              <a:extLst>
                <a:ext uri="{FF2B5EF4-FFF2-40B4-BE49-F238E27FC236}">
                  <a16:creationId xmlns:a16="http://schemas.microsoft.com/office/drawing/2014/main" id="{F1E1ECD8-27EB-489C-B694-EC46C4A0E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3" name="Group 613">
            <a:extLst>
              <a:ext uri="{FF2B5EF4-FFF2-40B4-BE49-F238E27FC236}">
                <a16:creationId xmlns:a16="http://schemas.microsoft.com/office/drawing/2014/main" id="{617DA931-18A6-499D-8DBE-04BAC66D30AB}"/>
              </a:ext>
            </a:extLst>
          </p:cNvPr>
          <p:cNvGrpSpPr>
            <a:grpSpLocks/>
          </p:cNvGrpSpPr>
          <p:nvPr/>
        </p:nvGrpSpPr>
        <p:grpSpPr bwMode="auto">
          <a:xfrm>
            <a:off x="8183275" y="1719265"/>
            <a:ext cx="814388" cy="854075"/>
            <a:chOff x="4180" y="744"/>
            <a:chExt cx="513" cy="538"/>
          </a:xfrm>
        </p:grpSpPr>
        <p:sp>
          <p:nvSpPr>
            <p:cNvPr id="344" name="Rectangle 614">
              <a:extLst>
                <a:ext uri="{FF2B5EF4-FFF2-40B4-BE49-F238E27FC236}">
                  <a16:creationId xmlns:a16="http://schemas.microsoft.com/office/drawing/2014/main" id="{B419C627-27A0-45E9-909D-88C9F5458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5" name="Rectangle 615">
              <a:extLst>
                <a:ext uri="{FF2B5EF4-FFF2-40B4-BE49-F238E27FC236}">
                  <a16:creationId xmlns:a16="http://schemas.microsoft.com/office/drawing/2014/main" id="{2E53BE6B-DE5C-4344-B1BB-9CB1A125F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6" name="Rectangle 616">
              <a:extLst>
                <a:ext uri="{FF2B5EF4-FFF2-40B4-BE49-F238E27FC236}">
                  <a16:creationId xmlns:a16="http://schemas.microsoft.com/office/drawing/2014/main" id="{E0E17E56-072E-4101-8C3C-7F72F9C83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7" name="Text Box 617">
              <a:extLst>
                <a:ext uri="{FF2B5EF4-FFF2-40B4-BE49-F238E27FC236}">
                  <a16:creationId xmlns:a16="http://schemas.microsoft.com/office/drawing/2014/main" id="{D6FFD493-258A-4F49-A3E7-19278A26D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application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ea typeface="宋体" panose="02010600030101010101" pitchFamily="2" charset="-122"/>
                </a:rPr>
                <a:t>transport</a:t>
              </a:r>
              <a:endParaRPr lang="en-US" altLang="zh-CN" sz="1000"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physical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" name="Line 618">
              <a:extLst>
                <a:ext uri="{FF2B5EF4-FFF2-40B4-BE49-F238E27FC236}">
                  <a16:creationId xmlns:a16="http://schemas.microsoft.com/office/drawing/2014/main" id="{61A99F3D-3611-4F14-A19A-7A7FD4BAD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" name="Line 619">
              <a:extLst>
                <a:ext uri="{FF2B5EF4-FFF2-40B4-BE49-F238E27FC236}">
                  <a16:creationId xmlns:a16="http://schemas.microsoft.com/office/drawing/2014/main" id="{23B4998B-4FFA-4812-8A97-851EC9794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" name="Line 620">
              <a:extLst>
                <a:ext uri="{FF2B5EF4-FFF2-40B4-BE49-F238E27FC236}">
                  <a16:creationId xmlns:a16="http://schemas.microsoft.com/office/drawing/2014/main" id="{E4B210FA-147B-4EF5-8F96-6A8795EAE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" name="Group 245">
            <a:extLst>
              <a:ext uri="{FF2B5EF4-FFF2-40B4-BE49-F238E27FC236}">
                <a16:creationId xmlns:a16="http://schemas.microsoft.com/office/drawing/2014/main" id="{12880513-264E-4CF0-A537-85F2CC99E35A}"/>
              </a:ext>
            </a:extLst>
          </p:cNvPr>
          <p:cNvGrpSpPr>
            <a:grpSpLocks/>
          </p:cNvGrpSpPr>
          <p:nvPr/>
        </p:nvGrpSpPr>
        <p:grpSpPr bwMode="auto">
          <a:xfrm>
            <a:off x="8929400" y="2282827"/>
            <a:ext cx="814388" cy="701675"/>
            <a:chOff x="2923" y="3345"/>
            <a:chExt cx="513" cy="442"/>
          </a:xfrm>
        </p:grpSpPr>
        <p:sp>
          <p:nvSpPr>
            <p:cNvPr id="352" name="Rectangle 246">
              <a:extLst>
                <a:ext uri="{FF2B5EF4-FFF2-40B4-BE49-F238E27FC236}">
                  <a16:creationId xmlns:a16="http://schemas.microsoft.com/office/drawing/2014/main" id="{8B555624-49E7-4C55-A675-342D4526A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3" name="Rectangle 247">
              <a:extLst>
                <a:ext uri="{FF2B5EF4-FFF2-40B4-BE49-F238E27FC236}">
                  <a16:creationId xmlns:a16="http://schemas.microsoft.com/office/drawing/2014/main" id="{88B1B76B-6DD4-4D4B-B457-DF7B599FE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4" name="Text Box 248">
              <a:extLst>
                <a:ext uri="{FF2B5EF4-FFF2-40B4-BE49-F238E27FC236}">
                  <a16:creationId xmlns:a16="http://schemas.microsoft.com/office/drawing/2014/main" id="{17F5B046-408C-4127-A301-085B7D739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physical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5" name="Line 249">
              <a:extLst>
                <a:ext uri="{FF2B5EF4-FFF2-40B4-BE49-F238E27FC236}">
                  <a16:creationId xmlns:a16="http://schemas.microsoft.com/office/drawing/2014/main" id="{900FC4A0-1811-44A1-B315-5D8EDD325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" name="Line 250">
              <a:extLst>
                <a:ext uri="{FF2B5EF4-FFF2-40B4-BE49-F238E27FC236}">
                  <a16:creationId xmlns:a16="http://schemas.microsoft.com/office/drawing/2014/main" id="{7F55360A-872F-4EEE-B2F0-B7A9118C9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7" name="Group 637">
            <a:extLst>
              <a:ext uri="{FF2B5EF4-FFF2-40B4-BE49-F238E27FC236}">
                <a16:creationId xmlns:a16="http://schemas.microsoft.com/office/drawing/2014/main" id="{8522997C-B2D6-4E44-8A56-1BFFBE200A0C}"/>
              </a:ext>
            </a:extLst>
          </p:cNvPr>
          <p:cNvGrpSpPr>
            <a:grpSpLocks/>
          </p:cNvGrpSpPr>
          <p:nvPr/>
        </p:nvGrpSpPr>
        <p:grpSpPr bwMode="auto">
          <a:xfrm>
            <a:off x="10100975" y="4654552"/>
            <a:ext cx="814388" cy="701675"/>
            <a:chOff x="2923" y="3345"/>
            <a:chExt cx="513" cy="442"/>
          </a:xfrm>
        </p:grpSpPr>
        <p:sp>
          <p:nvSpPr>
            <p:cNvPr id="358" name="Rectangle 638">
              <a:extLst>
                <a:ext uri="{FF2B5EF4-FFF2-40B4-BE49-F238E27FC236}">
                  <a16:creationId xmlns:a16="http://schemas.microsoft.com/office/drawing/2014/main" id="{AACE8D8E-1F9D-44DD-BDF3-345E01162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9" name="Rectangle 639">
              <a:extLst>
                <a:ext uri="{FF2B5EF4-FFF2-40B4-BE49-F238E27FC236}">
                  <a16:creationId xmlns:a16="http://schemas.microsoft.com/office/drawing/2014/main" id="{74521247-DFA3-44BC-99D9-7FA44A6F0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0" name="Text Box 640">
              <a:extLst>
                <a:ext uri="{FF2B5EF4-FFF2-40B4-BE49-F238E27FC236}">
                  <a16:creationId xmlns:a16="http://schemas.microsoft.com/office/drawing/2014/main" id="{834AAD8A-A8B9-40D5-BBD7-E541EAD6A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physical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1" name="Line 641">
              <a:extLst>
                <a:ext uri="{FF2B5EF4-FFF2-40B4-BE49-F238E27FC236}">
                  <a16:creationId xmlns:a16="http://schemas.microsoft.com/office/drawing/2014/main" id="{C1655FCA-C955-4318-89A4-44C457F1E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2" name="Line 642">
              <a:extLst>
                <a:ext uri="{FF2B5EF4-FFF2-40B4-BE49-F238E27FC236}">
                  <a16:creationId xmlns:a16="http://schemas.microsoft.com/office/drawing/2014/main" id="{025850E0-4E40-49DD-AE92-F621614CA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3" name="Group 643">
            <a:extLst>
              <a:ext uri="{FF2B5EF4-FFF2-40B4-BE49-F238E27FC236}">
                <a16:creationId xmlns:a16="http://schemas.microsoft.com/office/drawing/2014/main" id="{FFE65438-EB21-4A3D-BD41-C227F2A2C45F}"/>
              </a:ext>
            </a:extLst>
          </p:cNvPr>
          <p:cNvGrpSpPr>
            <a:grpSpLocks/>
          </p:cNvGrpSpPr>
          <p:nvPr/>
        </p:nvGrpSpPr>
        <p:grpSpPr bwMode="auto">
          <a:xfrm>
            <a:off x="9369139" y="4306890"/>
            <a:ext cx="814387" cy="701675"/>
            <a:chOff x="2923" y="3345"/>
            <a:chExt cx="513" cy="442"/>
          </a:xfrm>
        </p:grpSpPr>
        <p:sp>
          <p:nvSpPr>
            <p:cNvPr id="364" name="Rectangle 644">
              <a:extLst>
                <a:ext uri="{FF2B5EF4-FFF2-40B4-BE49-F238E27FC236}">
                  <a16:creationId xmlns:a16="http://schemas.microsoft.com/office/drawing/2014/main" id="{18A5B2AF-195A-4ABC-876E-D8AB69982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5" name="Rectangle 645">
              <a:extLst>
                <a:ext uri="{FF2B5EF4-FFF2-40B4-BE49-F238E27FC236}">
                  <a16:creationId xmlns:a16="http://schemas.microsoft.com/office/drawing/2014/main" id="{B8DF3614-5475-4695-825C-978C0C3DD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6" name="Text Box 646">
              <a:extLst>
                <a:ext uri="{FF2B5EF4-FFF2-40B4-BE49-F238E27FC236}">
                  <a16:creationId xmlns:a16="http://schemas.microsoft.com/office/drawing/2014/main" id="{2DCC3213-7AA2-4112-89C8-03932C67B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physical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" name="Line 647">
              <a:extLst>
                <a:ext uri="{FF2B5EF4-FFF2-40B4-BE49-F238E27FC236}">
                  <a16:creationId xmlns:a16="http://schemas.microsoft.com/office/drawing/2014/main" id="{1A35006B-3219-4A05-9A5F-5B5ADCA76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" name="Line 648">
              <a:extLst>
                <a:ext uri="{FF2B5EF4-FFF2-40B4-BE49-F238E27FC236}">
                  <a16:creationId xmlns:a16="http://schemas.microsoft.com/office/drawing/2014/main" id="{E0F3AE50-B7E9-4127-B63B-3F33754D6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" name="Group 649">
            <a:extLst>
              <a:ext uri="{FF2B5EF4-FFF2-40B4-BE49-F238E27FC236}">
                <a16:creationId xmlns:a16="http://schemas.microsoft.com/office/drawing/2014/main" id="{C57CDB3B-F70A-4B3F-8C43-CEA3A123ABF0}"/>
              </a:ext>
            </a:extLst>
          </p:cNvPr>
          <p:cNvGrpSpPr>
            <a:grpSpLocks/>
          </p:cNvGrpSpPr>
          <p:nvPr/>
        </p:nvGrpSpPr>
        <p:grpSpPr bwMode="auto">
          <a:xfrm>
            <a:off x="9910475" y="3833815"/>
            <a:ext cx="814388" cy="701675"/>
            <a:chOff x="2923" y="3345"/>
            <a:chExt cx="513" cy="442"/>
          </a:xfrm>
        </p:grpSpPr>
        <p:sp>
          <p:nvSpPr>
            <p:cNvPr id="370" name="Rectangle 650">
              <a:extLst>
                <a:ext uri="{FF2B5EF4-FFF2-40B4-BE49-F238E27FC236}">
                  <a16:creationId xmlns:a16="http://schemas.microsoft.com/office/drawing/2014/main" id="{C7B2FDBB-18B1-4F41-A01C-8FA47ADEF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1" name="Rectangle 651">
              <a:extLst>
                <a:ext uri="{FF2B5EF4-FFF2-40B4-BE49-F238E27FC236}">
                  <a16:creationId xmlns:a16="http://schemas.microsoft.com/office/drawing/2014/main" id="{43CE7B77-2FA6-4F0D-9686-D88B3A853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2" name="Text Box 652">
              <a:extLst>
                <a:ext uri="{FF2B5EF4-FFF2-40B4-BE49-F238E27FC236}">
                  <a16:creationId xmlns:a16="http://schemas.microsoft.com/office/drawing/2014/main" id="{B86490B6-6DA8-491B-B82D-FB7C870F8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physical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" name="Line 653">
              <a:extLst>
                <a:ext uri="{FF2B5EF4-FFF2-40B4-BE49-F238E27FC236}">
                  <a16:creationId xmlns:a16="http://schemas.microsoft.com/office/drawing/2014/main" id="{7011BAED-52F4-49D5-91B9-47B5CBE2E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4" name="Line 654">
              <a:extLst>
                <a:ext uri="{FF2B5EF4-FFF2-40B4-BE49-F238E27FC236}">
                  <a16:creationId xmlns:a16="http://schemas.microsoft.com/office/drawing/2014/main" id="{E8810A77-4D4F-4798-B9A0-752F8AFCE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5" name="Group 655">
            <a:extLst>
              <a:ext uri="{FF2B5EF4-FFF2-40B4-BE49-F238E27FC236}">
                <a16:creationId xmlns:a16="http://schemas.microsoft.com/office/drawing/2014/main" id="{A568F272-5379-41CF-AC7D-1285C8688CE0}"/>
              </a:ext>
            </a:extLst>
          </p:cNvPr>
          <p:cNvGrpSpPr>
            <a:grpSpLocks/>
          </p:cNvGrpSpPr>
          <p:nvPr/>
        </p:nvGrpSpPr>
        <p:grpSpPr bwMode="auto">
          <a:xfrm>
            <a:off x="9462800" y="3471865"/>
            <a:ext cx="814388" cy="701675"/>
            <a:chOff x="2923" y="3345"/>
            <a:chExt cx="513" cy="442"/>
          </a:xfrm>
        </p:grpSpPr>
        <p:sp>
          <p:nvSpPr>
            <p:cNvPr id="376" name="Rectangle 656">
              <a:extLst>
                <a:ext uri="{FF2B5EF4-FFF2-40B4-BE49-F238E27FC236}">
                  <a16:creationId xmlns:a16="http://schemas.microsoft.com/office/drawing/2014/main" id="{89A4E484-11CC-4EDD-A5FE-4DE2A9265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7" name="Rectangle 657">
              <a:extLst>
                <a:ext uri="{FF2B5EF4-FFF2-40B4-BE49-F238E27FC236}">
                  <a16:creationId xmlns:a16="http://schemas.microsoft.com/office/drawing/2014/main" id="{CED124E4-5DD0-40EC-A92B-154CE9A23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8" name="Text Box 658">
              <a:extLst>
                <a:ext uri="{FF2B5EF4-FFF2-40B4-BE49-F238E27FC236}">
                  <a16:creationId xmlns:a16="http://schemas.microsoft.com/office/drawing/2014/main" id="{5BFA2B6A-6BD9-41EE-A821-A401110B7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physical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" name="Line 659">
              <a:extLst>
                <a:ext uri="{FF2B5EF4-FFF2-40B4-BE49-F238E27FC236}">
                  <a16:creationId xmlns:a16="http://schemas.microsoft.com/office/drawing/2014/main" id="{40850AD6-E41D-4132-8371-B117056BA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" name="Line 660">
              <a:extLst>
                <a:ext uri="{FF2B5EF4-FFF2-40B4-BE49-F238E27FC236}">
                  <a16:creationId xmlns:a16="http://schemas.microsoft.com/office/drawing/2014/main" id="{3D915931-9B1F-4486-B633-03C6DD61B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1" name="Group 661">
            <a:extLst>
              <a:ext uri="{FF2B5EF4-FFF2-40B4-BE49-F238E27FC236}">
                <a16:creationId xmlns:a16="http://schemas.microsoft.com/office/drawing/2014/main" id="{433DD857-6008-41F0-9CBF-4ACB7DC8FB4E}"/>
              </a:ext>
            </a:extLst>
          </p:cNvPr>
          <p:cNvGrpSpPr>
            <a:grpSpLocks/>
          </p:cNvGrpSpPr>
          <p:nvPr/>
        </p:nvGrpSpPr>
        <p:grpSpPr bwMode="auto">
          <a:xfrm>
            <a:off x="9743789" y="2524127"/>
            <a:ext cx="814387" cy="701675"/>
            <a:chOff x="2923" y="3345"/>
            <a:chExt cx="513" cy="442"/>
          </a:xfrm>
        </p:grpSpPr>
        <p:sp>
          <p:nvSpPr>
            <p:cNvPr id="382" name="Rectangle 662">
              <a:extLst>
                <a:ext uri="{FF2B5EF4-FFF2-40B4-BE49-F238E27FC236}">
                  <a16:creationId xmlns:a16="http://schemas.microsoft.com/office/drawing/2014/main" id="{81B3BC22-ABFA-4B13-B5E0-8BBD83F13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3" name="Rectangle 663">
              <a:extLst>
                <a:ext uri="{FF2B5EF4-FFF2-40B4-BE49-F238E27FC236}">
                  <a16:creationId xmlns:a16="http://schemas.microsoft.com/office/drawing/2014/main" id="{EEF96F08-9C99-4545-B2B2-678D9CEB0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4" name="Text Box 664">
              <a:extLst>
                <a:ext uri="{FF2B5EF4-FFF2-40B4-BE49-F238E27FC236}">
                  <a16:creationId xmlns:a16="http://schemas.microsoft.com/office/drawing/2014/main" id="{C53FB54F-3BD4-4690-9BE7-4B47B68DC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physical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5" name="Line 665">
              <a:extLst>
                <a:ext uri="{FF2B5EF4-FFF2-40B4-BE49-F238E27FC236}">
                  <a16:creationId xmlns:a16="http://schemas.microsoft.com/office/drawing/2014/main" id="{FDD20F36-924F-4DDD-9B97-2201E19EE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" name="Line 666">
              <a:extLst>
                <a:ext uri="{FF2B5EF4-FFF2-40B4-BE49-F238E27FC236}">
                  <a16:creationId xmlns:a16="http://schemas.microsoft.com/office/drawing/2014/main" id="{6E8E1CA9-C767-475C-8928-00E2B0649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7" name="Group 623">
            <a:extLst>
              <a:ext uri="{FF2B5EF4-FFF2-40B4-BE49-F238E27FC236}">
                <a16:creationId xmlns:a16="http://schemas.microsoft.com/office/drawing/2014/main" id="{FB485691-51AD-4E30-843F-2739C2749796}"/>
              </a:ext>
            </a:extLst>
          </p:cNvPr>
          <p:cNvGrpSpPr>
            <a:grpSpLocks/>
          </p:cNvGrpSpPr>
          <p:nvPr/>
        </p:nvGrpSpPr>
        <p:grpSpPr bwMode="auto">
          <a:xfrm>
            <a:off x="10940764" y="4687890"/>
            <a:ext cx="814387" cy="854075"/>
            <a:chOff x="4180" y="744"/>
            <a:chExt cx="513" cy="538"/>
          </a:xfrm>
        </p:grpSpPr>
        <p:sp>
          <p:nvSpPr>
            <p:cNvPr id="388" name="Rectangle 624">
              <a:extLst>
                <a:ext uri="{FF2B5EF4-FFF2-40B4-BE49-F238E27FC236}">
                  <a16:creationId xmlns:a16="http://schemas.microsoft.com/office/drawing/2014/main" id="{140B17F7-BB28-4699-90E2-014D97E8F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9" name="Rectangle 625">
              <a:extLst>
                <a:ext uri="{FF2B5EF4-FFF2-40B4-BE49-F238E27FC236}">
                  <a16:creationId xmlns:a16="http://schemas.microsoft.com/office/drawing/2014/main" id="{5F0F5C9A-38FB-4610-88B9-D12072ABD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0" name="Rectangle 626">
              <a:extLst>
                <a:ext uri="{FF2B5EF4-FFF2-40B4-BE49-F238E27FC236}">
                  <a16:creationId xmlns:a16="http://schemas.microsoft.com/office/drawing/2014/main" id="{F1945851-59B2-44B5-91B9-4CABC5E59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1" name="Text Box 627">
              <a:extLst>
                <a:ext uri="{FF2B5EF4-FFF2-40B4-BE49-F238E27FC236}">
                  <a16:creationId xmlns:a16="http://schemas.microsoft.com/office/drawing/2014/main" id="{4C612CC7-DED7-4BC6-A100-0EA2EFFF4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application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ea typeface="宋体" panose="02010600030101010101" pitchFamily="2" charset="-122"/>
                </a:rPr>
                <a:t>transport</a:t>
              </a:r>
              <a:endParaRPr lang="en-US" altLang="zh-CN" sz="1000"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physical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2" name="Line 628">
              <a:extLst>
                <a:ext uri="{FF2B5EF4-FFF2-40B4-BE49-F238E27FC236}">
                  <a16:creationId xmlns:a16="http://schemas.microsoft.com/office/drawing/2014/main" id="{31760A73-5B43-448B-9B21-C971ECAF7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" name="Line 629">
              <a:extLst>
                <a:ext uri="{FF2B5EF4-FFF2-40B4-BE49-F238E27FC236}">
                  <a16:creationId xmlns:a16="http://schemas.microsoft.com/office/drawing/2014/main" id="{658BE082-8785-4BAD-9B98-23BCA4339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4" name="Line 630">
              <a:extLst>
                <a:ext uri="{FF2B5EF4-FFF2-40B4-BE49-F238E27FC236}">
                  <a16:creationId xmlns:a16="http://schemas.microsoft.com/office/drawing/2014/main" id="{068133C0-FA96-48B4-BF57-23E4DF267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5" name="Group 632">
            <a:extLst>
              <a:ext uri="{FF2B5EF4-FFF2-40B4-BE49-F238E27FC236}">
                <a16:creationId xmlns:a16="http://schemas.microsoft.com/office/drawing/2014/main" id="{1D9C2CB9-09C0-4594-BD6E-6961D0DAACE7}"/>
              </a:ext>
            </a:extLst>
          </p:cNvPr>
          <p:cNvGrpSpPr>
            <a:grpSpLocks/>
          </p:cNvGrpSpPr>
          <p:nvPr/>
        </p:nvGrpSpPr>
        <p:grpSpPr bwMode="auto">
          <a:xfrm rot="2937887">
            <a:off x="8210264" y="3282952"/>
            <a:ext cx="3781425" cy="434975"/>
            <a:chOff x="2937" y="3579"/>
            <a:chExt cx="2382" cy="274"/>
          </a:xfrm>
        </p:grpSpPr>
        <p:sp>
          <p:nvSpPr>
            <p:cNvPr id="396" name="Rectangle 633">
              <a:extLst>
                <a:ext uri="{FF2B5EF4-FFF2-40B4-BE49-F238E27FC236}">
                  <a16:creationId xmlns:a16="http://schemas.microsoft.com/office/drawing/2014/main" id="{9E511C86-8F86-464E-8835-BB96F3244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7" name="Text Box 634">
              <a:extLst>
                <a:ext uri="{FF2B5EF4-FFF2-40B4-BE49-F238E27FC236}">
                  <a16:creationId xmlns:a16="http://schemas.microsoft.com/office/drawing/2014/main" id="{18D86B7C-DCE7-4FB1-A64C-2E92E66D8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宋体" panose="02010600030101010101" pitchFamily="2" charset="-122"/>
                </a:rPr>
                <a:t>logical end-end transport</a:t>
              </a: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398" name="Freeform 635">
              <a:extLst>
                <a:ext uri="{FF2B5EF4-FFF2-40B4-BE49-F238E27FC236}">
                  <a16:creationId xmlns:a16="http://schemas.microsoft.com/office/drawing/2014/main" id="{4E4381E8-9CD8-46FB-83F1-5C9F969AA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" name="Freeform 636">
              <a:extLst>
                <a:ext uri="{FF2B5EF4-FFF2-40B4-BE49-F238E27FC236}">
                  <a16:creationId xmlns:a16="http://schemas.microsoft.com/office/drawing/2014/main" id="{443A0A6A-6A60-469B-B704-1778EE15CF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22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套接字标识与端口号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端口号是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标识的一部分：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每个套接字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在本地关联一个端口号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端口号是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比特的数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的分类：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熟知端口：0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1023，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公共域协议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注册端口：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1024～49151，需要向IANA注册才能使用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/或私有端口：49152～65535，一般程序使用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报文段中有两个字段携带端口号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源端口号：与发送进程关联的本地端口号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目的端口号：与接收进程关联的本地端口号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5" name="Rectangle 75"/>
          <p:cNvSpPr>
            <a:spLocks noChangeArrowheads="1"/>
          </p:cNvSpPr>
          <p:nvPr/>
        </p:nvSpPr>
        <p:spPr bwMode="auto">
          <a:xfrm>
            <a:off x="8248650" y="2179638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auto">
          <a:xfrm>
            <a:off x="8172450" y="2274888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7" name="Text Box 63"/>
          <p:cNvSpPr txBox="1">
            <a:spLocks noChangeArrowheads="1"/>
          </p:cNvSpPr>
          <p:nvPr/>
        </p:nvSpPr>
        <p:spPr bwMode="auto">
          <a:xfrm>
            <a:off x="8156574" y="2297113"/>
            <a:ext cx="167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source port #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64"/>
          <p:cNvSpPr txBox="1">
            <a:spLocks noChangeArrowheads="1"/>
          </p:cNvSpPr>
          <p:nvPr/>
        </p:nvSpPr>
        <p:spPr bwMode="auto">
          <a:xfrm>
            <a:off x="9936162" y="2297113"/>
            <a:ext cx="1452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dest port #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Line 66"/>
          <p:cNvSpPr>
            <a:spLocks noChangeShapeType="1"/>
          </p:cNvSpPr>
          <p:nvPr/>
        </p:nvSpPr>
        <p:spPr bwMode="auto">
          <a:xfrm flipV="1">
            <a:off x="8162924" y="2674938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flipV="1">
            <a:off x="8172450" y="3665538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flipV="1">
            <a:off x="9810749" y="2274889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70"/>
          <p:cNvSpPr txBox="1">
            <a:spLocks noChangeArrowheads="1"/>
          </p:cNvSpPr>
          <p:nvPr/>
        </p:nvSpPr>
        <p:spPr bwMode="auto">
          <a:xfrm>
            <a:off x="9312275" y="1844676"/>
            <a:ext cx="949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32 bits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Line 71"/>
          <p:cNvSpPr>
            <a:spLocks noChangeShapeType="1"/>
          </p:cNvSpPr>
          <p:nvPr/>
        </p:nvSpPr>
        <p:spPr bwMode="auto">
          <a:xfrm>
            <a:off x="10267949" y="2041526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72"/>
          <p:cNvSpPr>
            <a:spLocks noChangeShapeType="1"/>
          </p:cNvSpPr>
          <p:nvPr/>
        </p:nvSpPr>
        <p:spPr bwMode="auto">
          <a:xfrm rot="10800000">
            <a:off x="8158162" y="2051050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73"/>
          <p:cNvSpPr txBox="1">
            <a:spLocks noChangeArrowheads="1"/>
          </p:cNvSpPr>
          <p:nvPr/>
        </p:nvSpPr>
        <p:spPr bwMode="auto">
          <a:xfrm>
            <a:off x="9056687" y="4130676"/>
            <a:ext cx="14462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(message)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74"/>
          <p:cNvSpPr txBox="1">
            <a:spLocks noChangeArrowheads="1"/>
          </p:cNvSpPr>
          <p:nvPr/>
        </p:nvSpPr>
        <p:spPr bwMode="auto">
          <a:xfrm>
            <a:off x="8574087" y="3040064"/>
            <a:ext cx="2506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other header fields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76"/>
          <p:cNvSpPr txBox="1">
            <a:spLocks noChangeArrowheads="1"/>
          </p:cNvSpPr>
          <p:nvPr/>
        </p:nvSpPr>
        <p:spPr bwMode="auto">
          <a:xfrm>
            <a:off x="8645524" y="5697538"/>
            <a:ext cx="256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TCP/UDP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报文段格式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37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套接字端口号的分配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自动分配：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创建套接字时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不指定端口号</a:t>
            </a:r>
          </a:p>
          <a:p>
            <a:pPr lvl="1">
              <a:lnSpc>
                <a:spcPct val="130000"/>
              </a:lnSpc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由操作系统从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49152～65535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中分配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客户端通常使用这种方法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6359235" y="1510758"/>
            <a:ext cx="5257801" cy="392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使用指定端口号创建套接字：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创建套接字时指定端口号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实现公共域协议的服务器应分配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保留端口号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0～1023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服务器通常采用这种方法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9815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8160</TotalTime>
  <Words>2644</Words>
  <Application>Microsoft Office PowerPoint</Application>
  <PresentationFormat>宽屏</PresentationFormat>
  <Paragraphs>501</Paragraphs>
  <Slides>29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7" baseType="lpstr">
      <vt:lpstr>MS PGothic</vt:lpstr>
      <vt:lpstr>MS PGothic</vt:lpstr>
      <vt:lpstr>ZapfDingbats</vt:lpstr>
      <vt:lpstr>等线</vt:lpstr>
      <vt:lpstr>黑体</vt:lpstr>
      <vt:lpstr>宋体</vt:lpstr>
      <vt:lpstr>微软雅黑</vt:lpstr>
      <vt:lpstr>微软雅黑</vt:lpstr>
      <vt:lpstr>Arial</vt:lpstr>
      <vt:lpstr>Calibri</vt:lpstr>
      <vt:lpstr>Comic Sans MS</vt:lpstr>
      <vt:lpstr>Courier New</vt:lpstr>
      <vt:lpstr>Gill Sans MT</vt:lpstr>
      <vt:lpstr>Tahoma</vt:lpstr>
      <vt:lpstr>Times New Roman</vt:lpstr>
      <vt:lpstr>Wingdings</vt:lpstr>
      <vt:lpstr>Default Design</vt:lpstr>
      <vt:lpstr>Clip</vt:lpstr>
      <vt:lpstr>计算机网络-2024年秋  传输层（1）：基本概念、UDP</vt:lpstr>
      <vt:lpstr>目录</vt:lpstr>
      <vt:lpstr>传输层的接口</vt:lpstr>
      <vt:lpstr>传输层与应用层的接口</vt:lpstr>
      <vt:lpstr>传输层与网络层的接口</vt:lpstr>
      <vt:lpstr>传输层提供的服务</vt:lpstr>
      <vt:lpstr>传输层协议：UDP与TCP</vt:lpstr>
      <vt:lpstr>套接字标识与端口号</vt:lpstr>
      <vt:lpstr>套接字端口号的分配</vt:lpstr>
      <vt:lpstr>复用与分用</vt:lpstr>
      <vt:lpstr>如何进行复用和分用：类比的例子</vt:lpstr>
      <vt:lpstr>UDP分用的方法</vt:lpstr>
      <vt:lpstr>UDP分用: 举例</vt:lpstr>
      <vt:lpstr>TCP服务器使用的套接字</vt:lpstr>
      <vt:lpstr>TCP分用: 举例</vt:lpstr>
      <vt:lpstr>传输粒度与报文边界</vt:lpstr>
      <vt:lpstr>UDP套接字与TCP套接字比较</vt:lpstr>
      <vt:lpstr>目录</vt:lpstr>
      <vt:lpstr>UDP提供的服务</vt:lpstr>
      <vt:lpstr>UDP报文段结构</vt:lpstr>
      <vt:lpstr>UDP校验和（checksum）</vt:lpstr>
      <vt:lpstr>校验和计算：方法</vt:lpstr>
      <vt:lpstr>校验和计算：举例</vt:lpstr>
      <vt:lpstr>UDP校验和计算</vt:lpstr>
      <vt:lpstr>UDP校验和计算举例</vt:lpstr>
      <vt:lpstr>检测失败？</vt:lpstr>
      <vt:lpstr>UDP缓冲区？</vt:lpstr>
      <vt:lpstr>为什么需要UDP？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Software-Defined Network Measurement </dc:title>
  <dc:creator>Qun Huang</dc:creator>
  <cp:lastModifiedBy>DELL</cp:lastModifiedBy>
  <cp:revision>1894</cp:revision>
  <dcterms:created xsi:type="dcterms:W3CDTF">2016-06-13T18:10:06Z</dcterms:created>
  <dcterms:modified xsi:type="dcterms:W3CDTF">2024-10-08T02:11:07Z</dcterms:modified>
</cp:coreProperties>
</file>