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ssistant"/>
      <p:regular r:id="rId27"/>
      <p:bold r:id="rId28"/>
    </p:embeddedFont>
    <p:embeddedFont>
      <p:font typeface="Cuprum"/>
      <p:regular r:id="rId29"/>
      <p:bold r:id="rId30"/>
      <p:italic r:id="rId31"/>
      <p:boldItalic r:id="rId32"/>
    </p:embeddedFont>
    <p:embeddedFont>
      <p:font typeface="Orbitron"/>
      <p:regular r:id="rId33"/>
      <p:bold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584CF0-EDA8-40A2-9A75-AD09F756793A}">
  <a:tblStyle styleId="{DA584CF0-EDA8-40A2-9A75-AD09F7567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ssistant-bold.fntdata"/><Relationship Id="rId27" Type="http://schemas.openxmlformats.org/officeDocument/2006/relationships/font" Target="fonts/Assistan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upr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uprum-italic.fntdata"/><Relationship Id="rId30" Type="http://schemas.openxmlformats.org/officeDocument/2006/relationships/font" Target="fonts/Cuprum-bold.fntdata"/><Relationship Id="rId11" Type="http://schemas.openxmlformats.org/officeDocument/2006/relationships/slide" Target="slides/slide5.xml"/><Relationship Id="rId33" Type="http://schemas.openxmlformats.org/officeDocument/2006/relationships/font" Target="fonts/Orbitron-regular.fntdata"/><Relationship Id="rId10" Type="http://schemas.openxmlformats.org/officeDocument/2006/relationships/slide" Target="slides/slide4.xml"/><Relationship Id="rId32" Type="http://schemas.openxmlformats.org/officeDocument/2006/relationships/font" Target="fonts/Cuprum-boldItalic.fntdata"/><Relationship Id="rId13" Type="http://schemas.openxmlformats.org/officeDocument/2006/relationships/slide" Target="slides/slide7.xml"/><Relationship Id="rId35" Type="http://schemas.openxmlformats.org/officeDocument/2006/relationships/font" Target="fonts/PTSans-regular.fntdata"/><Relationship Id="rId12" Type="http://schemas.openxmlformats.org/officeDocument/2006/relationships/slide" Target="slides/slide6.xml"/><Relationship Id="rId34" Type="http://schemas.openxmlformats.org/officeDocument/2006/relationships/font" Target="fonts/Orbitron-bold.fntdata"/><Relationship Id="rId15" Type="http://schemas.openxmlformats.org/officeDocument/2006/relationships/slide" Target="slides/slide9.xml"/><Relationship Id="rId37" Type="http://schemas.openxmlformats.org/officeDocument/2006/relationships/font" Target="fonts/PTSans-italic.fntdata"/><Relationship Id="rId14" Type="http://schemas.openxmlformats.org/officeDocument/2006/relationships/slide" Target="slides/slide8.xml"/><Relationship Id="rId36" Type="http://schemas.openxmlformats.org/officeDocument/2006/relationships/font" Target="fonts/PTSans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4e27abc3f_0_3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4e27abc3f_0_3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b99cadcd8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b99cadcd8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b99cadcd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b99cadcd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b99cadcd8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b99cadcd8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b99cadcd8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b99cadcd8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b99cadcd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b99cadcd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b99cadcd8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b99cadcd8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b99cadcd8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b99cadcd8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b99cadcd8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b99cadcd8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b99cadcd8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b99cadcd8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b99cadcd8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b99cadcd8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84e27abc3f_0_3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84e27abc3f_0_3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878f299a7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878f299a7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06661367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06661367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b99cadcd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b99cadcd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b99cadcd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b99cadcd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b99cadcd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b99cadcd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b99cadcd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b99cadcd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b99cadcd8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b99cadcd8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b99cadcd8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b99cadcd8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277302" y="673625"/>
            <a:ext cx="6581100" cy="2196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77921" y="3615250"/>
            <a:ext cx="3789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58" name="Google Shape;58;p1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2278785" y="2362825"/>
            <a:ext cx="4586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hasCustomPrompt="1" idx="2" type="title"/>
          </p:nvPr>
        </p:nvSpPr>
        <p:spPr>
          <a:xfrm>
            <a:off x="3819893" y="1166825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811900" y="35328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7" name="Google Shape;67;p15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68" name="Google Shape;68;p15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0000" y="1215750"/>
            <a:ext cx="77040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75" name="Google Shape;75;p16"/>
          <p:cNvCxnSpPr/>
          <p:nvPr/>
        </p:nvCxnSpPr>
        <p:spPr>
          <a:xfrm>
            <a:off x="-21600" y="972500"/>
            <a:ext cx="9170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080575" y="1445652"/>
            <a:ext cx="3168000" cy="55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title"/>
          </p:nvPr>
        </p:nvSpPr>
        <p:spPr>
          <a:xfrm>
            <a:off x="4895400" y="3195075"/>
            <a:ext cx="3168000" cy="55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4895400" y="3753975"/>
            <a:ext cx="3168000" cy="68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1080575" y="2004552"/>
            <a:ext cx="3168000" cy="68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7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2" name="Google Shape;82;p17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83" name="Google Shape;83;p17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7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" name="Google Shape;85;p17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86" name="Google Shape;86;p17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2" name="Google Shape;92;p18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93" name="Google Shape;93;p18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Google Shape;94;p18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" name="Google Shape;95;p18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96" name="Google Shape;96;p18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995458" y="1699275"/>
            <a:ext cx="5150700" cy="2616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1995458" y="1095000"/>
            <a:ext cx="5150700" cy="604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3" name="Google Shape;103;p19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04" name="Google Shape;104;p19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9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580100" y="1243386"/>
            <a:ext cx="5983800" cy="16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1" name="Google Shape;111;p20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12" name="Google Shape;112;p20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713100" y="4587675"/>
            <a:ext cx="108000" cy="10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8322900" y="445025"/>
            <a:ext cx="108000" cy="10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7866525" y="4065300"/>
            <a:ext cx="564375" cy="633175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0179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10179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21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124" name="Google Shape;124;p21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21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126" name="Google Shape;126;p21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21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784625" y="2705400"/>
            <a:ext cx="2646300" cy="199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0" name="Google Shape;130;p2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1" name="Google Shape;131;p2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2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hasCustomPrompt="1" type="title"/>
          </p:nvPr>
        </p:nvSpPr>
        <p:spPr>
          <a:xfrm>
            <a:off x="1284000" y="1582218"/>
            <a:ext cx="6576000" cy="18594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1284000" y="3441622"/>
            <a:ext cx="6576000" cy="4077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9" name="Google Shape;139;p23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140" name="Google Shape;140;p23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23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142" name="Google Shape;142;p23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23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720000" y="183205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25"/>
          <p:cNvSpPr txBox="1"/>
          <p:nvPr>
            <p:ph hasCustomPrompt="1" idx="2" type="title"/>
          </p:nvPr>
        </p:nvSpPr>
        <p:spPr>
          <a:xfrm>
            <a:off x="1306239" y="1437300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720000" y="2359750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title"/>
          </p:nvPr>
        </p:nvSpPr>
        <p:spPr>
          <a:xfrm>
            <a:off x="3485524" y="183205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5"/>
          <p:cNvSpPr txBox="1"/>
          <p:nvPr>
            <p:ph hasCustomPrompt="1" idx="4" type="title"/>
          </p:nvPr>
        </p:nvSpPr>
        <p:spPr>
          <a:xfrm>
            <a:off x="4071756" y="1437300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25"/>
          <p:cNvSpPr txBox="1"/>
          <p:nvPr>
            <p:ph idx="5" type="subTitle"/>
          </p:nvPr>
        </p:nvSpPr>
        <p:spPr>
          <a:xfrm>
            <a:off x="3485524" y="2359750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6" type="title"/>
          </p:nvPr>
        </p:nvSpPr>
        <p:spPr>
          <a:xfrm>
            <a:off x="6240900" y="183205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5"/>
          <p:cNvSpPr txBox="1"/>
          <p:nvPr>
            <p:ph hasCustomPrompt="1" idx="7" type="title"/>
          </p:nvPr>
        </p:nvSpPr>
        <p:spPr>
          <a:xfrm>
            <a:off x="6827132" y="1437300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25"/>
          <p:cNvSpPr txBox="1"/>
          <p:nvPr>
            <p:ph idx="8" type="subTitle"/>
          </p:nvPr>
        </p:nvSpPr>
        <p:spPr>
          <a:xfrm>
            <a:off x="6240900" y="2359750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9" type="title"/>
          </p:nvPr>
        </p:nvSpPr>
        <p:spPr>
          <a:xfrm>
            <a:off x="720000" y="362430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5"/>
          <p:cNvSpPr txBox="1"/>
          <p:nvPr>
            <p:ph hasCustomPrompt="1" idx="13" type="title"/>
          </p:nvPr>
        </p:nvSpPr>
        <p:spPr>
          <a:xfrm>
            <a:off x="1340612" y="3232759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25"/>
          <p:cNvSpPr txBox="1"/>
          <p:nvPr>
            <p:ph idx="14" type="subTitle"/>
          </p:nvPr>
        </p:nvSpPr>
        <p:spPr>
          <a:xfrm>
            <a:off x="720000" y="4152026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5" type="title"/>
          </p:nvPr>
        </p:nvSpPr>
        <p:spPr>
          <a:xfrm>
            <a:off x="3485524" y="362430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5"/>
          <p:cNvSpPr txBox="1"/>
          <p:nvPr>
            <p:ph hasCustomPrompt="1" idx="16" type="title"/>
          </p:nvPr>
        </p:nvSpPr>
        <p:spPr>
          <a:xfrm>
            <a:off x="4071756" y="3232759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25"/>
          <p:cNvSpPr txBox="1"/>
          <p:nvPr>
            <p:ph idx="17" type="subTitle"/>
          </p:nvPr>
        </p:nvSpPr>
        <p:spPr>
          <a:xfrm>
            <a:off x="3485524" y="4152026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8" type="title"/>
          </p:nvPr>
        </p:nvSpPr>
        <p:spPr>
          <a:xfrm>
            <a:off x="6240900" y="3624304"/>
            <a:ext cx="218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5"/>
          <p:cNvSpPr txBox="1"/>
          <p:nvPr>
            <p:ph hasCustomPrompt="1" idx="19" type="title"/>
          </p:nvPr>
        </p:nvSpPr>
        <p:spPr>
          <a:xfrm>
            <a:off x="6827132" y="3232759"/>
            <a:ext cx="942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4" name="Google Shape;164;p25"/>
          <p:cNvSpPr txBox="1"/>
          <p:nvPr>
            <p:ph idx="20" type="subTitle"/>
          </p:nvPr>
        </p:nvSpPr>
        <p:spPr>
          <a:xfrm>
            <a:off x="6240900" y="4152026"/>
            <a:ext cx="2183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6" name="Google Shape;166;p25"/>
          <p:cNvGrpSpPr/>
          <p:nvPr/>
        </p:nvGrpSpPr>
        <p:grpSpPr>
          <a:xfrm>
            <a:off x="713100" y="442056"/>
            <a:ext cx="7706069" cy="184842"/>
            <a:chOff x="2600575" y="-312369"/>
            <a:chExt cx="7706069" cy="184842"/>
          </a:xfrm>
        </p:grpSpPr>
        <p:sp>
          <p:nvSpPr>
            <p:cNvPr id="167" name="Google Shape;167;p25"/>
            <p:cNvSpPr/>
            <p:nvPr/>
          </p:nvSpPr>
          <p:spPr>
            <a:xfrm>
              <a:off x="2600575" y="-312369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0124844" y="-309327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3485402" y="1754650"/>
            <a:ext cx="4824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hasCustomPrompt="1" idx="2" type="title"/>
          </p:nvPr>
        </p:nvSpPr>
        <p:spPr>
          <a:xfrm>
            <a:off x="830823" y="1711248"/>
            <a:ext cx="2209500" cy="17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4137452" y="2924643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74" name="Google Shape;174;p26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75" name="Google Shape;175;p26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_1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 flipH="1">
            <a:off x="838001" y="1754650"/>
            <a:ext cx="4824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hasCustomPrompt="1" idx="2" type="title"/>
          </p:nvPr>
        </p:nvSpPr>
        <p:spPr>
          <a:xfrm flipH="1">
            <a:off x="6107379" y="1711248"/>
            <a:ext cx="2209500" cy="17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3" name="Google Shape;183;p27"/>
          <p:cNvSpPr txBox="1"/>
          <p:nvPr>
            <p:ph idx="1" type="subTitle"/>
          </p:nvPr>
        </p:nvSpPr>
        <p:spPr>
          <a:xfrm flipH="1">
            <a:off x="1490051" y="2924643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84" name="Google Shape;184;p27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85" name="Google Shape;185;p27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13100" y="1201504"/>
            <a:ext cx="38589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" name="Google Shape;192;p28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193" name="Google Shape;193;p28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28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" name="Google Shape;195;p28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96" name="Google Shape;196;p28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2751850" y="3553550"/>
            <a:ext cx="36378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1902009" y="1160400"/>
            <a:ext cx="5335800" cy="22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03" name="Google Shape;203;p29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04" name="Google Shape;204;p29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9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9"/>
          <p:cNvGrpSpPr/>
          <p:nvPr/>
        </p:nvGrpSpPr>
        <p:grpSpPr>
          <a:xfrm>
            <a:off x="713100" y="4516675"/>
            <a:ext cx="7706069" cy="181800"/>
            <a:chOff x="2600575" y="3762250"/>
            <a:chExt cx="7706069" cy="181800"/>
          </a:xfrm>
        </p:grpSpPr>
        <p:sp>
          <p:nvSpPr>
            <p:cNvPr id="210" name="Google Shape;210;p29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10124844" y="376225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120575" y="1579526"/>
            <a:ext cx="4310100" cy="17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4120575" y="3199226"/>
            <a:ext cx="43101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5" name="Google Shape;215;p30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16" name="Google Shape;216;p30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30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30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19" name="Google Shape;219;p30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5273175" y="2177800"/>
            <a:ext cx="3157800" cy="507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" type="subTitle"/>
          </p:nvPr>
        </p:nvSpPr>
        <p:spPr>
          <a:xfrm>
            <a:off x="5273175" y="2685175"/>
            <a:ext cx="3157800" cy="13041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6" name="Google Shape;226;p31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27" name="Google Shape;227;p31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31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31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30" name="Google Shape;230;p31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4615223" y="2205483"/>
            <a:ext cx="3267900" cy="6036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32"/>
          <p:cNvSpPr txBox="1"/>
          <p:nvPr>
            <p:ph idx="1" type="subTitle"/>
          </p:nvPr>
        </p:nvSpPr>
        <p:spPr>
          <a:xfrm>
            <a:off x="4615223" y="2809083"/>
            <a:ext cx="3267900" cy="11583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7" name="Google Shape;237;p3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38" name="Google Shape;238;p3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3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0" name="Google Shape;240;p3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41" name="Google Shape;241;p3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265464" y="2205483"/>
            <a:ext cx="3267900" cy="6036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>
            <p:ph idx="1" type="subTitle"/>
          </p:nvPr>
        </p:nvSpPr>
        <p:spPr>
          <a:xfrm>
            <a:off x="1265464" y="2809083"/>
            <a:ext cx="3267900" cy="1158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8" name="Google Shape;248;p33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49" name="Google Shape;249;p33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" name="Google Shape;250;p33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" name="Google Shape;251;p33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52" name="Google Shape;252;p33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4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58" name="Google Shape;258;p34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" name="Google Shape;259;p34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0" name="Google Shape;260;p34"/>
          <p:cNvSpPr txBox="1"/>
          <p:nvPr>
            <p:ph idx="1" type="subTitle"/>
          </p:nvPr>
        </p:nvSpPr>
        <p:spPr>
          <a:xfrm>
            <a:off x="713100" y="1767950"/>
            <a:ext cx="4278600" cy="18987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2" name="Google Shape;262;p3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63" name="Google Shape;263;p3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599543" y="299746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35"/>
          <p:cNvSpPr txBox="1"/>
          <p:nvPr>
            <p:ph idx="1" type="subTitle"/>
          </p:nvPr>
        </p:nvSpPr>
        <p:spPr>
          <a:xfrm>
            <a:off x="3599543" y="3525178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5"/>
          <p:cNvSpPr txBox="1"/>
          <p:nvPr>
            <p:ph idx="2" type="title"/>
          </p:nvPr>
        </p:nvSpPr>
        <p:spPr>
          <a:xfrm>
            <a:off x="3599557" y="1871576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35"/>
          <p:cNvSpPr txBox="1"/>
          <p:nvPr>
            <p:ph idx="3" type="subTitle"/>
          </p:nvPr>
        </p:nvSpPr>
        <p:spPr>
          <a:xfrm>
            <a:off x="3599557" y="2399276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3" name="Google Shape;273;p35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74" name="Google Shape;274;p35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" name="Google Shape;275;p35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" name="Google Shape;276;p35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77" name="Google Shape;277;p35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720000" y="1101450"/>
            <a:ext cx="38520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84" name="Google Shape;284;p36"/>
          <p:cNvSpPr txBox="1"/>
          <p:nvPr>
            <p:ph idx="2" type="body"/>
          </p:nvPr>
        </p:nvSpPr>
        <p:spPr>
          <a:xfrm>
            <a:off x="4572000" y="1672950"/>
            <a:ext cx="3852000" cy="19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285" name="Google Shape;285;p36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86" name="Google Shape;286;p36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" name="Google Shape;287;p36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" name="Google Shape;288;p36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89" name="Google Shape;289;p36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2" type="title"/>
          </p:nvPr>
        </p:nvSpPr>
        <p:spPr>
          <a:xfrm>
            <a:off x="3599548" y="3383900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" name="Google Shape;296;p37"/>
          <p:cNvSpPr txBox="1"/>
          <p:nvPr>
            <p:ph idx="1" type="subTitle"/>
          </p:nvPr>
        </p:nvSpPr>
        <p:spPr>
          <a:xfrm>
            <a:off x="3599552" y="3911617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7"/>
          <p:cNvSpPr txBox="1"/>
          <p:nvPr>
            <p:ph idx="3" type="title"/>
          </p:nvPr>
        </p:nvSpPr>
        <p:spPr>
          <a:xfrm>
            <a:off x="720000" y="26937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37"/>
          <p:cNvSpPr txBox="1"/>
          <p:nvPr>
            <p:ph idx="4" type="subTitle"/>
          </p:nvPr>
        </p:nvSpPr>
        <p:spPr>
          <a:xfrm>
            <a:off x="720025" y="3221413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7"/>
          <p:cNvSpPr txBox="1"/>
          <p:nvPr>
            <p:ph idx="5" type="title"/>
          </p:nvPr>
        </p:nvSpPr>
        <p:spPr>
          <a:xfrm>
            <a:off x="6486000" y="26937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37"/>
          <p:cNvSpPr txBox="1"/>
          <p:nvPr>
            <p:ph idx="6" type="subTitle"/>
          </p:nvPr>
        </p:nvSpPr>
        <p:spPr>
          <a:xfrm>
            <a:off x="6486007" y="3221413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1" name="Google Shape;301;p37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02" name="Google Shape;302;p37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7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07" name="Google Shape;307;p37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" name="Google Shape;308;p37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3599550" y="2941694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38"/>
          <p:cNvSpPr txBox="1"/>
          <p:nvPr>
            <p:ph idx="1" type="subTitle"/>
          </p:nvPr>
        </p:nvSpPr>
        <p:spPr>
          <a:xfrm>
            <a:off x="3599550" y="3469413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8"/>
          <p:cNvSpPr txBox="1"/>
          <p:nvPr>
            <p:ph idx="2" type="title"/>
          </p:nvPr>
        </p:nvSpPr>
        <p:spPr>
          <a:xfrm>
            <a:off x="1017609" y="2941706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38"/>
          <p:cNvSpPr txBox="1"/>
          <p:nvPr>
            <p:ph idx="3" type="subTitle"/>
          </p:nvPr>
        </p:nvSpPr>
        <p:spPr>
          <a:xfrm>
            <a:off x="1017609" y="3469406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8"/>
          <p:cNvSpPr txBox="1"/>
          <p:nvPr>
            <p:ph idx="4" type="title"/>
          </p:nvPr>
        </p:nvSpPr>
        <p:spPr>
          <a:xfrm>
            <a:off x="6174000" y="2941706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38"/>
          <p:cNvSpPr txBox="1"/>
          <p:nvPr>
            <p:ph idx="5" type="subTitle"/>
          </p:nvPr>
        </p:nvSpPr>
        <p:spPr>
          <a:xfrm>
            <a:off x="6174000" y="3469406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7" name="Google Shape;317;p38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18" name="Google Shape;318;p38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" name="Google Shape;319;p38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38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21" name="Google Shape;321;p38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865488" y="1573918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7" name="Google Shape;327;p39"/>
          <p:cNvSpPr txBox="1"/>
          <p:nvPr>
            <p:ph idx="1" type="subTitle"/>
          </p:nvPr>
        </p:nvSpPr>
        <p:spPr>
          <a:xfrm>
            <a:off x="865488" y="21081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9"/>
          <p:cNvSpPr txBox="1"/>
          <p:nvPr>
            <p:ph idx="2" type="title"/>
          </p:nvPr>
        </p:nvSpPr>
        <p:spPr>
          <a:xfrm>
            <a:off x="6300295" y="15739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39"/>
          <p:cNvSpPr txBox="1"/>
          <p:nvPr>
            <p:ph idx="3" type="subTitle"/>
          </p:nvPr>
        </p:nvSpPr>
        <p:spPr>
          <a:xfrm>
            <a:off x="6300288" y="21081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9"/>
          <p:cNvSpPr txBox="1"/>
          <p:nvPr>
            <p:ph idx="4" type="title"/>
          </p:nvPr>
        </p:nvSpPr>
        <p:spPr>
          <a:xfrm>
            <a:off x="865488" y="33077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1" name="Google Shape;331;p39"/>
          <p:cNvSpPr txBox="1"/>
          <p:nvPr>
            <p:ph idx="5" type="subTitle"/>
          </p:nvPr>
        </p:nvSpPr>
        <p:spPr>
          <a:xfrm>
            <a:off x="865488" y="38419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9"/>
          <p:cNvSpPr txBox="1"/>
          <p:nvPr>
            <p:ph idx="6" type="title"/>
          </p:nvPr>
        </p:nvSpPr>
        <p:spPr>
          <a:xfrm>
            <a:off x="6300295" y="330771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3" name="Google Shape;333;p39"/>
          <p:cNvSpPr txBox="1"/>
          <p:nvPr>
            <p:ph idx="7" type="subTitle"/>
          </p:nvPr>
        </p:nvSpPr>
        <p:spPr>
          <a:xfrm>
            <a:off x="6300288" y="3841945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5" name="Google Shape;335;p39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36" name="Google Shape;336;p3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" name="Google Shape;337;p39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" name="Google Shape;338;p39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39" name="Google Shape;339;p39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2174175" y="1233834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5" name="Google Shape;345;p40"/>
          <p:cNvSpPr txBox="1"/>
          <p:nvPr>
            <p:ph idx="1" type="subTitle"/>
          </p:nvPr>
        </p:nvSpPr>
        <p:spPr>
          <a:xfrm>
            <a:off x="2174175" y="1761534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0"/>
          <p:cNvSpPr txBox="1"/>
          <p:nvPr>
            <p:ph idx="2" type="title"/>
          </p:nvPr>
        </p:nvSpPr>
        <p:spPr>
          <a:xfrm>
            <a:off x="6145098" y="12338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7" name="Google Shape;347;p40"/>
          <p:cNvSpPr txBox="1"/>
          <p:nvPr>
            <p:ph idx="3" type="subTitle"/>
          </p:nvPr>
        </p:nvSpPr>
        <p:spPr>
          <a:xfrm>
            <a:off x="6145150" y="17615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0"/>
          <p:cNvSpPr txBox="1"/>
          <p:nvPr>
            <p:ph idx="4" type="title"/>
          </p:nvPr>
        </p:nvSpPr>
        <p:spPr>
          <a:xfrm>
            <a:off x="2174175" y="35586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" name="Google Shape;349;p40"/>
          <p:cNvSpPr txBox="1"/>
          <p:nvPr>
            <p:ph idx="5" type="subTitle"/>
          </p:nvPr>
        </p:nvSpPr>
        <p:spPr>
          <a:xfrm>
            <a:off x="2174175" y="40863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0"/>
          <p:cNvSpPr txBox="1"/>
          <p:nvPr>
            <p:ph idx="6" type="title"/>
          </p:nvPr>
        </p:nvSpPr>
        <p:spPr>
          <a:xfrm>
            <a:off x="6145098" y="35586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40"/>
          <p:cNvSpPr txBox="1"/>
          <p:nvPr>
            <p:ph idx="7" type="subTitle"/>
          </p:nvPr>
        </p:nvSpPr>
        <p:spPr>
          <a:xfrm>
            <a:off x="6145097" y="40863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8" type="title"/>
          </p:nvPr>
        </p:nvSpPr>
        <p:spPr>
          <a:xfrm>
            <a:off x="2174177" y="23962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3" name="Google Shape;353;p40"/>
          <p:cNvSpPr txBox="1"/>
          <p:nvPr>
            <p:ph idx="9" type="subTitle"/>
          </p:nvPr>
        </p:nvSpPr>
        <p:spPr>
          <a:xfrm>
            <a:off x="2174175" y="29239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0"/>
          <p:cNvSpPr txBox="1"/>
          <p:nvPr>
            <p:ph idx="13" type="title"/>
          </p:nvPr>
        </p:nvSpPr>
        <p:spPr>
          <a:xfrm>
            <a:off x="6145102" y="239624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" name="Google Shape;355;p40"/>
          <p:cNvSpPr txBox="1"/>
          <p:nvPr>
            <p:ph idx="14" type="subTitle"/>
          </p:nvPr>
        </p:nvSpPr>
        <p:spPr>
          <a:xfrm>
            <a:off x="6145100" y="2923946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7" name="Google Shape;357;p40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58" name="Google Shape;358;p40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40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0" name="Google Shape;360;p40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61" name="Google Shape;361;p40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7" name="Google Shape;367;p41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68" name="Google Shape;368;p41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9" name="Google Shape;369;p41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0" name="Google Shape;370;p41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71" name="Google Shape;371;p41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hasCustomPrompt="1" type="title"/>
          </p:nvPr>
        </p:nvSpPr>
        <p:spPr>
          <a:xfrm>
            <a:off x="713100" y="1439698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7" name="Google Shape;377;p42"/>
          <p:cNvSpPr txBox="1"/>
          <p:nvPr>
            <p:ph idx="1" type="subTitle"/>
          </p:nvPr>
        </p:nvSpPr>
        <p:spPr>
          <a:xfrm>
            <a:off x="713100" y="364283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hasCustomPrompt="1" idx="2" type="title"/>
          </p:nvPr>
        </p:nvSpPr>
        <p:spPr>
          <a:xfrm>
            <a:off x="3442950" y="143968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9" name="Google Shape;379;p42"/>
          <p:cNvSpPr txBox="1"/>
          <p:nvPr>
            <p:ph idx="3" type="subTitle"/>
          </p:nvPr>
        </p:nvSpPr>
        <p:spPr>
          <a:xfrm>
            <a:off x="3442950" y="3642814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0" name="Google Shape;380;p42"/>
          <p:cNvSpPr txBox="1"/>
          <p:nvPr>
            <p:ph hasCustomPrompt="1" idx="4" type="title"/>
          </p:nvPr>
        </p:nvSpPr>
        <p:spPr>
          <a:xfrm>
            <a:off x="6172800" y="1439694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1" name="Google Shape;381;p42"/>
          <p:cNvSpPr txBox="1"/>
          <p:nvPr>
            <p:ph idx="5" type="subTitle"/>
          </p:nvPr>
        </p:nvSpPr>
        <p:spPr>
          <a:xfrm>
            <a:off x="6172800" y="364281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6" type="title"/>
          </p:nvPr>
        </p:nvSpPr>
        <p:spPr>
          <a:xfrm>
            <a:off x="720000" y="442800"/>
            <a:ext cx="77040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3" name="Google Shape;383;p4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84" name="Google Shape;384;p4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5" name="Google Shape;385;p4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6" name="Google Shape;386;p42"/>
          <p:cNvSpPr txBox="1"/>
          <p:nvPr>
            <p:ph idx="7" type="title"/>
          </p:nvPr>
        </p:nvSpPr>
        <p:spPr>
          <a:xfrm>
            <a:off x="3442950" y="3149275"/>
            <a:ext cx="22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42"/>
          <p:cNvSpPr txBox="1"/>
          <p:nvPr>
            <p:ph idx="8" type="title"/>
          </p:nvPr>
        </p:nvSpPr>
        <p:spPr>
          <a:xfrm>
            <a:off x="713100" y="3149275"/>
            <a:ext cx="22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8" name="Google Shape;388;p42"/>
          <p:cNvSpPr txBox="1"/>
          <p:nvPr>
            <p:ph idx="9" type="title"/>
          </p:nvPr>
        </p:nvSpPr>
        <p:spPr>
          <a:xfrm>
            <a:off x="6172800" y="3149275"/>
            <a:ext cx="2258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89" name="Google Shape;389;p4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90" name="Google Shape;390;p4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3"/>
          <p:cNvSpPr txBox="1"/>
          <p:nvPr>
            <p:ph type="title"/>
          </p:nvPr>
        </p:nvSpPr>
        <p:spPr>
          <a:xfrm flipH="1">
            <a:off x="2199707" y="908794"/>
            <a:ext cx="4738800" cy="8979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 flipH="1">
            <a:off x="2199675" y="1806700"/>
            <a:ext cx="4738800" cy="116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43"/>
          <p:cNvSpPr txBox="1"/>
          <p:nvPr/>
        </p:nvSpPr>
        <p:spPr>
          <a:xfrm flipH="1">
            <a:off x="2488307" y="4392550"/>
            <a:ext cx="4161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s" sz="10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s" sz="10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infographics and images by </a:t>
            </a:r>
            <a:r>
              <a:rPr b="1" lang="es" sz="10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4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401" name="Google Shape;401;p44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2" name="Google Shape;402;p44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3" name="Google Shape;403;p4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404" name="Google Shape;404;p4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44"/>
          <p:cNvSpPr/>
          <p:nvPr/>
        </p:nvSpPr>
        <p:spPr>
          <a:xfrm>
            <a:off x="1992438" y="3209770"/>
            <a:ext cx="5163900" cy="540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09" name="Google Shape;409;p44"/>
          <p:cNvGrpSpPr/>
          <p:nvPr/>
        </p:nvGrpSpPr>
        <p:grpSpPr>
          <a:xfrm>
            <a:off x="7774198" y="1271033"/>
            <a:ext cx="656700" cy="656686"/>
            <a:chOff x="8030050" y="2613550"/>
            <a:chExt cx="1147475" cy="1147450"/>
          </a:xfrm>
        </p:grpSpPr>
        <p:sp>
          <p:nvSpPr>
            <p:cNvPr id="410" name="Google Shape;410;p44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4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8143275" y="2613550"/>
              <a:ext cx="923300" cy="1147450"/>
            </a:xfrm>
            <a:custGeom>
              <a:rect b="b" l="l" r="r" t="t"/>
              <a:pathLst>
                <a:path extrusionOk="0" h="45898" w="36932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8242825" y="2613550"/>
              <a:ext cx="724950" cy="1147450"/>
            </a:xfrm>
            <a:custGeom>
              <a:rect b="b" l="l" r="r" t="t"/>
              <a:pathLst>
                <a:path extrusionOk="0" h="45898" w="28998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8327175" y="2613550"/>
              <a:ext cx="558550" cy="1147450"/>
            </a:xfrm>
            <a:custGeom>
              <a:rect b="b" l="l" r="r" t="t"/>
              <a:pathLst>
                <a:path extrusionOk="0" h="45898" w="22342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8420625" y="2613550"/>
              <a:ext cx="376950" cy="1147450"/>
            </a:xfrm>
            <a:custGeom>
              <a:rect b="b" l="l" r="r" t="t"/>
              <a:pathLst>
                <a:path extrusionOk="0" h="45898" w="15078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8519425" y="2613550"/>
              <a:ext cx="183925" cy="1147450"/>
            </a:xfrm>
            <a:custGeom>
              <a:rect b="b" l="l" r="r" t="t"/>
              <a:pathLst>
                <a:path extrusionOk="0" h="45898" w="7357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8599200" y="2618100"/>
              <a:ext cx="9150" cy="1138350"/>
            </a:xfrm>
            <a:custGeom>
              <a:rect b="b" l="l" r="r" t="t"/>
              <a:pathLst>
                <a:path extrusionOk="0" h="45534" w="366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4"/>
            <p:cNvSpPr/>
            <p:nvPr/>
          </p:nvSpPr>
          <p:spPr>
            <a:xfrm>
              <a:off x="8045250" y="327010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8061200" y="33544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8095400" y="34388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144025" y="3513250"/>
              <a:ext cx="920275" cy="9150"/>
            </a:xfrm>
            <a:custGeom>
              <a:rect b="b" l="l" r="r" t="t"/>
              <a:pathLst>
                <a:path extrusionOk="0" h="366" w="36811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4"/>
            <p:cNvSpPr/>
            <p:nvPr/>
          </p:nvSpPr>
          <p:spPr>
            <a:xfrm>
              <a:off x="8201025" y="3581650"/>
              <a:ext cx="804000" cy="9150"/>
            </a:xfrm>
            <a:custGeom>
              <a:rect b="b" l="l" r="r" t="t"/>
              <a:pathLst>
                <a:path extrusionOk="0" h="366" w="3216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4"/>
            <p:cNvSpPr/>
            <p:nvPr/>
          </p:nvSpPr>
          <p:spPr>
            <a:xfrm>
              <a:off x="8270925" y="36432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4"/>
            <p:cNvSpPr/>
            <p:nvPr/>
          </p:nvSpPr>
          <p:spPr>
            <a:xfrm>
              <a:off x="8349200" y="36910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4"/>
            <p:cNvSpPr/>
            <p:nvPr/>
          </p:nvSpPr>
          <p:spPr>
            <a:xfrm>
              <a:off x="8034600" y="3189550"/>
              <a:ext cx="1140625" cy="9150"/>
            </a:xfrm>
            <a:custGeom>
              <a:rect b="b" l="l" r="r" t="t"/>
              <a:pathLst>
                <a:path extrusionOk="0" h="366" w="45625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4"/>
            <p:cNvSpPr/>
            <p:nvPr/>
          </p:nvSpPr>
          <p:spPr>
            <a:xfrm>
              <a:off x="8045250" y="310215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4"/>
            <p:cNvSpPr/>
            <p:nvPr/>
          </p:nvSpPr>
          <p:spPr>
            <a:xfrm>
              <a:off x="8061200" y="30170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4"/>
            <p:cNvSpPr/>
            <p:nvPr/>
          </p:nvSpPr>
          <p:spPr>
            <a:xfrm>
              <a:off x="8095400" y="29327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4"/>
            <p:cNvSpPr/>
            <p:nvPr/>
          </p:nvSpPr>
          <p:spPr>
            <a:xfrm>
              <a:off x="8144025" y="2858225"/>
              <a:ext cx="920275" cy="9925"/>
            </a:xfrm>
            <a:custGeom>
              <a:rect b="b" l="l" r="r" t="t"/>
              <a:pathLst>
                <a:path extrusionOk="0" h="397" w="36811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4"/>
            <p:cNvSpPr/>
            <p:nvPr/>
          </p:nvSpPr>
          <p:spPr>
            <a:xfrm>
              <a:off x="8201025" y="2789850"/>
              <a:ext cx="804000" cy="9900"/>
            </a:xfrm>
            <a:custGeom>
              <a:rect b="b" l="l" r="r" t="t"/>
              <a:pathLst>
                <a:path extrusionOk="0" h="396" w="3216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4"/>
            <p:cNvSpPr/>
            <p:nvPr/>
          </p:nvSpPr>
          <p:spPr>
            <a:xfrm>
              <a:off x="8270925" y="27283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4"/>
            <p:cNvSpPr/>
            <p:nvPr/>
          </p:nvSpPr>
          <p:spPr>
            <a:xfrm>
              <a:off x="8349200" y="26811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44"/>
          <p:cNvGrpSpPr/>
          <p:nvPr/>
        </p:nvGrpSpPr>
        <p:grpSpPr>
          <a:xfrm>
            <a:off x="1741313" y="4379925"/>
            <a:ext cx="5666187" cy="318550"/>
            <a:chOff x="2764725" y="4448400"/>
            <a:chExt cx="5666187" cy="318550"/>
          </a:xfrm>
        </p:grpSpPr>
        <p:sp>
          <p:nvSpPr>
            <p:cNvPr id="434" name="Google Shape;434;p44"/>
            <p:cNvSpPr/>
            <p:nvPr/>
          </p:nvSpPr>
          <p:spPr>
            <a:xfrm>
              <a:off x="8146975" y="4448400"/>
              <a:ext cx="283937" cy="31855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5" name="Google Shape;435;p44"/>
            <p:cNvCxnSpPr/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6" name="Google Shape;436;p44"/>
          <p:cNvSpPr/>
          <p:nvPr/>
        </p:nvSpPr>
        <p:spPr>
          <a:xfrm>
            <a:off x="1987663" y="2413070"/>
            <a:ext cx="5163900" cy="540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7" name="Google Shape;437;p44"/>
          <p:cNvSpPr/>
          <p:nvPr/>
        </p:nvSpPr>
        <p:spPr>
          <a:xfrm>
            <a:off x="1987663" y="1616370"/>
            <a:ext cx="5163900" cy="540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5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440" name="Google Shape;440;p45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fmla="val 4973" name="adj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45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442" name="Google Shape;442;p45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45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4" name="Google Shape;444;p45"/>
          <p:cNvSpPr/>
          <p:nvPr/>
        </p:nvSpPr>
        <p:spPr>
          <a:xfrm>
            <a:off x="6744573" y="3029250"/>
            <a:ext cx="1523400" cy="152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45"/>
          <p:cNvGrpSpPr/>
          <p:nvPr/>
        </p:nvGrpSpPr>
        <p:grpSpPr>
          <a:xfrm>
            <a:off x="7177923" y="3462608"/>
            <a:ext cx="656700" cy="656686"/>
            <a:chOff x="8030050" y="2613550"/>
            <a:chExt cx="1147475" cy="1147450"/>
          </a:xfrm>
        </p:grpSpPr>
        <p:sp>
          <p:nvSpPr>
            <p:cNvPr id="446" name="Google Shape;446;p45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8143275" y="2613550"/>
              <a:ext cx="923300" cy="1147450"/>
            </a:xfrm>
            <a:custGeom>
              <a:rect b="b" l="l" r="r" t="t"/>
              <a:pathLst>
                <a:path extrusionOk="0" h="45898" w="36932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8242825" y="2613550"/>
              <a:ext cx="724950" cy="1147450"/>
            </a:xfrm>
            <a:custGeom>
              <a:rect b="b" l="l" r="r" t="t"/>
              <a:pathLst>
                <a:path extrusionOk="0" h="45898" w="28998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8327175" y="2613550"/>
              <a:ext cx="558550" cy="1147450"/>
            </a:xfrm>
            <a:custGeom>
              <a:rect b="b" l="l" r="r" t="t"/>
              <a:pathLst>
                <a:path extrusionOk="0" h="45898" w="22342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8420625" y="2613550"/>
              <a:ext cx="376950" cy="1147450"/>
            </a:xfrm>
            <a:custGeom>
              <a:rect b="b" l="l" r="r" t="t"/>
              <a:pathLst>
                <a:path extrusionOk="0" h="45898" w="15078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8519425" y="2613550"/>
              <a:ext cx="183925" cy="1147450"/>
            </a:xfrm>
            <a:custGeom>
              <a:rect b="b" l="l" r="r" t="t"/>
              <a:pathLst>
                <a:path extrusionOk="0" h="45898" w="7357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8599200" y="2618100"/>
              <a:ext cx="9150" cy="1138350"/>
            </a:xfrm>
            <a:custGeom>
              <a:rect b="b" l="l" r="r" t="t"/>
              <a:pathLst>
                <a:path extrusionOk="0" h="45534" w="366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8045250" y="327010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8061200" y="33544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8095400" y="34388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8144025" y="3513250"/>
              <a:ext cx="920275" cy="9150"/>
            </a:xfrm>
            <a:custGeom>
              <a:rect b="b" l="l" r="r" t="t"/>
              <a:pathLst>
                <a:path extrusionOk="0" h="366" w="36811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8201025" y="3581650"/>
              <a:ext cx="804000" cy="9150"/>
            </a:xfrm>
            <a:custGeom>
              <a:rect b="b" l="l" r="r" t="t"/>
              <a:pathLst>
                <a:path extrusionOk="0" h="366" w="3216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8270925" y="36432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8349200" y="36910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8034600" y="3189550"/>
              <a:ext cx="1140625" cy="9150"/>
            </a:xfrm>
            <a:custGeom>
              <a:rect b="b" l="l" r="r" t="t"/>
              <a:pathLst>
                <a:path extrusionOk="0" h="366" w="45625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8045250" y="310215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8061200" y="30170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8095400" y="29327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8144025" y="2858225"/>
              <a:ext cx="920275" cy="9925"/>
            </a:xfrm>
            <a:custGeom>
              <a:rect b="b" l="l" r="r" t="t"/>
              <a:pathLst>
                <a:path extrusionOk="0" h="397" w="36811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8201025" y="2789850"/>
              <a:ext cx="804000" cy="9900"/>
            </a:xfrm>
            <a:custGeom>
              <a:rect b="b" l="l" r="r" t="t"/>
              <a:pathLst>
                <a:path extrusionOk="0" h="396" w="3216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8270925" y="27283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8349200" y="26811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45"/>
          <p:cNvSpPr/>
          <p:nvPr/>
        </p:nvSpPr>
        <p:spPr>
          <a:xfrm>
            <a:off x="5216513" y="3898775"/>
            <a:ext cx="301828" cy="338622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lt2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fmla="val 497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46"/>
          <p:cNvGrpSpPr/>
          <p:nvPr/>
        </p:nvGrpSpPr>
        <p:grpSpPr>
          <a:xfrm>
            <a:off x="713100" y="449365"/>
            <a:ext cx="7706069" cy="4249110"/>
            <a:chOff x="2600575" y="-305060"/>
            <a:chExt cx="7706069" cy="4249110"/>
          </a:xfrm>
        </p:grpSpPr>
        <p:sp>
          <p:nvSpPr>
            <p:cNvPr id="473" name="Google Shape;473;p46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10124844" y="-305060"/>
              <a:ext cx="181800" cy="181800"/>
            </a:xfrm>
            <a:prstGeom prst="star4">
              <a:avLst>
                <a:gd fmla="val 0" name="adj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46"/>
          <p:cNvSpPr/>
          <p:nvPr/>
        </p:nvSpPr>
        <p:spPr>
          <a:xfrm>
            <a:off x="7866525" y="4065300"/>
            <a:ext cx="564375" cy="633175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6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477" name="Google Shape;477;p46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b="1" sz="3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bobbyscience/league-of-legends-diamond-ranked-games-10-m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>
            <p:ph idx="1" type="subTitle"/>
          </p:nvPr>
        </p:nvSpPr>
        <p:spPr>
          <a:xfrm>
            <a:off x="969850" y="2682250"/>
            <a:ext cx="6740700" cy="1577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</a:rPr>
              <a:t>Marc Rodriguez Cañero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</a:rPr>
              <a:t>Dataset: </a:t>
            </a:r>
            <a:r>
              <a:rPr lang="es" sz="1050">
                <a:solidFill>
                  <a:schemeClr val="lt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https://www.kaggle.com/datasets/bobbyscience/league-of-legends-diamond-ranked-games-10-min</a:t>
            </a:r>
            <a:endParaRPr sz="10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lt1"/>
                </a:solidFill>
                <a:highlight>
                  <a:srgbClr val="FFFFFF"/>
                </a:highlight>
              </a:rPr>
              <a:t>Github:</a:t>
            </a:r>
            <a:r>
              <a:rPr lang="es" sz="135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0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https://github.com/Marc1527739/Cas-Kaggle.git</a:t>
            </a:r>
            <a:endParaRPr sz="10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7"/>
          <p:cNvSpPr txBox="1"/>
          <p:nvPr>
            <p:ph type="ctrTitle"/>
          </p:nvPr>
        </p:nvSpPr>
        <p:spPr>
          <a:xfrm>
            <a:off x="719800" y="639400"/>
            <a:ext cx="7240800" cy="17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300">
                <a:solidFill>
                  <a:schemeClr val="lt1"/>
                </a:solidFill>
                <a:highlight>
                  <a:schemeClr val="dk1"/>
                </a:highlight>
                <a:latin typeface="Cuprum"/>
                <a:ea typeface="Cuprum"/>
                <a:cs typeface="Cuprum"/>
                <a:sym typeface="Cuprum"/>
              </a:rPr>
              <a:t>CAS KAGGLE</a:t>
            </a:r>
            <a:endParaRPr sz="6300">
              <a:solidFill>
                <a:schemeClr val="dk2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grpSp>
        <p:nvGrpSpPr>
          <p:cNvPr id="487" name="Google Shape;487;p47"/>
          <p:cNvGrpSpPr/>
          <p:nvPr/>
        </p:nvGrpSpPr>
        <p:grpSpPr>
          <a:xfrm>
            <a:off x="7757823" y="452808"/>
            <a:ext cx="656700" cy="656686"/>
            <a:chOff x="8030050" y="2613550"/>
            <a:chExt cx="1147475" cy="1147450"/>
          </a:xfrm>
        </p:grpSpPr>
        <p:sp>
          <p:nvSpPr>
            <p:cNvPr id="488" name="Google Shape;488;p47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8030050" y="2613550"/>
              <a:ext cx="1147475" cy="1147450"/>
            </a:xfrm>
            <a:custGeom>
              <a:rect b="b" l="l" r="r" t="t"/>
              <a:pathLst>
                <a:path extrusionOk="0" h="45898" w="45899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8143275" y="2613550"/>
              <a:ext cx="923300" cy="1147450"/>
            </a:xfrm>
            <a:custGeom>
              <a:rect b="b" l="l" r="r" t="t"/>
              <a:pathLst>
                <a:path extrusionOk="0" h="45898" w="36932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8242825" y="2613550"/>
              <a:ext cx="724950" cy="1147450"/>
            </a:xfrm>
            <a:custGeom>
              <a:rect b="b" l="l" r="r" t="t"/>
              <a:pathLst>
                <a:path extrusionOk="0" h="45898" w="28998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8327175" y="2613550"/>
              <a:ext cx="558550" cy="1147450"/>
            </a:xfrm>
            <a:custGeom>
              <a:rect b="b" l="l" r="r" t="t"/>
              <a:pathLst>
                <a:path extrusionOk="0" h="45898" w="22342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8420625" y="2613550"/>
              <a:ext cx="376950" cy="1147450"/>
            </a:xfrm>
            <a:custGeom>
              <a:rect b="b" l="l" r="r" t="t"/>
              <a:pathLst>
                <a:path extrusionOk="0" h="45898" w="15078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8519425" y="2613550"/>
              <a:ext cx="183925" cy="1147450"/>
            </a:xfrm>
            <a:custGeom>
              <a:rect b="b" l="l" r="r" t="t"/>
              <a:pathLst>
                <a:path extrusionOk="0" h="45898" w="7357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8599200" y="2618100"/>
              <a:ext cx="9150" cy="1138350"/>
            </a:xfrm>
            <a:custGeom>
              <a:rect b="b" l="l" r="r" t="t"/>
              <a:pathLst>
                <a:path extrusionOk="0" h="45534" w="366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8045250" y="327010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8061200" y="33544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8095400" y="34388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7"/>
            <p:cNvSpPr/>
            <p:nvPr/>
          </p:nvSpPr>
          <p:spPr>
            <a:xfrm>
              <a:off x="8144025" y="3513250"/>
              <a:ext cx="920275" cy="9150"/>
            </a:xfrm>
            <a:custGeom>
              <a:rect b="b" l="l" r="r" t="t"/>
              <a:pathLst>
                <a:path extrusionOk="0" h="366" w="36811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7"/>
            <p:cNvSpPr/>
            <p:nvPr/>
          </p:nvSpPr>
          <p:spPr>
            <a:xfrm>
              <a:off x="8201025" y="3581650"/>
              <a:ext cx="804000" cy="9150"/>
            </a:xfrm>
            <a:custGeom>
              <a:rect b="b" l="l" r="r" t="t"/>
              <a:pathLst>
                <a:path extrusionOk="0" h="366" w="3216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8270925" y="36432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7"/>
            <p:cNvSpPr/>
            <p:nvPr/>
          </p:nvSpPr>
          <p:spPr>
            <a:xfrm>
              <a:off x="8349200" y="36910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8034600" y="3189550"/>
              <a:ext cx="1140625" cy="9150"/>
            </a:xfrm>
            <a:custGeom>
              <a:rect b="b" l="l" r="r" t="t"/>
              <a:pathLst>
                <a:path extrusionOk="0" h="366" w="45625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8045250" y="3102150"/>
              <a:ext cx="1116300" cy="9150"/>
            </a:xfrm>
            <a:custGeom>
              <a:rect b="b" l="l" r="r" t="t"/>
              <a:pathLst>
                <a:path extrusionOk="0" h="366" w="44652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8061200" y="3017050"/>
              <a:ext cx="1086675" cy="9900"/>
            </a:xfrm>
            <a:custGeom>
              <a:rect b="b" l="l" r="r" t="t"/>
              <a:pathLst>
                <a:path extrusionOk="0" h="396" w="43467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8095400" y="2932700"/>
              <a:ext cx="1014475" cy="9900"/>
            </a:xfrm>
            <a:custGeom>
              <a:rect b="b" l="l" r="r" t="t"/>
              <a:pathLst>
                <a:path extrusionOk="0" h="396" w="40579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8144025" y="2858225"/>
              <a:ext cx="920275" cy="9925"/>
            </a:xfrm>
            <a:custGeom>
              <a:rect b="b" l="l" r="r" t="t"/>
              <a:pathLst>
                <a:path extrusionOk="0" h="397" w="36811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8201025" y="2789850"/>
              <a:ext cx="804000" cy="9900"/>
            </a:xfrm>
            <a:custGeom>
              <a:rect b="b" l="l" r="r" t="t"/>
              <a:pathLst>
                <a:path extrusionOk="0" h="396" w="3216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8270925" y="2728300"/>
              <a:ext cx="663425" cy="9900"/>
            </a:xfrm>
            <a:custGeom>
              <a:rect b="b" l="l" r="r" t="t"/>
              <a:pathLst>
                <a:path extrusionOk="0" h="396" w="26537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8349200" y="2681175"/>
              <a:ext cx="509150" cy="9150"/>
            </a:xfrm>
            <a:custGeom>
              <a:rect b="b" l="l" r="r" t="t"/>
              <a:pathLst>
                <a:path extrusionOk="0" h="366" w="20366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1" name="Google Shape;511;p47"/>
          <p:cNvCxnSpPr/>
          <p:nvPr/>
        </p:nvCxnSpPr>
        <p:spPr>
          <a:xfrm>
            <a:off x="1747925" y="4727550"/>
            <a:ext cx="5649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type="title"/>
          </p:nvPr>
        </p:nvSpPr>
        <p:spPr>
          <a:xfrm>
            <a:off x="1812850" y="1764675"/>
            <a:ext cx="5096400" cy="13293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uprum"/>
                <a:ea typeface="Cuprum"/>
                <a:cs typeface="Cuprum"/>
                <a:sym typeface="Cuprum"/>
              </a:rPr>
              <a:t>Mètodes utilitzats</a:t>
            </a:r>
            <a:endParaRPr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7866525" y="4065300"/>
            <a:ext cx="564375" cy="633175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56"/>
          <p:cNvGrpSpPr/>
          <p:nvPr/>
        </p:nvGrpSpPr>
        <p:grpSpPr>
          <a:xfrm>
            <a:off x="713100" y="445025"/>
            <a:ext cx="7717800" cy="4250650"/>
            <a:chOff x="713100" y="445025"/>
            <a:chExt cx="7717800" cy="4250650"/>
          </a:xfrm>
        </p:grpSpPr>
        <p:sp>
          <p:nvSpPr>
            <p:cNvPr id="600" name="Google Shape;600;p56"/>
            <p:cNvSpPr/>
            <p:nvPr/>
          </p:nvSpPr>
          <p:spPr>
            <a:xfrm>
              <a:off x="7131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6"/>
            <p:cNvSpPr/>
            <p:nvPr/>
          </p:nvSpPr>
          <p:spPr>
            <a:xfrm>
              <a:off x="8322900" y="44502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>
            <p:ph idx="21" type="title"/>
          </p:nvPr>
        </p:nvSpPr>
        <p:spPr>
          <a:xfrm>
            <a:off x="522575" y="803475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Models bàsics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607" name="Google Shape;607;p57"/>
          <p:cNvSpPr/>
          <p:nvPr/>
        </p:nvSpPr>
        <p:spPr>
          <a:xfrm>
            <a:off x="834950" y="740925"/>
            <a:ext cx="6740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7"/>
          <p:cNvSpPr txBox="1"/>
          <p:nvPr/>
        </p:nvSpPr>
        <p:spPr>
          <a:xfrm>
            <a:off x="1123750" y="1959575"/>
            <a:ext cx="25230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Regressió logística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57"/>
          <p:cNvSpPr txBox="1"/>
          <p:nvPr/>
        </p:nvSpPr>
        <p:spPr>
          <a:xfrm>
            <a:off x="1172575" y="3896825"/>
            <a:ext cx="24741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Regressió lineal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57"/>
          <p:cNvSpPr txBox="1"/>
          <p:nvPr/>
        </p:nvSpPr>
        <p:spPr>
          <a:xfrm>
            <a:off x="1123750" y="2880625"/>
            <a:ext cx="25230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SVM amb kernel gaussiana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57"/>
          <p:cNvSpPr txBox="1"/>
          <p:nvPr/>
        </p:nvSpPr>
        <p:spPr>
          <a:xfrm>
            <a:off x="4952950" y="2449675"/>
            <a:ext cx="2752200" cy="1262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-Millor conjunt d’aprenentatge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-Millor base de dades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2" name="Google Shape;612;p57"/>
          <p:cNvCxnSpPr>
            <a:stCxn id="608" idx="3"/>
            <a:endCxn id="611" idx="1"/>
          </p:cNvCxnSpPr>
          <p:nvPr/>
        </p:nvCxnSpPr>
        <p:spPr>
          <a:xfrm>
            <a:off x="3646750" y="2159675"/>
            <a:ext cx="1306200" cy="92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57"/>
          <p:cNvCxnSpPr>
            <a:stCxn id="610" idx="3"/>
            <a:endCxn id="611" idx="1"/>
          </p:cNvCxnSpPr>
          <p:nvPr/>
        </p:nvCxnSpPr>
        <p:spPr>
          <a:xfrm>
            <a:off x="3646750" y="3080725"/>
            <a:ext cx="130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57"/>
          <p:cNvCxnSpPr>
            <a:stCxn id="609" idx="3"/>
            <a:endCxn id="611" idx="1"/>
          </p:cNvCxnSpPr>
          <p:nvPr/>
        </p:nvCxnSpPr>
        <p:spPr>
          <a:xfrm flipH="1" rot="10800000">
            <a:off x="3646675" y="3080825"/>
            <a:ext cx="1306200" cy="101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8"/>
          <p:cNvSpPr txBox="1"/>
          <p:nvPr>
            <p:ph idx="21" type="title"/>
          </p:nvPr>
        </p:nvSpPr>
        <p:spPr>
          <a:xfrm>
            <a:off x="764825" y="573350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Models avançats</a:t>
            </a:r>
            <a:endParaRPr sz="20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620" name="Google Shape;620;p58"/>
          <p:cNvSpPr/>
          <p:nvPr/>
        </p:nvSpPr>
        <p:spPr>
          <a:xfrm>
            <a:off x="785525" y="2361550"/>
            <a:ext cx="18981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8"/>
          <p:cNvSpPr txBox="1"/>
          <p:nvPr/>
        </p:nvSpPr>
        <p:spPr>
          <a:xfrm>
            <a:off x="785525" y="1299850"/>
            <a:ext cx="21009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K-nearest Neighbors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58"/>
          <p:cNvSpPr txBox="1"/>
          <p:nvPr/>
        </p:nvSpPr>
        <p:spPr>
          <a:xfrm>
            <a:off x="764825" y="1860925"/>
            <a:ext cx="21009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58"/>
          <p:cNvSpPr txBox="1"/>
          <p:nvPr>
            <p:ph idx="21" type="title"/>
          </p:nvPr>
        </p:nvSpPr>
        <p:spPr>
          <a:xfrm>
            <a:off x="785525" y="2458150"/>
            <a:ext cx="23796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Altres métodes</a:t>
            </a:r>
            <a:endParaRPr sz="200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624" name="Google Shape;624;p58"/>
          <p:cNvSpPr/>
          <p:nvPr/>
        </p:nvSpPr>
        <p:spPr>
          <a:xfrm>
            <a:off x="744125" y="683125"/>
            <a:ext cx="2100900" cy="46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8"/>
          <p:cNvSpPr txBox="1"/>
          <p:nvPr/>
        </p:nvSpPr>
        <p:spPr>
          <a:xfrm>
            <a:off x="806225" y="3065575"/>
            <a:ext cx="20595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K-fold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58"/>
          <p:cNvSpPr txBox="1"/>
          <p:nvPr/>
        </p:nvSpPr>
        <p:spPr>
          <a:xfrm>
            <a:off x="806225" y="4120625"/>
            <a:ext cx="20595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 GridSearchCV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58"/>
          <p:cNvSpPr txBox="1"/>
          <p:nvPr/>
        </p:nvSpPr>
        <p:spPr>
          <a:xfrm>
            <a:off x="806225" y="3593088"/>
            <a:ext cx="20595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RandomizedSearchCV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58"/>
          <p:cNvSpPr/>
          <p:nvPr/>
        </p:nvSpPr>
        <p:spPr>
          <a:xfrm>
            <a:off x="3319600" y="1382475"/>
            <a:ext cx="18201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Conjunt d’aprenentatge definit</a:t>
            </a:r>
            <a:endParaRPr sz="1200"/>
          </a:p>
        </p:txBody>
      </p:sp>
      <p:sp>
        <p:nvSpPr>
          <p:cNvPr id="629" name="Google Shape;629;p58"/>
          <p:cNvSpPr/>
          <p:nvPr/>
        </p:nvSpPr>
        <p:spPr>
          <a:xfrm>
            <a:off x="3165121" y="3422825"/>
            <a:ext cx="18981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</a:t>
            </a:r>
            <a:r>
              <a:rPr lang="es" sz="1200"/>
              <a:t>ase de dades definida</a:t>
            </a:r>
            <a:endParaRPr sz="1200"/>
          </a:p>
        </p:txBody>
      </p:sp>
      <p:sp>
        <p:nvSpPr>
          <p:cNvPr id="630" name="Google Shape;630;p58"/>
          <p:cNvSpPr/>
          <p:nvPr/>
        </p:nvSpPr>
        <p:spPr>
          <a:xfrm>
            <a:off x="5938425" y="3086100"/>
            <a:ext cx="2100900" cy="87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-</a:t>
            </a:r>
            <a:r>
              <a:rPr lang="es" sz="1200"/>
              <a:t>Millor conjunt d’aprenentatge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-Millors paràmetres</a:t>
            </a:r>
            <a:endParaRPr sz="1200"/>
          </a:p>
        </p:txBody>
      </p:sp>
      <p:sp>
        <p:nvSpPr>
          <p:cNvPr id="631" name="Google Shape;631;p58"/>
          <p:cNvSpPr/>
          <p:nvPr/>
        </p:nvSpPr>
        <p:spPr>
          <a:xfrm>
            <a:off x="5938425" y="1559138"/>
            <a:ext cx="1820100" cy="117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CERCA DE MILLORES EN LES PREDICCIONS</a:t>
            </a:r>
            <a:endParaRPr sz="1200"/>
          </a:p>
        </p:txBody>
      </p:sp>
      <p:cxnSp>
        <p:nvCxnSpPr>
          <p:cNvPr id="632" name="Google Shape;632;p58"/>
          <p:cNvCxnSpPr>
            <a:stCxn id="621" idx="3"/>
            <a:endCxn id="628" idx="1"/>
          </p:cNvCxnSpPr>
          <p:nvPr/>
        </p:nvCxnSpPr>
        <p:spPr>
          <a:xfrm>
            <a:off x="2886425" y="1484500"/>
            <a:ext cx="433200" cy="24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58"/>
          <p:cNvCxnSpPr>
            <a:stCxn id="622" idx="3"/>
            <a:endCxn id="628" idx="1"/>
          </p:cNvCxnSpPr>
          <p:nvPr/>
        </p:nvCxnSpPr>
        <p:spPr>
          <a:xfrm flipH="1" rot="10800000">
            <a:off x="2865725" y="1731475"/>
            <a:ext cx="453900" cy="31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58"/>
          <p:cNvCxnSpPr>
            <a:stCxn id="625" idx="3"/>
            <a:endCxn id="629" idx="1"/>
          </p:cNvCxnSpPr>
          <p:nvPr/>
        </p:nvCxnSpPr>
        <p:spPr>
          <a:xfrm>
            <a:off x="2865725" y="3250225"/>
            <a:ext cx="299400" cy="52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58"/>
          <p:cNvCxnSpPr>
            <a:stCxn id="627" idx="3"/>
            <a:endCxn id="629" idx="1"/>
          </p:cNvCxnSpPr>
          <p:nvPr/>
        </p:nvCxnSpPr>
        <p:spPr>
          <a:xfrm flipH="1" rot="10800000">
            <a:off x="2865725" y="3771738"/>
            <a:ext cx="299400" cy="6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58"/>
          <p:cNvCxnSpPr>
            <a:stCxn id="626" idx="3"/>
            <a:endCxn id="629" idx="1"/>
          </p:cNvCxnSpPr>
          <p:nvPr/>
        </p:nvCxnSpPr>
        <p:spPr>
          <a:xfrm flipH="1" rot="10800000">
            <a:off x="2865725" y="3771875"/>
            <a:ext cx="2994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58"/>
          <p:cNvCxnSpPr>
            <a:stCxn id="628" idx="3"/>
            <a:endCxn id="631" idx="1"/>
          </p:cNvCxnSpPr>
          <p:nvPr/>
        </p:nvCxnSpPr>
        <p:spPr>
          <a:xfrm>
            <a:off x="5139700" y="1731375"/>
            <a:ext cx="798600" cy="417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58"/>
          <p:cNvCxnSpPr>
            <a:stCxn id="629" idx="3"/>
            <a:endCxn id="630" idx="1"/>
          </p:cNvCxnSpPr>
          <p:nvPr/>
        </p:nvCxnSpPr>
        <p:spPr>
          <a:xfrm flipH="1" rot="10800000">
            <a:off x="5063221" y="3524225"/>
            <a:ext cx="875100" cy="24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58"/>
          <p:cNvCxnSpPr>
            <a:stCxn id="630" idx="0"/>
            <a:endCxn id="631" idx="2"/>
          </p:cNvCxnSpPr>
          <p:nvPr/>
        </p:nvCxnSpPr>
        <p:spPr>
          <a:xfrm rot="10800000">
            <a:off x="6848475" y="2737500"/>
            <a:ext cx="140400" cy="34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9"/>
          <p:cNvSpPr txBox="1"/>
          <p:nvPr>
            <p:ph type="title"/>
          </p:nvPr>
        </p:nvSpPr>
        <p:spPr>
          <a:xfrm>
            <a:off x="1812850" y="1764675"/>
            <a:ext cx="5096400" cy="13293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uprum"/>
                <a:ea typeface="Cuprum"/>
                <a:cs typeface="Cuprum"/>
                <a:sym typeface="Cuprum"/>
              </a:rPr>
              <a:t>Resultats i exemples</a:t>
            </a:r>
            <a:endParaRPr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645" name="Google Shape;645;p59"/>
          <p:cNvSpPr/>
          <p:nvPr/>
        </p:nvSpPr>
        <p:spPr>
          <a:xfrm>
            <a:off x="7866525" y="4065300"/>
            <a:ext cx="564375" cy="633175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59"/>
          <p:cNvGrpSpPr/>
          <p:nvPr/>
        </p:nvGrpSpPr>
        <p:grpSpPr>
          <a:xfrm>
            <a:off x="713100" y="445025"/>
            <a:ext cx="7717800" cy="4250650"/>
            <a:chOff x="713100" y="445025"/>
            <a:chExt cx="7717800" cy="4250650"/>
          </a:xfrm>
        </p:grpSpPr>
        <p:sp>
          <p:nvSpPr>
            <p:cNvPr id="647" name="Google Shape;647;p59"/>
            <p:cNvSpPr/>
            <p:nvPr/>
          </p:nvSpPr>
          <p:spPr>
            <a:xfrm>
              <a:off x="7131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8322900" y="44502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0"/>
          <p:cNvSpPr txBox="1"/>
          <p:nvPr>
            <p:ph idx="21" type="title"/>
          </p:nvPr>
        </p:nvSpPr>
        <p:spPr>
          <a:xfrm>
            <a:off x="522575" y="803475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Models bàsics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654" name="Google Shape;654;p60"/>
          <p:cNvSpPr/>
          <p:nvPr/>
        </p:nvSpPr>
        <p:spPr>
          <a:xfrm>
            <a:off x="860100" y="740925"/>
            <a:ext cx="6740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5" name="Google Shape;655;p60"/>
          <p:cNvGraphicFramePr/>
          <p:nvPr/>
        </p:nvGraphicFramePr>
        <p:xfrm>
          <a:off x="1277600" y="161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{DA584CF0-EDA8-40A2-9A75-AD09F756793A}</a:tableStyleId>
              </a:tblPr>
              <a:tblGrid>
                <a:gridCol w="1476425"/>
                <a:gridCol w="1476425"/>
                <a:gridCol w="1476425"/>
                <a:gridCol w="1476425"/>
              </a:tblGrid>
              <a:tr h="31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 test i 60% train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 test i 50% train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60% test i 40% train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6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72,14%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3.3684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72,55%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4.2169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72,39%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2.1056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6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Regressió lineal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26,81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1.0087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26,94%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0.0081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27,42%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0.0129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6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Regressió logística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72,16%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0.0671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72,46%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0.0659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72,62%</a:t>
                      </a:r>
                      <a:endParaRPr sz="11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0.0598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656" name="Google Shape;656;p60"/>
          <p:cNvSpPr/>
          <p:nvPr/>
        </p:nvSpPr>
        <p:spPr>
          <a:xfrm>
            <a:off x="2592900" y="4194325"/>
            <a:ext cx="3635700" cy="477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Regressió logística, 60% test i 40% train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1"/>
          <p:cNvSpPr/>
          <p:nvPr/>
        </p:nvSpPr>
        <p:spPr>
          <a:xfrm>
            <a:off x="2879800" y="3475875"/>
            <a:ext cx="2841900" cy="103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-Base de dades normalitzada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-R</a:t>
            </a: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egressió logística 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-60% test i 40% train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62" name="Google Shape;662;p61"/>
          <p:cNvGraphicFramePr/>
          <p:nvPr/>
        </p:nvGraphicFramePr>
        <p:xfrm>
          <a:off x="1420750" y="7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{DA584CF0-EDA8-40A2-9A75-AD09F756793A}</a:tableStyleId>
              </a:tblPr>
              <a:tblGrid>
                <a:gridCol w="1152000"/>
                <a:gridCol w="1152000"/>
                <a:gridCol w="1152000"/>
                <a:gridCol w="1152000"/>
                <a:gridCol w="1152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normalitzada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TSNE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PCA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original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72,40%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3.6854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64,03%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6.0856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55,61%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2.4517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72,79%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2.1056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Regressió lineal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27,42%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0.0089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12,01%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0.5436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0,30%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0.0029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27,42%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0.0129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Regressió logística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72,89%</a:t>
                      </a:r>
                      <a:endParaRPr sz="11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0.0229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64,11%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0.088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55,07%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0.069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72,62%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0.0598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2"/>
          <p:cNvSpPr/>
          <p:nvPr/>
        </p:nvSpPr>
        <p:spPr>
          <a:xfrm>
            <a:off x="3244200" y="3604925"/>
            <a:ext cx="1972500" cy="114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-Base de dades normalitzada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-Regressió logística 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-60% test i 40% train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62"/>
          <p:cNvSpPr/>
          <p:nvPr/>
        </p:nvSpPr>
        <p:spPr>
          <a:xfrm>
            <a:off x="860100" y="740925"/>
            <a:ext cx="6740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2"/>
          <p:cNvSpPr txBox="1"/>
          <p:nvPr>
            <p:ph idx="21" type="title"/>
          </p:nvPr>
        </p:nvSpPr>
        <p:spPr>
          <a:xfrm>
            <a:off x="747875" y="803475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Models avançats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graphicFrame>
        <p:nvGraphicFramePr>
          <p:cNvPr id="670" name="Google Shape;670;p62"/>
          <p:cNvGraphicFramePr/>
          <p:nvPr/>
        </p:nvGraphicFramePr>
        <p:xfrm>
          <a:off x="1451725" y="161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{DA584CF0-EDA8-40A2-9A75-AD09F756793A}</a:tableStyleId>
              </a:tblPr>
              <a:tblGrid>
                <a:gridCol w="1152525"/>
                <a:gridCol w="1143000"/>
                <a:gridCol w="1143000"/>
                <a:gridCol w="1143000"/>
                <a:gridCol w="1143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normalitzada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TSNE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PCA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original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69,14%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0.6634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63,79%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0.1471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51,85%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0.334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68,33%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1.6248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71,62%</a:t>
                      </a:r>
                      <a:endParaRPr sz="11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0.9612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59,27%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0.4820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52,12%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0.5738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70,3%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1.9164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3"/>
          <p:cNvSpPr/>
          <p:nvPr/>
        </p:nvSpPr>
        <p:spPr>
          <a:xfrm>
            <a:off x="1032425" y="1737950"/>
            <a:ext cx="1972500" cy="145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-Base de dades normalitzada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-K-fold amb k =5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-60% test, 20% train i 20% val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63"/>
          <p:cNvSpPr/>
          <p:nvPr/>
        </p:nvSpPr>
        <p:spPr>
          <a:xfrm>
            <a:off x="509825" y="740925"/>
            <a:ext cx="3017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3"/>
          <p:cNvSpPr txBox="1"/>
          <p:nvPr>
            <p:ph idx="21" type="title"/>
          </p:nvPr>
        </p:nvSpPr>
        <p:spPr>
          <a:xfrm>
            <a:off x="372025" y="803475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Altres métodes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graphicFrame>
        <p:nvGraphicFramePr>
          <p:cNvPr id="678" name="Google Shape;678;p63"/>
          <p:cNvGraphicFramePr/>
          <p:nvPr/>
        </p:nvGraphicFramePr>
        <p:xfrm>
          <a:off x="6103000" y="80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{DA584CF0-EDA8-40A2-9A75-AD09F756793A}</a:tableStyleId>
              </a:tblPr>
              <a:tblGrid>
                <a:gridCol w="1152525"/>
                <a:gridCol w="1143000"/>
              </a:tblGrid>
              <a:tr h="32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normalitzada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K-Fold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= 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73,82%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0.2097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K=3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73,33%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0.2178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K=4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74,12%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0.2686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K=5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74,94 %</a:t>
                      </a:r>
                      <a:endParaRPr sz="11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0.3059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K=6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73,81%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Temps: 0.3575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679" name="Google Shape;679;p63"/>
          <p:cNvGraphicFramePr/>
          <p:nvPr/>
        </p:nvGraphicFramePr>
        <p:xfrm>
          <a:off x="3742300" y="38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{DA584CF0-EDA8-40A2-9A75-AD09F756793A}</a:tableStyleId>
              </a:tblPr>
              <a:tblGrid>
                <a:gridCol w="1152525"/>
                <a:gridCol w="1143000"/>
              </a:tblGrid>
              <a:tr h="44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dades normalitzada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GridSearchCV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Combinació: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K-fold = 5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Regressió logística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Precisió:73,09%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Paràmetres: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C: 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Combinació: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K-fold = 5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72,86%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Paràmetres: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kernel: poly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C: 0.1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RandomizedSearchCV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Combinació: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K-fold = 5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Regressió logística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Precisió:73,09%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Paràmetres: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C: 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Combinació: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K-fold = 5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Precisió: 72,86%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Paràmetres: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kernel: poly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C: 0.1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4"/>
          <p:cNvSpPr/>
          <p:nvPr/>
        </p:nvSpPr>
        <p:spPr>
          <a:xfrm>
            <a:off x="860100" y="740925"/>
            <a:ext cx="6740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4"/>
          <p:cNvSpPr txBox="1"/>
          <p:nvPr>
            <p:ph idx="21" type="title"/>
          </p:nvPr>
        </p:nvSpPr>
        <p:spPr>
          <a:xfrm>
            <a:off x="747875" y="803475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Millors resultats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pic>
        <p:nvPicPr>
          <p:cNvPr id="686" name="Google Shape;68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00" y="1641350"/>
            <a:ext cx="7261475" cy="30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5"/>
          <p:cNvSpPr txBox="1"/>
          <p:nvPr>
            <p:ph type="title"/>
          </p:nvPr>
        </p:nvSpPr>
        <p:spPr>
          <a:xfrm>
            <a:off x="1812850" y="1764675"/>
            <a:ext cx="5096400" cy="13293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uprum"/>
                <a:ea typeface="Cuprum"/>
                <a:cs typeface="Cuprum"/>
                <a:sym typeface="Cuprum"/>
              </a:rPr>
              <a:t>Conclusions</a:t>
            </a:r>
            <a:endParaRPr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692" name="Google Shape;692;p65"/>
          <p:cNvSpPr/>
          <p:nvPr/>
        </p:nvSpPr>
        <p:spPr>
          <a:xfrm>
            <a:off x="7866525" y="4065300"/>
            <a:ext cx="564375" cy="633175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65"/>
          <p:cNvGrpSpPr/>
          <p:nvPr/>
        </p:nvGrpSpPr>
        <p:grpSpPr>
          <a:xfrm>
            <a:off x="713100" y="445025"/>
            <a:ext cx="7717800" cy="4250650"/>
            <a:chOff x="713100" y="445025"/>
            <a:chExt cx="7717800" cy="4250650"/>
          </a:xfrm>
        </p:grpSpPr>
        <p:sp>
          <p:nvSpPr>
            <p:cNvPr id="694" name="Google Shape;694;p65"/>
            <p:cNvSpPr/>
            <p:nvPr/>
          </p:nvSpPr>
          <p:spPr>
            <a:xfrm>
              <a:off x="7131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8322900" y="44502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>
            <p:ph idx="21" type="title"/>
          </p:nvPr>
        </p:nvSpPr>
        <p:spPr>
          <a:xfrm>
            <a:off x="615300" y="7757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Índex 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517" name="Google Shape;517;p48"/>
          <p:cNvSpPr/>
          <p:nvPr/>
        </p:nvSpPr>
        <p:spPr>
          <a:xfrm>
            <a:off x="1096950" y="713150"/>
            <a:ext cx="6740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8"/>
          <p:cNvSpPr/>
          <p:nvPr/>
        </p:nvSpPr>
        <p:spPr>
          <a:xfrm>
            <a:off x="1065075" y="1923925"/>
            <a:ext cx="1808400" cy="10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Introducció al dataset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48"/>
          <p:cNvSpPr/>
          <p:nvPr/>
        </p:nvSpPr>
        <p:spPr>
          <a:xfrm>
            <a:off x="4909400" y="3308550"/>
            <a:ext cx="1808400" cy="10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Conclusions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48"/>
          <p:cNvSpPr/>
          <p:nvPr/>
        </p:nvSpPr>
        <p:spPr>
          <a:xfrm>
            <a:off x="2214375" y="3308550"/>
            <a:ext cx="1808400" cy="10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Resultats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48"/>
          <p:cNvSpPr/>
          <p:nvPr/>
        </p:nvSpPr>
        <p:spPr>
          <a:xfrm>
            <a:off x="6196025" y="1923925"/>
            <a:ext cx="1808400" cy="10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Mètodes utilitzats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48"/>
          <p:cNvSpPr/>
          <p:nvPr/>
        </p:nvSpPr>
        <p:spPr>
          <a:xfrm>
            <a:off x="3563100" y="1923925"/>
            <a:ext cx="1808400" cy="10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Preprocessat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66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701" name="Google Shape;701;p66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66"/>
          <p:cNvSpPr txBox="1"/>
          <p:nvPr>
            <p:ph type="title"/>
          </p:nvPr>
        </p:nvSpPr>
        <p:spPr>
          <a:xfrm flipH="1">
            <a:off x="2202600" y="826775"/>
            <a:ext cx="4738800" cy="3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Gràcies per la vostra</a:t>
            </a: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 </a:t>
            </a: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atenció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>
            <p:ph type="title"/>
          </p:nvPr>
        </p:nvSpPr>
        <p:spPr>
          <a:xfrm>
            <a:off x="1822875" y="1051425"/>
            <a:ext cx="5096400" cy="13293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uprum"/>
                <a:ea typeface="Cuprum"/>
                <a:cs typeface="Cuprum"/>
                <a:sym typeface="Cuprum"/>
              </a:rPr>
              <a:t>Introducció al dataset</a:t>
            </a:r>
            <a:endParaRPr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528" name="Google Shape;528;p49"/>
          <p:cNvSpPr/>
          <p:nvPr/>
        </p:nvSpPr>
        <p:spPr>
          <a:xfrm>
            <a:off x="7866525" y="4065300"/>
            <a:ext cx="564375" cy="633175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49"/>
          <p:cNvGrpSpPr/>
          <p:nvPr/>
        </p:nvGrpSpPr>
        <p:grpSpPr>
          <a:xfrm>
            <a:off x="713100" y="445025"/>
            <a:ext cx="7717800" cy="4250650"/>
            <a:chOff x="713100" y="445025"/>
            <a:chExt cx="7717800" cy="4250650"/>
          </a:xfrm>
        </p:grpSpPr>
        <p:sp>
          <p:nvSpPr>
            <p:cNvPr id="530" name="Google Shape;530;p49"/>
            <p:cNvSpPr/>
            <p:nvPr/>
          </p:nvSpPr>
          <p:spPr>
            <a:xfrm>
              <a:off x="7131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9"/>
            <p:cNvSpPr/>
            <p:nvPr/>
          </p:nvSpPr>
          <p:spPr>
            <a:xfrm>
              <a:off x="8322900" y="44502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49"/>
          <p:cNvSpPr/>
          <p:nvPr/>
        </p:nvSpPr>
        <p:spPr>
          <a:xfrm>
            <a:off x="2341875" y="2658725"/>
            <a:ext cx="4058400" cy="145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3572350" y="2763725"/>
            <a:ext cx="2119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Open Sans"/>
                <a:ea typeface="Open Sans"/>
                <a:cs typeface="Open Sans"/>
                <a:sym typeface="Open Sans"/>
              </a:rPr>
              <a:t>Explicació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Open Sans"/>
                <a:ea typeface="Open Sans"/>
                <a:cs typeface="Open Sans"/>
                <a:sym typeface="Open Sans"/>
              </a:rPr>
              <a:t>Adaptació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idx="21" type="title"/>
          </p:nvPr>
        </p:nvSpPr>
        <p:spPr>
          <a:xfrm>
            <a:off x="522575" y="803475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Explicació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539" name="Google Shape;539;p50"/>
          <p:cNvSpPr/>
          <p:nvPr/>
        </p:nvSpPr>
        <p:spPr>
          <a:xfrm>
            <a:off x="1096950" y="678375"/>
            <a:ext cx="6740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13" y="1779725"/>
            <a:ext cx="7291176" cy="24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1"/>
          <p:cNvSpPr txBox="1"/>
          <p:nvPr>
            <p:ph idx="21" type="title"/>
          </p:nvPr>
        </p:nvSpPr>
        <p:spPr>
          <a:xfrm>
            <a:off x="522575" y="803475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Adaptació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546" name="Google Shape;546;p51"/>
          <p:cNvSpPr/>
          <p:nvPr/>
        </p:nvSpPr>
        <p:spPr>
          <a:xfrm>
            <a:off x="1016825" y="678375"/>
            <a:ext cx="6740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900" y="2108675"/>
            <a:ext cx="1878496" cy="17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8" name="Google Shape;54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350" y="2108675"/>
            <a:ext cx="2810850" cy="17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49" name="Google Shape;549;p51"/>
          <p:cNvCxnSpPr>
            <a:stCxn id="548" idx="3"/>
            <a:endCxn id="547" idx="1"/>
          </p:cNvCxnSpPr>
          <p:nvPr/>
        </p:nvCxnSpPr>
        <p:spPr>
          <a:xfrm>
            <a:off x="4159200" y="2197575"/>
            <a:ext cx="116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50" name="Google Shape;55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350" y="3119425"/>
            <a:ext cx="5972124" cy="16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1"/>
          <p:cNvSpPr txBox="1"/>
          <p:nvPr/>
        </p:nvSpPr>
        <p:spPr>
          <a:xfrm>
            <a:off x="1274450" y="1602250"/>
            <a:ext cx="30855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Modificació del tipus d’atributs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p51"/>
          <p:cNvSpPr txBox="1"/>
          <p:nvPr/>
        </p:nvSpPr>
        <p:spPr>
          <a:xfrm>
            <a:off x="1348350" y="2548450"/>
            <a:ext cx="30855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Neteja atributs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 innecessaris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 txBox="1"/>
          <p:nvPr/>
        </p:nvSpPr>
        <p:spPr>
          <a:xfrm>
            <a:off x="1857100" y="801575"/>
            <a:ext cx="4823400" cy="431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Normalització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8" name="Google Shape;5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13" y="1878575"/>
            <a:ext cx="6555574" cy="19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1822875" y="1051425"/>
            <a:ext cx="5096400" cy="13293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uprum"/>
                <a:ea typeface="Cuprum"/>
                <a:cs typeface="Cuprum"/>
                <a:sym typeface="Cuprum"/>
              </a:rPr>
              <a:t>Preprocessat</a:t>
            </a:r>
            <a:endParaRPr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564" name="Google Shape;564;p53"/>
          <p:cNvSpPr/>
          <p:nvPr/>
        </p:nvSpPr>
        <p:spPr>
          <a:xfrm>
            <a:off x="7866525" y="4065300"/>
            <a:ext cx="564375" cy="633175"/>
          </a:xfrm>
          <a:custGeom>
            <a:rect b="b" l="l" r="r" t="t"/>
            <a:pathLst>
              <a:path extrusionOk="0" h="25327" w="22575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53"/>
          <p:cNvGrpSpPr/>
          <p:nvPr/>
        </p:nvGrpSpPr>
        <p:grpSpPr>
          <a:xfrm>
            <a:off x="713100" y="445025"/>
            <a:ext cx="7717800" cy="4250650"/>
            <a:chOff x="713100" y="445025"/>
            <a:chExt cx="7717800" cy="4250650"/>
          </a:xfrm>
        </p:grpSpPr>
        <p:sp>
          <p:nvSpPr>
            <p:cNvPr id="566" name="Google Shape;566;p53"/>
            <p:cNvSpPr/>
            <p:nvPr/>
          </p:nvSpPr>
          <p:spPr>
            <a:xfrm>
              <a:off x="7131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3"/>
            <p:cNvSpPr/>
            <p:nvPr/>
          </p:nvSpPr>
          <p:spPr>
            <a:xfrm>
              <a:off x="8322900" y="445025"/>
              <a:ext cx="108000" cy="10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53"/>
          <p:cNvSpPr/>
          <p:nvPr/>
        </p:nvSpPr>
        <p:spPr>
          <a:xfrm>
            <a:off x="2341875" y="2658725"/>
            <a:ext cx="4058400" cy="145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3"/>
          <p:cNvSpPr txBox="1"/>
          <p:nvPr/>
        </p:nvSpPr>
        <p:spPr>
          <a:xfrm>
            <a:off x="3823500" y="2763725"/>
            <a:ext cx="2119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Open Sans"/>
                <a:ea typeface="Open Sans"/>
                <a:cs typeface="Open Sans"/>
                <a:sym typeface="Open Sans"/>
              </a:rPr>
              <a:t>PCA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Open Sans"/>
                <a:ea typeface="Open Sans"/>
                <a:cs typeface="Open Sans"/>
                <a:sym typeface="Open Sans"/>
              </a:rPr>
              <a:t>TSNE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"/>
          <p:cNvSpPr txBox="1"/>
          <p:nvPr>
            <p:ph idx="21" type="title"/>
          </p:nvPr>
        </p:nvSpPr>
        <p:spPr>
          <a:xfrm>
            <a:off x="522575" y="803475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PCA vs TSNE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575" name="Google Shape;575;p54"/>
          <p:cNvSpPr/>
          <p:nvPr/>
        </p:nvSpPr>
        <p:spPr>
          <a:xfrm>
            <a:off x="896050" y="678375"/>
            <a:ext cx="6740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4"/>
          <p:cNvSpPr txBox="1"/>
          <p:nvPr/>
        </p:nvSpPr>
        <p:spPr>
          <a:xfrm>
            <a:off x="1716475" y="1678300"/>
            <a:ext cx="5439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54"/>
          <p:cNvSpPr txBox="1"/>
          <p:nvPr/>
        </p:nvSpPr>
        <p:spPr>
          <a:xfrm>
            <a:off x="5796825" y="1732250"/>
            <a:ext cx="6426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TSNE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54"/>
          <p:cNvSpPr txBox="1"/>
          <p:nvPr/>
        </p:nvSpPr>
        <p:spPr>
          <a:xfrm>
            <a:off x="1716475" y="4201550"/>
            <a:ext cx="52755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2 components principals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9" name="Google Shape;5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050" y="2260550"/>
            <a:ext cx="3155350" cy="154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651" y="2230900"/>
            <a:ext cx="3155345" cy="15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>
            <p:ph idx="21" type="title"/>
          </p:nvPr>
        </p:nvSpPr>
        <p:spPr>
          <a:xfrm>
            <a:off x="522575" y="803475"/>
            <a:ext cx="330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PCA vs TSNE</a:t>
            </a:r>
            <a:endParaRPr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586" name="Google Shape;586;p55"/>
          <p:cNvSpPr/>
          <p:nvPr/>
        </p:nvSpPr>
        <p:spPr>
          <a:xfrm>
            <a:off x="896050" y="678375"/>
            <a:ext cx="6740700" cy="69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975" y="2349725"/>
            <a:ext cx="2519706" cy="19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950" y="2276800"/>
            <a:ext cx="2561300" cy="20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5"/>
          <p:cNvSpPr txBox="1"/>
          <p:nvPr/>
        </p:nvSpPr>
        <p:spPr>
          <a:xfrm>
            <a:off x="1716475" y="1678300"/>
            <a:ext cx="5439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55"/>
          <p:cNvSpPr txBox="1"/>
          <p:nvPr/>
        </p:nvSpPr>
        <p:spPr>
          <a:xfrm>
            <a:off x="5796825" y="1732250"/>
            <a:ext cx="6426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TSNE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55"/>
          <p:cNvSpPr txBox="1"/>
          <p:nvPr/>
        </p:nvSpPr>
        <p:spPr>
          <a:xfrm>
            <a:off x="1436700" y="4376000"/>
            <a:ext cx="205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ssistant"/>
                <a:ea typeface="Assistant"/>
                <a:cs typeface="Assistant"/>
                <a:sym typeface="Assistant"/>
              </a:rPr>
              <a:t>Variança: 57.669%</a:t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2" name="Google Shape;592;p55"/>
          <p:cNvSpPr txBox="1"/>
          <p:nvPr/>
        </p:nvSpPr>
        <p:spPr>
          <a:xfrm>
            <a:off x="5404850" y="4376000"/>
            <a:ext cx="205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ssistant"/>
                <a:ea typeface="Assistant"/>
                <a:cs typeface="Assistant"/>
                <a:sym typeface="Assistant"/>
              </a:rPr>
              <a:t> Variança:  31,65% </a:t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Integration Project Plan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4BD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