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E3E113-C37D-48B2-B788-5D97D9C61A06}" v="5" dt="2023-12-05T12:56:01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Llobera Villalonga" userId="ea83d3cb-9304-42b1-829d-bd4445df3d00" providerId="ADAL" clId="{A8E3E113-C37D-48B2-B788-5D97D9C61A06}"/>
    <pc:docChg chg="undo custSel addSld delSld modSld addMainMaster delMainMaster">
      <pc:chgData name="Marc Llobera Villalonga" userId="ea83d3cb-9304-42b1-829d-bd4445df3d00" providerId="ADAL" clId="{A8E3E113-C37D-48B2-B788-5D97D9C61A06}" dt="2023-12-05T13:11:48.094" v="330" actId="47"/>
      <pc:docMkLst>
        <pc:docMk/>
      </pc:docMkLst>
      <pc:sldChg chg="addSp delSp modSp new mod setBg modClrScheme chgLayout">
        <pc:chgData name="Marc Llobera Villalonga" userId="ea83d3cb-9304-42b1-829d-bd4445df3d00" providerId="ADAL" clId="{A8E3E113-C37D-48B2-B788-5D97D9C61A06}" dt="2023-12-05T12:57:12.614" v="152" actId="20577"/>
        <pc:sldMkLst>
          <pc:docMk/>
          <pc:sldMk cId="504858528" sldId="256"/>
        </pc:sldMkLst>
        <pc:spChg chg="mod">
          <ac:chgData name="Marc Llobera Villalonga" userId="ea83d3cb-9304-42b1-829d-bd4445df3d00" providerId="ADAL" clId="{A8E3E113-C37D-48B2-B788-5D97D9C61A06}" dt="2023-12-05T12:54:18.899" v="30" actId="115"/>
          <ac:spMkLst>
            <pc:docMk/>
            <pc:sldMk cId="504858528" sldId="256"/>
            <ac:spMk id="2" creationId="{C6D241A7-5EF2-91AA-2C53-796E7326EF91}"/>
          </ac:spMkLst>
        </pc:spChg>
        <pc:spChg chg="mod">
          <ac:chgData name="Marc Llobera Villalonga" userId="ea83d3cb-9304-42b1-829d-bd4445df3d00" providerId="ADAL" clId="{A8E3E113-C37D-48B2-B788-5D97D9C61A06}" dt="2023-12-05T12:55:28.486" v="92" actId="404"/>
          <ac:spMkLst>
            <pc:docMk/>
            <pc:sldMk cId="504858528" sldId="256"/>
            <ac:spMk id="3" creationId="{93ED128B-13A3-5314-CB69-986833008104}"/>
          </ac:spMkLst>
        </pc:spChg>
        <pc:spChg chg="add mod">
          <ac:chgData name="Marc Llobera Villalonga" userId="ea83d3cb-9304-42b1-829d-bd4445df3d00" providerId="ADAL" clId="{A8E3E113-C37D-48B2-B788-5D97D9C61A06}" dt="2023-12-05T12:57:12.614" v="152" actId="20577"/>
          <ac:spMkLst>
            <pc:docMk/>
            <pc:sldMk cId="504858528" sldId="256"/>
            <ac:spMk id="5" creationId="{56FA04B5-D1AD-43A7-2F4C-446D42033DCF}"/>
          </ac:spMkLst>
        </pc:spChg>
        <pc:spChg chg="add del">
          <ac:chgData name="Marc Llobera Villalonga" userId="ea83d3cb-9304-42b1-829d-bd4445df3d00" providerId="ADAL" clId="{A8E3E113-C37D-48B2-B788-5D97D9C61A06}" dt="2023-12-05T12:51:10.623" v="4" actId="26606"/>
          <ac:spMkLst>
            <pc:docMk/>
            <pc:sldMk cId="504858528" sldId="256"/>
            <ac:spMk id="9" creationId="{9B45BA4C-9B54-4496-821F-9E0985CA984D}"/>
          </ac:spMkLst>
        </pc:spChg>
        <pc:spChg chg="add del">
          <ac:chgData name="Marc Llobera Villalonga" userId="ea83d3cb-9304-42b1-829d-bd4445df3d00" providerId="ADAL" clId="{A8E3E113-C37D-48B2-B788-5D97D9C61A06}" dt="2023-12-05T12:51:10.623" v="4" actId="26606"/>
          <ac:spMkLst>
            <pc:docMk/>
            <pc:sldMk cId="504858528" sldId="256"/>
            <ac:spMk id="11" creationId="{85E1BB9D-FAFF-4C3E-9E44-13F8FBABCD62}"/>
          </ac:spMkLst>
        </pc:spChg>
        <pc:spChg chg="add del">
          <ac:chgData name="Marc Llobera Villalonga" userId="ea83d3cb-9304-42b1-829d-bd4445df3d00" providerId="ADAL" clId="{A8E3E113-C37D-48B2-B788-5D97D9C61A06}" dt="2023-12-05T12:51:10.623" v="4" actId="26606"/>
          <ac:spMkLst>
            <pc:docMk/>
            <pc:sldMk cId="504858528" sldId="256"/>
            <ac:spMk id="13" creationId="{A8DDC302-DBEC-4742-B54B-5E9AAFE96961}"/>
          </ac:spMkLst>
        </pc:spChg>
        <pc:spChg chg="add del">
          <ac:chgData name="Marc Llobera Villalonga" userId="ea83d3cb-9304-42b1-829d-bd4445df3d00" providerId="ADAL" clId="{A8E3E113-C37D-48B2-B788-5D97D9C61A06}" dt="2023-12-05T12:51:15.472" v="6" actId="26606"/>
          <ac:spMkLst>
            <pc:docMk/>
            <pc:sldMk cId="504858528" sldId="256"/>
            <ac:spMk id="15" creationId="{46C57131-53A7-4C1A-BEA8-25F06A06AD29}"/>
          </ac:spMkLst>
        </pc:spChg>
        <pc:spChg chg="add del">
          <ac:chgData name="Marc Llobera Villalonga" userId="ea83d3cb-9304-42b1-829d-bd4445df3d00" providerId="ADAL" clId="{A8E3E113-C37D-48B2-B788-5D97D9C61A06}" dt="2023-12-05T12:51:15.472" v="6" actId="26606"/>
          <ac:spMkLst>
            <pc:docMk/>
            <pc:sldMk cId="504858528" sldId="256"/>
            <ac:spMk id="16" creationId="{4DA4374D-F270-4C02-88D7-B751FD9BD6BD}"/>
          </ac:spMkLst>
        </pc:spChg>
        <pc:spChg chg="add del">
          <ac:chgData name="Marc Llobera Villalonga" userId="ea83d3cb-9304-42b1-829d-bd4445df3d00" providerId="ADAL" clId="{A8E3E113-C37D-48B2-B788-5D97D9C61A06}" dt="2023-12-05T12:51:15.472" v="6" actId="26606"/>
          <ac:spMkLst>
            <pc:docMk/>
            <pc:sldMk cId="504858528" sldId="256"/>
            <ac:spMk id="17" creationId="{1ACA2EA0-FFD3-42EC-9406-B595015ED96E}"/>
          </ac:spMkLst>
        </pc:spChg>
        <pc:spChg chg="add del">
          <ac:chgData name="Marc Llobera Villalonga" userId="ea83d3cb-9304-42b1-829d-bd4445df3d00" providerId="ADAL" clId="{A8E3E113-C37D-48B2-B788-5D97D9C61A06}" dt="2023-12-05T12:51:15.472" v="6" actId="26606"/>
          <ac:spMkLst>
            <pc:docMk/>
            <pc:sldMk cId="504858528" sldId="256"/>
            <ac:spMk id="19" creationId="{D5288BCE-665C-472A-8C43-664BCFA31E43}"/>
          </ac:spMkLst>
        </pc:spChg>
        <pc:spChg chg="add del">
          <ac:chgData name="Marc Llobera Villalonga" userId="ea83d3cb-9304-42b1-829d-bd4445df3d00" providerId="ADAL" clId="{A8E3E113-C37D-48B2-B788-5D97D9C61A06}" dt="2023-12-05T12:51:23.538" v="8" actId="26606"/>
          <ac:spMkLst>
            <pc:docMk/>
            <pc:sldMk cId="504858528" sldId="256"/>
            <ac:spMk id="21" creationId="{1DB043B4-68C6-45B9-82AC-A5800EADB8DB}"/>
          </ac:spMkLst>
        </pc:spChg>
        <pc:spChg chg="add del">
          <ac:chgData name="Marc Llobera Villalonga" userId="ea83d3cb-9304-42b1-829d-bd4445df3d00" providerId="ADAL" clId="{A8E3E113-C37D-48B2-B788-5D97D9C61A06}" dt="2023-12-05T12:51:23.538" v="8" actId="26606"/>
          <ac:spMkLst>
            <pc:docMk/>
            <pc:sldMk cId="504858528" sldId="256"/>
            <ac:spMk id="25" creationId="{41AC6C06-99FE-4BA1-BC82-8406A424CD67}"/>
          </ac:spMkLst>
        </pc:spChg>
        <pc:spChg chg="add del">
          <ac:chgData name="Marc Llobera Villalonga" userId="ea83d3cb-9304-42b1-829d-bd4445df3d00" providerId="ADAL" clId="{A8E3E113-C37D-48B2-B788-5D97D9C61A06}" dt="2023-12-05T12:51:23.538" v="8" actId="26606"/>
          <ac:spMkLst>
            <pc:docMk/>
            <pc:sldMk cId="504858528" sldId="256"/>
            <ac:spMk id="26" creationId="{7AEC842D-C905-4DEA-B1C3-CA51995C572A}"/>
          </ac:spMkLst>
        </pc:spChg>
        <pc:spChg chg="add del">
          <ac:chgData name="Marc Llobera Villalonga" userId="ea83d3cb-9304-42b1-829d-bd4445df3d00" providerId="ADAL" clId="{A8E3E113-C37D-48B2-B788-5D97D9C61A06}" dt="2023-12-05T12:51:32.655" v="10" actId="26606"/>
          <ac:spMkLst>
            <pc:docMk/>
            <pc:sldMk cId="504858528" sldId="256"/>
            <ac:spMk id="47" creationId="{BA6285CA-6AFA-4F27-AFB5-1B32CDE09B1A}"/>
          </ac:spMkLst>
        </pc:spChg>
        <pc:spChg chg="add del">
          <ac:chgData name="Marc Llobera Villalonga" userId="ea83d3cb-9304-42b1-829d-bd4445df3d00" providerId="ADAL" clId="{A8E3E113-C37D-48B2-B788-5D97D9C61A06}" dt="2023-12-05T12:51:32.655" v="10" actId="26606"/>
          <ac:spMkLst>
            <pc:docMk/>
            <pc:sldMk cId="504858528" sldId="256"/>
            <ac:spMk id="48" creationId="{AF152BFE-7BA8-4007-AD9C-F4DC95E437EE}"/>
          </ac:spMkLst>
        </pc:spChg>
        <pc:spChg chg="add del">
          <ac:chgData name="Marc Llobera Villalonga" userId="ea83d3cb-9304-42b1-829d-bd4445df3d00" providerId="ADAL" clId="{A8E3E113-C37D-48B2-B788-5D97D9C61A06}" dt="2023-12-05T12:51:32.655" v="10" actId="26606"/>
          <ac:spMkLst>
            <pc:docMk/>
            <pc:sldMk cId="504858528" sldId="256"/>
            <ac:spMk id="49" creationId="{26796024-DF17-4BB3-BF28-01E168A3C548}"/>
          </ac:spMkLst>
        </pc:spChg>
        <pc:spChg chg="add del">
          <ac:chgData name="Marc Llobera Villalonga" userId="ea83d3cb-9304-42b1-829d-bd4445df3d00" providerId="ADAL" clId="{A8E3E113-C37D-48B2-B788-5D97D9C61A06}" dt="2023-12-05T12:51:32.655" v="10" actId="26606"/>
          <ac:spMkLst>
            <pc:docMk/>
            <pc:sldMk cId="504858528" sldId="256"/>
            <ac:spMk id="50" creationId="{7BCC6446-8462-4A63-9B6F-8F57EC40F648}"/>
          </ac:spMkLst>
        </pc:spChg>
        <pc:spChg chg="add del">
          <ac:chgData name="Marc Llobera Villalonga" userId="ea83d3cb-9304-42b1-829d-bd4445df3d00" providerId="ADAL" clId="{A8E3E113-C37D-48B2-B788-5D97D9C61A06}" dt="2023-12-05T12:51:34.111" v="12" actId="26606"/>
          <ac:spMkLst>
            <pc:docMk/>
            <pc:sldMk cId="504858528" sldId="256"/>
            <ac:spMk id="62" creationId="{3011B0B3-5679-4759-90B8-3B908C4CBD21}"/>
          </ac:spMkLst>
        </pc:spChg>
        <pc:spChg chg="add del">
          <ac:chgData name="Marc Llobera Villalonga" userId="ea83d3cb-9304-42b1-829d-bd4445df3d00" providerId="ADAL" clId="{A8E3E113-C37D-48B2-B788-5D97D9C61A06}" dt="2023-12-05T12:51:35.207" v="14" actId="26606"/>
          <ac:spMkLst>
            <pc:docMk/>
            <pc:sldMk cId="504858528" sldId="256"/>
            <ac:spMk id="66" creationId="{F1CE6CDF-ADB7-468C-85C9-B20A076F3C16}"/>
          </ac:spMkLst>
        </pc:spChg>
        <pc:spChg chg="add del">
          <ac:chgData name="Marc Llobera Villalonga" userId="ea83d3cb-9304-42b1-829d-bd4445df3d00" providerId="ADAL" clId="{A8E3E113-C37D-48B2-B788-5D97D9C61A06}" dt="2023-12-05T12:51:35.207" v="14" actId="26606"/>
          <ac:spMkLst>
            <pc:docMk/>
            <pc:sldMk cId="504858528" sldId="256"/>
            <ac:spMk id="67" creationId="{639EA3C6-5BB9-4426-BF58-2B808502F815}"/>
          </ac:spMkLst>
        </pc:spChg>
        <pc:spChg chg="add del">
          <ac:chgData name="Marc Llobera Villalonga" userId="ea83d3cb-9304-42b1-829d-bd4445df3d00" providerId="ADAL" clId="{A8E3E113-C37D-48B2-B788-5D97D9C61A06}" dt="2023-12-05T12:51:35.207" v="14" actId="26606"/>
          <ac:spMkLst>
            <pc:docMk/>
            <pc:sldMk cId="504858528" sldId="256"/>
            <ac:spMk id="68" creationId="{480A35E7-9EF6-40E1-A6C5-0B6D3D7245DD}"/>
          </ac:spMkLst>
        </pc:spChg>
        <pc:spChg chg="add">
          <ac:chgData name="Marc Llobera Villalonga" userId="ea83d3cb-9304-42b1-829d-bd4445df3d00" providerId="ADAL" clId="{A8E3E113-C37D-48B2-B788-5D97D9C61A06}" dt="2023-12-05T12:51:35.256" v="15" actId="26606"/>
          <ac:spMkLst>
            <pc:docMk/>
            <pc:sldMk cId="504858528" sldId="256"/>
            <ac:spMk id="71" creationId="{4DA4374D-F270-4C02-88D7-B751FD9BD6BD}"/>
          </ac:spMkLst>
        </pc:spChg>
        <pc:spChg chg="add">
          <ac:chgData name="Marc Llobera Villalonga" userId="ea83d3cb-9304-42b1-829d-bd4445df3d00" providerId="ADAL" clId="{A8E3E113-C37D-48B2-B788-5D97D9C61A06}" dt="2023-12-05T12:51:35.256" v="15" actId="26606"/>
          <ac:spMkLst>
            <pc:docMk/>
            <pc:sldMk cId="504858528" sldId="256"/>
            <ac:spMk id="72" creationId="{1ACA2EA0-FFD3-42EC-9406-B595015ED96E}"/>
          </ac:spMkLst>
        </pc:spChg>
        <pc:spChg chg="add">
          <ac:chgData name="Marc Llobera Villalonga" userId="ea83d3cb-9304-42b1-829d-bd4445df3d00" providerId="ADAL" clId="{A8E3E113-C37D-48B2-B788-5D97D9C61A06}" dt="2023-12-05T12:51:35.256" v="15" actId="26606"/>
          <ac:spMkLst>
            <pc:docMk/>
            <pc:sldMk cId="504858528" sldId="256"/>
            <ac:spMk id="74" creationId="{D5288BCE-665C-472A-8C43-664BCFA31E43}"/>
          </ac:spMkLst>
        </pc:spChg>
        <pc:spChg chg="add">
          <ac:chgData name="Marc Llobera Villalonga" userId="ea83d3cb-9304-42b1-829d-bd4445df3d00" providerId="ADAL" clId="{A8E3E113-C37D-48B2-B788-5D97D9C61A06}" dt="2023-12-05T12:51:35.256" v="15" actId="26606"/>
          <ac:spMkLst>
            <pc:docMk/>
            <pc:sldMk cId="504858528" sldId="256"/>
            <ac:spMk id="75" creationId="{46C57131-53A7-4C1A-BEA8-25F06A06AD29}"/>
          </ac:spMkLst>
        </pc:spChg>
        <pc:grpChg chg="add del">
          <ac:chgData name="Marc Llobera Villalonga" userId="ea83d3cb-9304-42b1-829d-bd4445df3d00" providerId="ADAL" clId="{A8E3E113-C37D-48B2-B788-5D97D9C61A06}" dt="2023-12-05T12:51:23.538" v="8" actId="26606"/>
          <ac:grpSpMkLst>
            <pc:docMk/>
            <pc:sldMk cId="504858528" sldId="256"/>
            <ac:grpSpMk id="22" creationId="{4592A8CB-0B0A-43A5-86F4-712B0C469671}"/>
          </ac:grpSpMkLst>
        </pc:grpChg>
        <pc:grpChg chg="add del">
          <ac:chgData name="Marc Llobera Villalonga" userId="ea83d3cb-9304-42b1-829d-bd4445df3d00" providerId="ADAL" clId="{A8E3E113-C37D-48B2-B788-5D97D9C61A06}" dt="2023-12-05T12:51:32.655" v="10" actId="26606"/>
          <ac:grpSpMkLst>
            <pc:docMk/>
            <pc:sldMk cId="504858528" sldId="256"/>
            <ac:grpSpMk id="51" creationId="{8118ECEF-CA6A-4CB6-BCA5-59B2DB40C4AB}"/>
          </ac:grpSpMkLst>
        </pc:grpChg>
        <pc:picChg chg="add del">
          <ac:chgData name="Marc Llobera Villalonga" userId="ea83d3cb-9304-42b1-829d-bd4445df3d00" providerId="ADAL" clId="{A8E3E113-C37D-48B2-B788-5D97D9C61A06}" dt="2023-12-05T12:51:10.623" v="4" actId="26606"/>
          <ac:picMkLst>
            <pc:docMk/>
            <pc:sldMk cId="504858528" sldId="256"/>
            <ac:picMk id="4" creationId="{746A7821-8F48-260C-0C5B-1CD6419BC57A}"/>
          </ac:picMkLst>
        </pc:picChg>
        <pc:picChg chg="add del">
          <ac:chgData name="Marc Llobera Villalonga" userId="ea83d3cb-9304-42b1-829d-bd4445df3d00" providerId="ADAL" clId="{A8E3E113-C37D-48B2-B788-5D97D9C61A06}" dt="2023-12-05T12:51:15.472" v="6" actId="26606"/>
          <ac:picMkLst>
            <pc:docMk/>
            <pc:sldMk cId="504858528" sldId="256"/>
            <ac:picMk id="18" creationId="{9300409D-29D0-F69A-8EA5-3AFAE1D1D1AD}"/>
          </ac:picMkLst>
        </pc:picChg>
        <pc:picChg chg="add del">
          <ac:chgData name="Marc Llobera Villalonga" userId="ea83d3cb-9304-42b1-829d-bd4445df3d00" providerId="ADAL" clId="{A8E3E113-C37D-48B2-B788-5D97D9C61A06}" dt="2023-12-05T12:51:23.538" v="8" actId="26606"/>
          <ac:picMkLst>
            <pc:docMk/>
            <pc:sldMk cId="504858528" sldId="256"/>
            <ac:picMk id="24" creationId="{662CCB26-6661-70A2-ED55-3F23DAC661BC}"/>
          </ac:picMkLst>
        </pc:picChg>
        <pc:picChg chg="add del">
          <ac:chgData name="Marc Llobera Villalonga" userId="ea83d3cb-9304-42b1-829d-bd4445df3d00" providerId="ADAL" clId="{A8E3E113-C37D-48B2-B788-5D97D9C61A06}" dt="2023-12-05T12:51:32.655" v="10" actId="26606"/>
          <ac:picMkLst>
            <pc:docMk/>
            <pc:sldMk cId="504858528" sldId="256"/>
            <ac:picMk id="60" creationId="{75987E2E-9FA8-F805-BE91-439DAF8D523E}"/>
          </ac:picMkLst>
        </pc:picChg>
        <pc:picChg chg="add del">
          <ac:chgData name="Marc Llobera Villalonga" userId="ea83d3cb-9304-42b1-829d-bd4445df3d00" providerId="ADAL" clId="{A8E3E113-C37D-48B2-B788-5D97D9C61A06}" dt="2023-12-05T12:51:34.111" v="12" actId="26606"/>
          <ac:picMkLst>
            <pc:docMk/>
            <pc:sldMk cId="504858528" sldId="256"/>
            <ac:picMk id="63" creationId="{E236D081-A4A7-01FE-4A3B-629529039806}"/>
          </ac:picMkLst>
        </pc:picChg>
        <pc:picChg chg="add del">
          <ac:chgData name="Marc Llobera Villalonga" userId="ea83d3cb-9304-42b1-829d-bd4445df3d00" providerId="ADAL" clId="{A8E3E113-C37D-48B2-B788-5D97D9C61A06}" dt="2023-12-05T12:51:35.207" v="14" actId="26606"/>
          <ac:picMkLst>
            <pc:docMk/>
            <pc:sldMk cId="504858528" sldId="256"/>
            <ac:picMk id="69" creationId="{AF0ADADB-E9AA-6388-AA1A-B786E3F8CA9B}"/>
          </ac:picMkLst>
        </pc:picChg>
        <pc:picChg chg="add mod">
          <ac:chgData name="Marc Llobera Villalonga" userId="ea83d3cb-9304-42b1-829d-bd4445df3d00" providerId="ADAL" clId="{A8E3E113-C37D-48B2-B788-5D97D9C61A06}" dt="2023-12-05T12:53:15.861" v="20"/>
          <ac:picMkLst>
            <pc:docMk/>
            <pc:sldMk cId="504858528" sldId="256"/>
            <ac:picMk id="73" creationId="{9300409D-29D0-F69A-8EA5-3AFAE1D1D1AD}"/>
          </ac:picMkLst>
        </pc:picChg>
        <pc:cxnChg chg="add del">
          <ac:chgData name="Marc Llobera Villalonga" userId="ea83d3cb-9304-42b1-829d-bd4445df3d00" providerId="ADAL" clId="{A8E3E113-C37D-48B2-B788-5D97D9C61A06}" dt="2023-12-05T12:51:34.111" v="12" actId="26606"/>
          <ac:cxnSpMkLst>
            <pc:docMk/>
            <pc:sldMk cId="504858528" sldId="256"/>
            <ac:cxnSpMk id="64" creationId="{32E97E5C-7A5F-424E-AAE4-654396E90799}"/>
          </ac:cxnSpMkLst>
        </pc:cxnChg>
      </pc:sldChg>
      <pc:sldChg chg="new del">
        <pc:chgData name="Marc Llobera Villalonga" userId="ea83d3cb-9304-42b1-829d-bd4445df3d00" providerId="ADAL" clId="{A8E3E113-C37D-48B2-B788-5D97D9C61A06}" dt="2023-12-05T12:53:27.598" v="21" actId="47"/>
        <pc:sldMkLst>
          <pc:docMk/>
          <pc:sldMk cId="2156328797" sldId="257"/>
        </pc:sldMkLst>
      </pc:sldChg>
      <pc:sldChg chg="modSp new mod">
        <pc:chgData name="Marc Llobera Villalonga" userId="ea83d3cb-9304-42b1-829d-bd4445df3d00" providerId="ADAL" clId="{A8E3E113-C37D-48B2-B788-5D97D9C61A06}" dt="2023-12-05T13:11:35.155" v="328" actId="14100"/>
        <pc:sldMkLst>
          <pc:docMk/>
          <pc:sldMk cId="3957052999" sldId="257"/>
        </pc:sldMkLst>
        <pc:spChg chg="mod">
          <ac:chgData name="Marc Llobera Villalonga" userId="ea83d3cb-9304-42b1-829d-bd4445df3d00" providerId="ADAL" clId="{A8E3E113-C37D-48B2-B788-5D97D9C61A06}" dt="2023-12-05T13:11:23.934" v="326" actId="113"/>
          <ac:spMkLst>
            <pc:docMk/>
            <pc:sldMk cId="3957052999" sldId="257"/>
            <ac:spMk id="2" creationId="{65696042-78A1-DD7D-FD6D-E7F5BC03E68D}"/>
          </ac:spMkLst>
        </pc:spChg>
        <pc:spChg chg="mod">
          <ac:chgData name="Marc Llobera Villalonga" userId="ea83d3cb-9304-42b1-829d-bd4445df3d00" providerId="ADAL" clId="{A8E3E113-C37D-48B2-B788-5D97D9C61A06}" dt="2023-12-05T13:11:35.155" v="328" actId="14100"/>
          <ac:spMkLst>
            <pc:docMk/>
            <pc:sldMk cId="3957052999" sldId="257"/>
            <ac:spMk id="3" creationId="{6AF25825-99A0-0331-4EC8-0BDD654AB3AB}"/>
          </ac:spMkLst>
        </pc:spChg>
      </pc:sldChg>
      <pc:sldChg chg="modSp new mod">
        <pc:chgData name="Marc Llobera Villalonga" userId="ea83d3cb-9304-42b1-829d-bd4445df3d00" providerId="ADAL" clId="{A8E3E113-C37D-48B2-B788-5D97D9C61A06}" dt="2023-12-05T13:11:05.499" v="321" actId="1076"/>
        <pc:sldMkLst>
          <pc:docMk/>
          <pc:sldMk cId="1499095009" sldId="258"/>
        </pc:sldMkLst>
        <pc:spChg chg="mod">
          <ac:chgData name="Marc Llobera Villalonga" userId="ea83d3cb-9304-42b1-829d-bd4445df3d00" providerId="ADAL" clId="{A8E3E113-C37D-48B2-B788-5D97D9C61A06}" dt="2023-12-05T13:01:00.724" v="183" actId="20577"/>
          <ac:spMkLst>
            <pc:docMk/>
            <pc:sldMk cId="1499095009" sldId="258"/>
            <ac:spMk id="2" creationId="{B9B61CC8-C3E7-DA0C-7D44-3B994D93BD6C}"/>
          </ac:spMkLst>
        </pc:spChg>
        <pc:spChg chg="mod">
          <ac:chgData name="Marc Llobera Villalonga" userId="ea83d3cb-9304-42b1-829d-bd4445df3d00" providerId="ADAL" clId="{A8E3E113-C37D-48B2-B788-5D97D9C61A06}" dt="2023-12-05T13:11:05.499" v="321" actId="1076"/>
          <ac:spMkLst>
            <pc:docMk/>
            <pc:sldMk cId="1499095009" sldId="258"/>
            <ac:spMk id="3" creationId="{452CCD76-3CB9-66EE-9B6F-5A89C87CF4BE}"/>
          </ac:spMkLst>
        </pc:spChg>
      </pc:sldChg>
      <pc:sldChg chg="new del">
        <pc:chgData name="Marc Llobera Villalonga" userId="ea83d3cb-9304-42b1-829d-bd4445df3d00" providerId="ADAL" clId="{A8E3E113-C37D-48B2-B788-5D97D9C61A06}" dt="2023-12-05T13:11:48.094" v="330" actId="47"/>
        <pc:sldMkLst>
          <pc:docMk/>
          <pc:sldMk cId="3055353063" sldId="259"/>
        </pc:sldMkLst>
      </pc:sldChg>
      <pc:sldMasterChg chg="add del addSldLayout delSldLayout">
        <pc:chgData name="Marc Llobera Villalonga" userId="ea83d3cb-9304-42b1-829d-bd4445df3d00" providerId="ADAL" clId="{A8E3E113-C37D-48B2-B788-5D97D9C61A06}" dt="2023-12-05T12:51:35.256" v="15" actId="26606"/>
        <pc:sldMasterMkLst>
          <pc:docMk/>
          <pc:sldMasterMk cId="2200388263" sldId="2147483677"/>
        </pc:sldMasterMkLst>
        <pc:sldLayoutChg chg="add del">
          <pc:chgData name="Marc Llobera Villalonga" userId="ea83d3cb-9304-42b1-829d-bd4445df3d00" providerId="ADAL" clId="{A8E3E113-C37D-48B2-B788-5D97D9C61A06}" dt="2023-12-05T12:51:35.256" v="15" actId="26606"/>
          <pc:sldLayoutMkLst>
            <pc:docMk/>
            <pc:sldMasterMk cId="2200388263" sldId="2147483677"/>
            <pc:sldLayoutMk cId="950372735" sldId="2147483678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35.256" v="15" actId="26606"/>
          <pc:sldLayoutMkLst>
            <pc:docMk/>
            <pc:sldMasterMk cId="2200388263" sldId="2147483677"/>
            <pc:sldLayoutMk cId="1981737383" sldId="2147483679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35.256" v="15" actId="26606"/>
          <pc:sldLayoutMkLst>
            <pc:docMk/>
            <pc:sldMasterMk cId="2200388263" sldId="2147483677"/>
            <pc:sldLayoutMk cId="3397117207" sldId="2147483680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35.256" v="15" actId="26606"/>
          <pc:sldLayoutMkLst>
            <pc:docMk/>
            <pc:sldMasterMk cId="2200388263" sldId="2147483677"/>
            <pc:sldLayoutMk cId="3126148565" sldId="2147483681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35.256" v="15" actId="26606"/>
          <pc:sldLayoutMkLst>
            <pc:docMk/>
            <pc:sldMasterMk cId="2200388263" sldId="2147483677"/>
            <pc:sldLayoutMk cId="3183297817" sldId="2147483682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35.256" v="15" actId="26606"/>
          <pc:sldLayoutMkLst>
            <pc:docMk/>
            <pc:sldMasterMk cId="2200388263" sldId="2147483677"/>
            <pc:sldLayoutMk cId="2014030445" sldId="2147483683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35.256" v="15" actId="26606"/>
          <pc:sldLayoutMkLst>
            <pc:docMk/>
            <pc:sldMasterMk cId="2200388263" sldId="2147483677"/>
            <pc:sldLayoutMk cId="2844267180" sldId="2147483684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35.256" v="15" actId="26606"/>
          <pc:sldLayoutMkLst>
            <pc:docMk/>
            <pc:sldMasterMk cId="2200388263" sldId="2147483677"/>
            <pc:sldLayoutMk cId="3364949106" sldId="2147483685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35.256" v="15" actId="26606"/>
          <pc:sldLayoutMkLst>
            <pc:docMk/>
            <pc:sldMasterMk cId="2200388263" sldId="2147483677"/>
            <pc:sldLayoutMk cId="2477687258" sldId="2147483686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35.256" v="15" actId="26606"/>
          <pc:sldLayoutMkLst>
            <pc:docMk/>
            <pc:sldMasterMk cId="2200388263" sldId="2147483677"/>
            <pc:sldLayoutMk cId="1000389745" sldId="2147483687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35.256" v="15" actId="26606"/>
          <pc:sldLayoutMkLst>
            <pc:docMk/>
            <pc:sldMasterMk cId="2200388263" sldId="2147483677"/>
            <pc:sldLayoutMk cId="4216006659" sldId="2147483688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35.256" v="15" actId="26606"/>
          <pc:sldLayoutMkLst>
            <pc:docMk/>
            <pc:sldMasterMk cId="2200388263" sldId="2147483677"/>
            <pc:sldLayoutMk cId="1328861835" sldId="2147483689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35.256" v="15" actId="26606"/>
          <pc:sldLayoutMkLst>
            <pc:docMk/>
            <pc:sldMasterMk cId="2200388263" sldId="2147483677"/>
            <pc:sldLayoutMk cId="2950746730" sldId="2147483690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35.256" v="15" actId="26606"/>
          <pc:sldLayoutMkLst>
            <pc:docMk/>
            <pc:sldMasterMk cId="2200388263" sldId="2147483677"/>
            <pc:sldLayoutMk cId="3444252800" sldId="2147483691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35.256" v="15" actId="26606"/>
          <pc:sldLayoutMkLst>
            <pc:docMk/>
            <pc:sldMasterMk cId="2200388263" sldId="2147483677"/>
            <pc:sldLayoutMk cId="219161941" sldId="2147483692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35.256" v="15" actId="26606"/>
          <pc:sldLayoutMkLst>
            <pc:docMk/>
            <pc:sldMasterMk cId="2200388263" sldId="2147483677"/>
            <pc:sldLayoutMk cId="3566279137" sldId="2147483693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35.256" v="15" actId="26606"/>
          <pc:sldLayoutMkLst>
            <pc:docMk/>
            <pc:sldMasterMk cId="2200388263" sldId="2147483677"/>
            <pc:sldLayoutMk cId="1133047359" sldId="2147483694"/>
          </pc:sldLayoutMkLst>
        </pc:sldLayoutChg>
      </pc:sldMasterChg>
      <pc:sldMasterChg chg="add del replId addSldLayout delSldLayout">
        <pc:chgData name="Marc Llobera Villalonga" userId="ea83d3cb-9304-42b1-829d-bd4445df3d00" providerId="ADAL" clId="{A8E3E113-C37D-48B2-B788-5D97D9C61A06}" dt="2023-12-05T12:51:35.207" v="14" actId="26606"/>
        <pc:sldMasterMkLst>
          <pc:docMk/>
          <pc:sldMasterMk cId="1565255953" sldId="2147483695"/>
        </pc:sldMasterMkLst>
        <pc:sldLayoutChg chg="add del replId">
          <pc:chgData name="Marc Llobera Villalonga" userId="ea83d3cb-9304-42b1-829d-bd4445df3d00" providerId="ADAL" clId="{A8E3E113-C37D-48B2-B788-5D97D9C61A06}" dt="2023-12-05T12:51:35.207" v="14" actId="26606"/>
          <pc:sldLayoutMkLst>
            <pc:docMk/>
            <pc:sldMasterMk cId="1565255953" sldId="2147483695"/>
            <pc:sldLayoutMk cId="1827994334" sldId="2147483696"/>
          </pc:sldLayoutMkLst>
        </pc:sldLayoutChg>
        <pc:sldLayoutChg chg="add del replId">
          <pc:chgData name="Marc Llobera Villalonga" userId="ea83d3cb-9304-42b1-829d-bd4445df3d00" providerId="ADAL" clId="{A8E3E113-C37D-48B2-B788-5D97D9C61A06}" dt="2023-12-05T12:51:35.207" v="14" actId="26606"/>
          <pc:sldLayoutMkLst>
            <pc:docMk/>
            <pc:sldMasterMk cId="1565255953" sldId="2147483695"/>
            <pc:sldLayoutMk cId="866613516" sldId="2147483697"/>
          </pc:sldLayoutMkLst>
        </pc:sldLayoutChg>
        <pc:sldLayoutChg chg="add del replId">
          <pc:chgData name="Marc Llobera Villalonga" userId="ea83d3cb-9304-42b1-829d-bd4445df3d00" providerId="ADAL" clId="{A8E3E113-C37D-48B2-B788-5D97D9C61A06}" dt="2023-12-05T12:51:35.207" v="14" actId="26606"/>
          <pc:sldLayoutMkLst>
            <pc:docMk/>
            <pc:sldMasterMk cId="1565255953" sldId="2147483695"/>
            <pc:sldLayoutMk cId="3863149102" sldId="2147483698"/>
          </pc:sldLayoutMkLst>
        </pc:sldLayoutChg>
        <pc:sldLayoutChg chg="add del replId">
          <pc:chgData name="Marc Llobera Villalonga" userId="ea83d3cb-9304-42b1-829d-bd4445df3d00" providerId="ADAL" clId="{A8E3E113-C37D-48B2-B788-5D97D9C61A06}" dt="2023-12-05T12:51:35.207" v="14" actId="26606"/>
          <pc:sldLayoutMkLst>
            <pc:docMk/>
            <pc:sldMasterMk cId="1565255953" sldId="2147483695"/>
            <pc:sldLayoutMk cId="1470290247" sldId="2147483699"/>
          </pc:sldLayoutMkLst>
        </pc:sldLayoutChg>
        <pc:sldLayoutChg chg="add del replId">
          <pc:chgData name="Marc Llobera Villalonga" userId="ea83d3cb-9304-42b1-829d-bd4445df3d00" providerId="ADAL" clId="{A8E3E113-C37D-48B2-B788-5D97D9C61A06}" dt="2023-12-05T12:51:35.207" v="14" actId="26606"/>
          <pc:sldLayoutMkLst>
            <pc:docMk/>
            <pc:sldMasterMk cId="1565255953" sldId="2147483695"/>
            <pc:sldLayoutMk cId="3659618333" sldId="2147483700"/>
          </pc:sldLayoutMkLst>
        </pc:sldLayoutChg>
        <pc:sldLayoutChg chg="add del replId">
          <pc:chgData name="Marc Llobera Villalonga" userId="ea83d3cb-9304-42b1-829d-bd4445df3d00" providerId="ADAL" clId="{A8E3E113-C37D-48B2-B788-5D97D9C61A06}" dt="2023-12-05T12:51:35.207" v="14" actId="26606"/>
          <pc:sldLayoutMkLst>
            <pc:docMk/>
            <pc:sldMasterMk cId="1565255953" sldId="2147483695"/>
            <pc:sldLayoutMk cId="4004987183" sldId="2147483701"/>
          </pc:sldLayoutMkLst>
        </pc:sldLayoutChg>
        <pc:sldLayoutChg chg="add del replId">
          <pc:chgData name="Marc Llobera Villalonga" userId="ea83d3cb-9304-42b1-829d-bd4445df3d00" providerId="ADAL" clId="{A8E3E113-C37D-48B2-B788-5D97D9C61A06}" dt="2023-12-05T12:51:35.207" v="14" actId="26606"/>
          <pc:sldLayoutMkLst>
            <pc:docMk/>
            <pc:sldMasterMk cId="1565255953" sldId="2147483695"/>
            <pc:sldLayoutMk cId="4042289084" sldId="2147483702"/>
          </pc:sldLayoutMkLst>
        </pc:sldLayoutChg>
        <pc:sldLayoutChg chg="add del replId">
          <pc:chgData name="Marc Llobera Villalonga" userId="ea83d3cb-9304-42b1-829d-bd4445df3d00" providerId="ADAL" clId="{A8E3E113-C37D-48B2-B788-5D97D9C61A06}" dt="2023-12-05T12:51:35.207" v="14" actId="26606"/>
          <pc:sldLayoutMkLst>
            <pc:docMk/>
            <pc:sldMasterMk cId="1565255953" sldId="2147483695"/>
            <pc:sldLayoutMk cId="26025809" sldId="2147483703"/>
          </pc:sldLayoutMkLst>
        </pc:sldLayoutChg>
        <pc:sldLayoutChg chg="add del replId">
          <pc:chgData name="Marc Llobera Villalonga" userId="ea83d3cb-9304-42b1-829d-bd4445df3d00" providerId="ADAL" clId="{A8E3E113-C37D-48B2-B788-5D97D9C61A06}" dt="2023-12-05T12:51:35.207" v="14" actId="26606"/>
          <pc:sldLayoutMkLst>
            <pc:docMk/>
            <pc:sldMasterMk cId="1565255953" sldId="2147483695"/>
            <pc:sldLayoutMk cId="1886607654" sldId="2147483704"/>
          </pc:sldLayoutMkLst>
        </pc:sldLayoutChg>
        <pc:sldLayoutChg chg="add del replId">
          <pc:chgData name="Marc Llobera Villalonga" userId="ea83d3cb-9304-42b1-829d-bd4445df3d00" providerId="ADAL" clId="{A8E3E113-C37D-48B2-B788-5D97D9C61A06}" dt="2023-12-05T12:51:35.207" v="14" actId="26606"/>
          <pc:sldLayoutMkLst>
            <pc:docMk/>
            <pc:sldMasterMk cId="1565255953" sldId="2147483695"/>
            <pc:sldLayoutMk cId="69496338" sldId="2147483705"/>
          </pc:sldLayoutMkLst>
        </pc:sldLayoutChg>
        <pc:sldLayoutChg chg="add del replId">
          <pc:chgData name="Marc Llobera Villalonga" userId="ea83d3cb-9304-42b1-829d-bd4445df3d00" providerId="ADAL" clId="{A8E3E113-C37D-48B2-B788-5D97D9C61A06}" dt="2023-12-05T12:51:35.207" v="14" actId="26606"/>
          <pc:sldLayoutMkLst>
            <pc:docMk/>
            <pc:sldMasterMk cId="1565255953" sldId="2147483695"/>
            <pc:sldLayoutMk cId="2472476518" sldId="2147483706"/>
          </pc:sldLayoutMkLst>
        </pc:sldLayoutChg>
      </pc:sldMasterChg>
      <pc:sldMasterChg chg="add del addSldLayout delSldLayout">
        <pc:chgData name="Marc Llobera Villalonga" userId="ea83d3cb-9304-42b1-829d-bd4445df3d00" providerId="ADAL" clId="{A8E3E113-C37D-48B2-B788-5D97D9C61A06}" dt="2023-12-05T12:51:23.538" v="8" actId="26606"/>
        <pc:sldMasterMkLst>
          <pc:docMk/>
          <pc:sldMasterMk cId="105101209" sldId="2147483715"/>
        </pc:sldMasterMkLst>
        <pc:sldLayoutChg chg="add del">
          <pc:chgData name="Marc Llobera Villalonga" userId="ea83d3cb-9304-42b1-829d-bd4445df3d00" providerId="ADAL" clId="{A8E3E113-C37D-48B2-B788-5D97D9C61A06}" dt="2023-12-05T12:51:23.538" v="8" actId="26606"/>
          <pc:sldLayoutMkLst>
            <pc:docMk/>
            <pc:sldMasterMk cId="105101209" sldId="2147483715"/>
            <pc:sldLayoutMk cId="560755628" sldId="2147483704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23.538" v="8" actId="26606"/>
          <pc:sldLayoutMkLst>
            <pc:docMk/>
            <pc:sldMasterMk cId="105101209" sldId="2147483715"/>
            <pc:sldLayoutMk cId="3739397541" sldId="2147483705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23.538" v="8" actId="26606"/>
          <pc:sldLayoutMkLst>
            <pc:docMk/>
            <pc:sldMasterMk cId="105101209" sldId="2147483715"/>
            <pc:sldLayoutMk cId="3203909846" sldId="2147483706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23.538" v="8" actId="26606"/>
          <pc:sldLayoutMkLst>
            <pc:docMk/>
            <pc:sldMasterMk cId="105101209" sldId="2147483715"/>
            <pc:sldLayoutMk cId="2675335083" sldId="2147483707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23.538" v="8" actId="26606"/>
          <pc:sldLayoutMkLst>
            <pc:docMk/>
            <pc:sldMasterMk cId="105101209" sldId="2147483715"/>
            <pc:sldLayoutMk cId="3359045685" sldId="2147483708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23.538" v="8" actId="26606"/>
          <pc:sldLayoutMkLst>
            <pc:docMk/>
            <pc:sldMasterMk cId="105101209" sldId="2147483715"/>
            <pc:sldLayoutMk cId="2942833637" sldId="2147483709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23.538" v="8" actId="26606"/>
          <pc:sldLayoutMkLst>
            <pc:docMk/>
            <pc:sldMasterMk cId="105101209" sldId="2147483715"/>
            <pc:sldLayoutMk cId="1599472346" sldId="2147483710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23.538" v="8" actId="26606"/>
          <pc:sldLayoutMkLst>
            <pc:docMk/>
            <pc:sldMasterMk cId="105101209" sldId="2147483715"/>
            <pc:sldLayoutMk cId="2307304098" sldId="2147483711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23.538" v="8" actId="26606"/>
          <pc:sldLayoutMkLst>
            <pc:docMk/>
            <pc:sldMasterMk cId="105101209" sldId="2147483715"/>
            <pc:sldLayoutMk cId="3053059643" sldId="2147483712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23.538" v="8" actId="26606"/>
          <pc:sldLayoutMkLst>
            <pc:docMk/>
            <pc:sldMasterMk cId="105101209" sldId="2147483715"/>
            <pc:sldLayoutMk cId="2353729075" sldId="2147483713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23.538" v="8" actId="26606"/>
          <pc:sldLayoutMkLst>
            <pc:docMk/>
            <pc:sldMasterMk cId="105101209" sldId="2147483715"/>
            <pc:sldLayoutMk cId="812700981" sldId="2147483714"/>
          </pc:sldLayoutMkLst>
        </pc:sldLayoutChg>
      </pc:sldMasterChg>
      <pc:sldMasterChg chg="add del addSldLayout delSldLayout">
        <pc:chgData name="Marc Llobera Villalonga" userId="ea83d3cb-9304-42b1-829d-bd4445df3d00" providerId="ADAL" clId="{A8E3E113-C37D-48B2-B788-5D97D9C61A06}" dt="2023-12-05T12:51:34.111" v="12" actId="26606"/>
        <pc:sldMasterMkLst>
          <pc:docMk/>
          <pc:sldMasterMk cId="1918325040" sldId="2147483715"/>
        </pc:sldMasterMkLst>
        <pc:sldLayoutChg chg="add del">
          <pc:chgData name="Marc Llobera Villalonga" userId="ea83d3cb-9304-42b1-829d-bd4445df3d00" providerId="ADAL" clId="{A8E3E113-C37D-48B2-B788-5D97D9C61A06}" dt="2023-12-05T12:51:34.111" v="12" actId="26606"/>
          <pc:sldLayoutMkLst>
            <pc:docMk/>
            <pc:sldMasterMk cId="1918325040" sldId="2147483715"/>
            <pc:sldLayoutMk cId="3342099995" sldId="2147483704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34.111" v="12" actId="26606"/>
          <pc:sldLayoutMkLst>
            <pc:docMk/>
            <pc:sldMasterMk cId="1918325040" sldId="2147483715"/>
            <pc:sldLayoutMk cId="2280292805" sldId="2147483705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34.111" v="12" actId="26606"/>
          <pc:sldLayoutMkLst>
            <pc:docMk/>
            <pc:sldMasterMk cId="1918325040" sldId="2147483715"/>
            <pc:sldLayoutMk cId="3763932961" sldId="2147483706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34.111" v="12" actId="26606"/>
          <pc:sldLayoutMkLst>
            <pc:docMk/>
            <pc:sldMasterMk cId="1918325040" sldId="2147483715"/>
            <pc:sldLayoutMk cId="374630297" sldId="2147483707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34.111" v="12" actId="26606"/>
          <pc:sldLayoutMkLst>
            <pc:docMk/>
            <pc:sldMasterMk cId="1918325040" sldId="2147483715"/>
            <pc:sldLayoutMk cId="3064932027" sldId="2147483708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34.111" v="12" actId="26606"/>
          <pc:sldLayoutMkLst>
            <pc:docMk/>
            <pc:sldMasterMk cId="1918325040" sldId="2147483715"/>
            <pc:sldLayoutMk cId="2747388617" sldId="2147483709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34.111" v="12" actId="26606"/>
          <pc:sldLayoutMkLst>
            <pc:docMk/>
            <pc:sldMasterMk cId="1918325040" sldId="2147483715"/>
            <pc:sldLayoutMk cId="3639347685" sldId="2147483710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34.111" v="12" actId="26606"/>
          <pc:sldLayoutMkLst>
            <pc:docMk/>
            <pc:sldMasterMk cId="1918325040" sldId="2147483715"/>
            <pc:sldLayoutMk cId="3274533063" sldId="2147483711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34.111" v="12" actId="26606"/>
          <pc:sldLayoutMkLst>
            <pc:docMk/>
            <pc:sldMasterMk cId="1918325040" sldId="2147483715"/>
            <pc:sldLayoutMk cId="3617734413" sldId="2147483712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34.111" v="12" actId="26606"/>
          <pc:sldLayoutMkLst>
            <pc:docMk/>
            <pc:sldMasterMk cId="1918325040" sldId="2147483715"/>
            <pc:sldLayoutMk cId="2815976461" sldId="2147483713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34.111" v="12" actId="26606"/>
          <pc:sldLayoutMkLst>
            <pc:docMk/>
            <pc:sldMasterMk cId="1918325040" sldId="2147483715"/>
            <pc:sldLayoutMk cId="1683014274" sldId="2147483714"/>
          </pc:sldLayoutMkLst>
        </pc:sldLayoutChg>
      </pc:sldMasterChg>
      <pc:sldMasterChg chg="add del addSldLayout delSldLayout">
        <pc:chgData name="Marc Llobera Villalonga" userId="ea83d3cb-9304-42b1-829d-bd4445df3d00" providerId="ADAL" clId="{A8E3E113-C37D-48B2-B788-5D97D9C61A06}" dt="2023-12-05T12:51:32.655" v="10" actId="26606"/>
        <pc:sldMasterMkLst>
          <pc:docMk/>
          <pc:sldMasterMk cId="1570431985" sldId="2147483742"/>
        </pc:sldMasterMkLst>
        <pc:sldLayoutChg chg="add del">
          <pc:chgData name="Marc Llobera Villalonga" userId="ea83d3cb-9304-42b1-829d-bd4445df3d00" providerId="ADAL" clId="{A8E3E113-C37D-48B2-B788-5D97D9C61A06}" dt="2023-12-05T12:51:32.655" v="10" actId="26606"/>
          <pc:sldLayoutMkLst>
            <pc:docMk/>
            <pc:sldMasterMk cId="1570431985" sldId="2147483742"/>
            <pc:sldLayoutMk cId="2685637569" sldId="2147483731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32.655" v="10" actId="26606"/>
          <pc:sldLayoutMkLst>
            <pc:docMk/>
            <pc:sldMasterMk cId="1570431985" sldId="2147483742"/>
            <pc:sldLayoutMk cId="3176362635" sldId="2147483732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32.655" v="10" actId="26606"/>
          <pc:sldLayoutMkLst>
            <pc:docMk/>
            <pc:sldMasterMk cId="1570431985" sldId="2147483742"/>
            <pc:sldLayoutMk cId="1429154749" sldId="2147483733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32.655" v="10" actId="26606"/>
          <pc:sldLayoutMkLst>
            <pc:docMk/>
            <pc:sldMasterMk cId="1570431985" sldId="2147483742"/>
            <pc:sldLayoutMk cId="2117986277" sldId="2147483734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32.655" v="10" actId="26606"/>
          <pc:sldLayoutMkLst>
            <pc:docMk/>
            <pc:sldMasterMk cId="1570431985" sldId="2147483742"/>
            <pc:sldLayoutMk cId="1441437537" sldId="2147483735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32.655" v="10" actId="26606"/>
          <pc:sldLayoutMkLst>
            <pc:docMk/>
            <pc:sldMasterMk cId="1570431985" sldId="2147483742"/>
            <pc:sldLayoutMk cId="1358295015" sldId="2147483736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32.655" v="10" actId="26606"/>
          <pc:sldLayoutMkLst>
            <pc:docMk/>
            <pc:sldMasterMk cId="1570431985" sldId="2147483742"/>
            <pc:sldLayoutMk cId="1190700829" sldId="2147483737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32.655" v="10" actId="26606"/>
          <pc:sldLayoutMkLst>
            <pc:docMk/>
            <pc:sldMasterMk cId="1570431985" sldId="2147483742"/>
            <pc:sldLayoutMk cId="673942863" sldId="2147483738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32.655" v="10" actId="26606"/>
          <pc:sldLayoutMkLst>
            <pc:docMk/>
            <pc:sldMasterMk cId="1570431985" sldId="2147483742"/>
            <pc:sldLayoutMk cId="4267908382" sldId="2147483739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32.655" v="10" actId="26606"/>
          <pc:sldLayoutMkLst>
            <pc:docMk/>
            <pc:sldMasterMk cId="1570431985" sldId="2147483742"/>
            <pc:sldLayoutMk cId="2310512313" sldId="2147483740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32.655" v="10" actId="26606"/>
          <pc:sldLayoutMkLst>
            <pc:docMk/>
            <pc:sldMasterMk cId="1570431985" sldId="2147483742"/>
            <pc:sldLayoutMk cId="1074374689" sldId="2147483741"/>
          </pc:sldLayoutMkLst>
        </pc:sldLayoutChg>
      </pc:sldMasterChg>
      <pc:sldMasterChg chg="add del addSldLayout delSldLayout">
        <pc:chgData name="Marc Llobera Villalonga" userId="ea83d3cb-9304-42b1-829d-bd4445df3d00" providerId="ADAL" clId="{A8E3E113-C37D-48B2-B788-5D97D9C61A06}" dt="2023-12-05T12:51:10.623" v="4" actId="26606"/>
        <pc:sldMasterMkLst>
          <pc:docMk/>
          <pc:sldMasterMk cId="3523438916" sldId="2147483768"/>
        </pc:sldMasterMkLst>
        <pc:sldLayoutChg chg="add del">
          <pc:chgData name="Marc Llobera Villalonga" userId="ea83d3cb-9304-42b1-829d-bd4445df3d00" providerId="ADAL" clId="{A8E3E113-C37D-48B2-B788-5D97D9C61A06}" dt="2023-12-05T12:51:10.623" v="4" actId="26606"/>
          <pc:sldLayoutMkLst>
            <pc:docMk/>
            <pc:sldMasterMk cId="3523438916" sldId="2147483768"/>
            <pc:sldLayoutMk cId="3586405143" sldId="2147483757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10.623" v="4" actId="26606"/>
          <pc:sldLayoutMkLst>
            <pc:docMk/>
            <pc:sldMasterMk cId="3523438916" sldId="2147483768"/>
            <pc:sldLayoutMk cId="2363785551" sldId="2147483758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10.623" v="4" actId="26606"/>
          <pc:sldLayoutMkLst>
            <pc:docMk/>
            <pc:sldMasterMk cId="3523438916" sldId="2147483768"/>
            <pc:sldLayoutMk cId="2166739678" sldId="2147483759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10.623" v="4" actId="26606"/>
          <pc:sldLayoutMkLst>
            <pc:docMk/>
            <pc:sldMasterMk cId="3523438916" sldId="2147483768"/>
            <pc:sldLayoutMk cId="2830618917" sldId="2147483760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10.623" v="4" actId="26606"/>
          <pc:sldLayoutMkLst>
            <pc:docMk/>
            <pc:sldMasterMk cId="3523438916" sldId="2147483768"/>
            <pc:sldLayoutMk cId="4252538666" sldId="2147483761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10.623" v="4" actId="26606"/>
          <pc:sldLayoutMkLst>
            <pc:docMk/>
            <pc:sldMasterMk cId="3523438916" sldId="2147483768"/>
            <pc:sldLayoutMk cId="3948327356" sldId="2147483762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10.623" v="4" actId="26606"/>
          <pc:sldLayoutMkLst>
            <pc:docMk/>
            <pc:sldMasterMk cId="3523438916" sldId="2147483768"/>
            <pc:sldLayoutMk cId="3965474601" sldId="2147483763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10.623" v="4" actId="26606"/>
          <pc:sldLayoutMkLst>
            <pc:docMk/>
            <pc:sldMasterMk cId="3523438916" sldId="2147483768"/>
            <pc:sldLayoutMk cId="2647301746" sldId="2147483764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10.623" v="4" actId="26606"/>
          <pc:sldLayoutMkLst>
            <pc:docMk/>
            <pc:sldMasterMk cId="3523438916" sldId="2147483768"/>
            <pc:sldLayoutMk cId="1469598434" sldId="2147483765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10.623" v="4" actId="26606"/>
          <pc:sldLayoutMkLst>
            <pc:docMk/>
            <pc:sldMasterMk cId="3523438916" sldId="2147483768"/>
            <pc:sldLayoutMk cId="3331784369" sldId="2147483766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10.623" v="4" actId="26606"/>
          <pc:sldLayoutMkLst>
            <pc:docMk/>
            <pc:sldMasterMk cId="3523438916" sldId="2147483768"/>
            <pc:sldLayoutMk cId="1208339978" sldId="2147483767"/>
          </pc:sldLayoutMkLst>
        </pc:sldLayoutChg>
      </pc:sldMasterChg>
      <pc:sldMasterChg chg="add del addSldLayout delSldLayout">
        <pc:chgData name="Marc Llobera Villalonga" userId="ea83d3cb-9304-42b1-829d-bd4445df3d00" providerId="ADAL" clId="{A8E3E113-C37D-48B2-B788-5D97D9C61A06}" dt="2023-12-05T12:51:35.256" v="15" actId="26606"/>
        <pc:sldMasterMkLst>
          <pc:docMk/>
          <pc:sldMasterMk cId="3990015502" sldId="2147483781"/>
        </pc:sldMasterMkLst>
        <pc:sldLayoutChg chg="add del">
          <pc:chgData name="Marc Llobera Villalonga" userId="ea83d3cb-9304-42b1-829d-bd4445df3d00" providerId="ADAL" clId="{A8E3E113-C37D-48B2-B788-5D97D9C61A06}" dt="2023-12-05T12:51:35.256" v="15" actId="26606"/>
          <pc:sldLayoutMkLst>
            <pc:docMk/>
            <pc:sldMasterMk cId="3990015502" sldId="2147483781"/>
            <pc:sldLayoutMk cId="3978955981" sldId="2147483770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35.256" v="15" actId="26606"/>
          <pc:sldLayoutMkLst>
            <pc:docMk/>
            <pc:sldMasterMk cId="3990015502" sldId="2147483781"/>
            <pc:sldLayoutMk cId="1936150191" sldId="2147483771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35.256" v="15" actId="26606"/>
          <pc:sldLayoutMkLst>
            <pc:docMk/>
            <pc:sldMasterMk cId="3990015502" sldId="2147483781"/>
            <pc:sldLayoutMk cId="564089475" sldId="2147483772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35.256" v="15" actId="26606"/>
          <pc:sldLayoutMkLst>
            <pc:docMk/>
            <pc:sldMasterMk cId="3990015502" sldId="2147483781"/>
            <pc:sldLayoutMk cId="4082104182" sldId="2147483773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35.256" v="15" actId="26606"/>
          <pc:sldLayoutMkLst>
            <pc:docMk/>
            <pc:sldMasterMk cId="3990015502" sldId="2147483781"/>
            <pc:sldLayoutMk cId="2479068808" sldId="2147483774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35.256" v="15" actId="26606"/>
          <pc:sldLayoutMkLst>
            <pc:docMk/>
            <pc:sldMasterMk cId="3990015502" sldId="2147483781"/>
            <pc:sldLayoutMk cId="4081745786" sldId="2147483775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35.256" v="15" actId="26606"/>
          <pc:sldLayoutMkLst>
            <pc:docMk/>
            <pc:sldMasterMk cId="3990015502" sldId="2147483781"/>
            <pc:sldLayoutMk cId="1515186912" sldId="2147483776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35.256" v="15" actId="26606"/>
          <pc:sldLayoutMkLst>
            <pc:docMk/>
            <pc:sldMasterMk cId="3990015502" sldId="2147483781"/>
            <pc:sldLayoutMk cId="3491718354" sldId="2147483777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35.256" v="15" actId="26606"/>
          <pc:sldLayoutMkLst>
            <pc:docMk/>
            <pc:sldMasterMk cId="3990015502" sldId="2147483781"/>
            <pc:sldLayoutMk cId="3106608005" sldId="2147483778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35.256" v="15" actId="26606"/>
          <pc:sldLayoutMkLst>
            <pc:docMk/>
            <pc:sldMasterMk cId="3990015502" sldId="2147483781"/>
            <pc:sldLayoutMk cId="1281336206" sldId="2147483779"/>
          </pc:sldLayoutMkLst>
        </pc:sldLayoutChg>
        <pc:sldLayoutChg chg="add del">
          <pc:chgData name="Marc Llobera Villalonga" userId="ea83d3cb-9304-42b1-829d-bd4445df3d00" providerId="ADAL" clId="{A8E3E113-C37D-48B2-B788-5D97D9C61A06}" dt="2023-12-05T12:51:35.256" v="15" actId="26606"/>
          <pc:sldLayoutMkLst>
            <pc:docMk/>
            <pc:sldMasterMk cId="3990015502" sldId="2147483781"/>
            <pc:sldLayoutMk cId="278903956" sldId="214748378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518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0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4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0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3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6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5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0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8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1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74" r:id="rId6"/>
    <p:sldLayoutId id="2147483770" r:id="rId7"/>
    <p:sldLayoutId id="2147483771" r:id="rId8"/>
    <p:sldLayoutId id="2147483772" r:id="rId9"/>
    <p:sldLayoutId id="2147483773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8">
            <a:extLst>
              <a:ext uri="{FF2B5EF4-FFF2-40B4-BE49-F238E27FC236}">
                <a16:creationId xmlns:a16="http://schemas.microsoft.com/office/drawing/2014/main" id="{4DA4374D-F270-4C02-88D7-B751FD9BD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!!Rectangle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3" name="Picture 3" descr="Concepto genético abstracto">
            <a:extLst>
              <a:ext uri="{FF2B5EF4-FFF2-40B4-BE49-F238E27FC236}">
                <a16:creationId xmlns:a16="http://schemas.microsoft.com/office/drawing/2014/main" id="{9300409D-29D0-F69A-8EA5-3AFAE1D1D1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duotone>
              <a:prstClr val="black"/>
              <a:schemeClr val="accent6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rcRect t="25613" b="1813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74" name="Rectangle 1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D241A7-5EF2-91AA-2C53-796E7326E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Autofit/>
          </a:bodyPr>
          <a:lstStyle/>
          <a:p>
            <a:pPr algn="ctr"/>
            <a:r>
              <a:rPr lang="en-US" sz="5400" b="1" dirty="0">
                <a:latin typeface="Aptos Black" panose="020F0502020204030204" pitchFamily="34" charset="0"/>
              </a:rPr>
              <a:t>Streaming Decision Trees for Lifelong Learning</a:t>
            </a:r>
            <a:endParaRPr lang="es-ES" sz="5400" b="1" dirty="0">
              <a:latin typeface="Aptos Black" panose="020F0502020204030204" pitchFamily="34" charset="0"/>
            </a:endParaRPr>
          </a:p>
        </p:txBody>
      </p:sp>
      <p:sp>
        <p:nvSpPr>
          <p:cNvPr id="75" name="Rectangle: Rounded Corners 1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ED128B-13A3-5314-CB69-986833008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s-ES" sz="1400" b="1" dirty="0">
                <a:latin typeface="Aptos Black" panose="020B0004020202020204" pitchFamily="34" charset="0"/>
              </a:rPr>
              <a:t>Marc Llobera Villalonga &amp; Patxi Juaristi </a:t>
            </a:r>
            <a:r>
              <a:rPr lang="es-ES" sz="1400" b="1" dirty="0" err="1">
                <a:latin typeface="Aptos Black" panose="020B0004020202020204" pitchFamily="34" charset="0"/>
              </a:rPr>
              <a:t>Pagegi</a:t>
            </a:r>
            <a:endParaRPr lang="es-ES" sz="1400" b="1" dirty="0">
              <a:latin typeface="Aptos Black" panose="020B00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6FA04B5-D1AD-43A7-2F4C-446D42033DCF}"/>
              </a:ext>
            </a:extLst>
          </p:cNvPr>
          <p:cNvSpPr txBox="1"/>
          <p:nvPr/>
        </p:nvSpPr>
        <p:spPr>
          <a:xfrm>
            <a:off x="1538287" y="3370319"/>
            <a:ext cx="9134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ptos" panose="020B0004020202020204" pitchFamily="34" charset="0"/>
              </a:rPr>
              <a:t>Data </a:t>
            </a:r>
            <a:r>
              <a:rPr lang="es-ES" sz="1400" dirty="0" err="1">
                <a:latin typeface="Aptos" panose="020B0004020202020204" pitchFamily="34" charset="0"/>
              </a:rPr>
              <a:t>Mining</a:t>
            </a:r>
            <a:r>
              <a:rPr lang="es-ES" sz="1400" dirty="0">
                <a:latin typeface="Aptos" panose="020B0004020202020204" pitchFamily="34" charset="0"/>
              </a:rPr>
              <a:t>, </a:t>
            </a:r>
            <a:r>
              <a:rPr lang="es-ES" sz="1400" dirty="0" err="1">
                <a:latin typeface="Aptos" panose="020B0004020202020204" pitchFamily="34" charset="0"/>
              </a:rPr>
              <a:t>Università</a:t>
            </a:r>
            <a:r>
              <a:rPr lang="es-ES" sz="1400" dirty="0">
                <a:latin typeface="Aptos" panose="020B0004020202020204" pitchFamily="34" charset="0"/>
              </a:rPr>
              <a:t> di Pisa</a:t>
            </a:r>
          </a:p>
          <a:p>
            <a:pPr algn="ctr"/>
            <a:r>
              <a:rPr lang="es-ES" sz="1400" dirty="0">
                <a:latin typeface="Aptos" panose="020B0004020202020204" pitchFamily="34" charset="0"/>
              </a:rPr>
              <a:t>2023 - 2024</a:t>
            </a:r>
          </a:p>
        </p:txBody>
      </p:sp>
    </p:spTree>
    <p:extLst>
      <p:ext uri="{BB962C8B-B14F-4D97-AF65-F5344CB8AC3E}">
        <p14:creationId xmlns:p14="http://schemas.microsoft.com/office/powerpoint/2010/main" val="50485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61CC8-C3E7-DA0C-7D44-3B994D93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 Black" panose="020B0004020202020204" pitchFamily="34" charset="0"/>
              </a:rPr>
              <a:t>WHAT ARE WE GONNA SEE?</a:t>
            </a:r>
            <a:endParaRPr lang="es-ES" dirty="0">
              <a:latin typeface="Aptos Black" panose="020B00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2CCD76-3CB9-66EE-9B6F-5A89C87CF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2840639"/>
            <a:ext cx="11228438" cy="2651761"/>
          </a:xfrm>
        </p:spPr>
        <p:txBody>
          <a:bodyPr>
            <a:normAutofit/>
          </a:bodyPr>
          <a:lstStyle/>
          <a:p>
            <a:r>
              <a:rPr lang="es-ES" sz="2400" dirty="0" err="1"/>
              <a:t>Introduction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Lifelong</a:t>
            </a:r>
            <a:r>
              <a:rPr lang="es-ES" sz="2400" dirty="0"/>
              <a:t> </a:t>
            </a:r>
            <a:r>
              <a:rPr lang="es-ES" sz="2400" dirty="0" err="1"/>
              <a:t>Learning</a:t>
            </a:r>
            <a:r>
              <a:rPr lang="es-ES" sz="2400" dirty="0"/>
              <a:t> </a:t>
            </a:r>
            <a:r>
              <a:rPr lang="es-ES" sz="2400" dirty="0" err="1"/>
              <a:t>Models</a:t>
            </a:r>
            <a:r>
              <a:rPr lang="es-ES" sz="2400" dirty="0"/>
              <a:t> and </a:t>
            </a:r>
            <a:r>
              <a:rPr lang="es-ES" sz="2400" dirty="0" err="1"/>
              <a:t>Decision</a:t>
            </a:r>
            <a:r>
              <a:rPr lang="es-ES" sz="2400" dirty="0"/>
              <a:t> </a:t>
            </a:r>
            <a:r>
              <a:rPr lang="es-ES" sz="2400" dirty="0" err="1"/>
              <a:t>Trees</a:t>
            </a:r>
            <a:endParaRPr lang="es-ES" sz="2400" dirty="0"/>
          </a:p>
          <a:p>
            <a:r>
              <a:rPr lang="es-ES" sz="2400" dirty="0" err="1"/>
              <a:t>Related</a:t>
            </a:r>
            <a:r>
              <a:rPr lang="es-ES" sz="2400" dirty="0"/>
              <a:t> Works: Data </a:t>
            </a:r>
            <a:r>
              <a:rPr lang="es-ES" sz="2400" dirty="0" err="1"/>
              <a:t>streams</a:t>
            </a:r>
            <a:r>
              <a:rPr lang="es-ES" sz="2400" dirty="0"/>
              <a:t> &amp; </a:t>
            </a:r>
            <a:r>
              <a:rPr lang="es-ES" sz="2400" dirty="0" err="1"/>
              <a:t>Catastrophic</a:t>
            </a:r>
            <a:r>
              <a:rPr lang="es-ES" sz="2400" dirty="0"/>
              <a:t> </a:t>
            </a:r>
            <a:r>
              <a:rPr lang="es-ES" sz="2400" dirty="0" err="1"/>
              <a:t>forgetting</a:t>
            </a:r>
            <a:endParaRPr lang="es-ES" sz="2400" dirty="0"/>
          </a:p>
          <a:p>
            <a:r>
              <a:rPr lang="en-US" sz="2400" dirty="0"/>
              <a:t> Forgetting in Streaming Decision Trees</a:t>
            </a:r>
            <a:endParaRPr lang="es-ES" sz="2400" dirty="0"/>
          </a:p>
          <a:p>
            <a:r>
              <a:rPr lang="es-ES" sz="2400" dirty="0" err="1"/>
              <a:t>Overcoming</a:t>
            </a:r>
            <a:r>
              <a:rPr lang="es-ES" sz="2400" dirty="0"/>
              <a:t> </a:t>
            </a:r>
            <a:r>
              <a:rPr lang="es-ES" sz="2400" dirty="0" err="1"/>
              <a:t>Catastrophic</a:t>
            </a:r>
            <a:r>
              <a:rPr lang="es-ES" sz="2400" dirty="0"/>
              <a:t> </a:t>
            </a:r>
            <a:r>
              <a:rPr lang="es-ES" sz="2400" dirty="0" err="1"/>
              <a:t>Forgetting</a:t>
            </a:r>
            <a:endParaRPr lang="es-ES" sz="2400" dirty="0"/>
          </a:p>
          <a:p>
            <a:r>
              <a:rPr lang="es-ES" sz="2400" dirty="0"/>
              <a:t>Experimental </a:t>
            </a:r>
            <a:r>
              <a:rPr lang="es-ES" sz="2400" dirty="0" err="1"/>
              <a:t>Study</a:t>
            </a:r>
            <a:r>
              <a:rPr lang="es-ES" sz="2400" dirty="0"/>
              <a:t>: </a:t>
            </a:r>
            <a:r>
              <a:rPr lang="en-US" sz="2400" dirty="0"/>
              <a:t>proposed modiﬁcations of the </a:t>
            </a:r>
            <a:r>
              <a:rPr lang="en-US" sz="2400" dirty="0" err="1"/>
              <a:t>Hoeﬀding</a:t>
            </a:r>
            <a:r>
              <a:rPr lang="en-US" sz="2400" dirty="0"/>
              <a:t> Tree algorithm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49909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96042-78A1-DD7D-FD6D-E7F5BC03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000" b="1" dirty="0" err="1">
                <a:latin typeface="Aptos Black" panose="020B0004020202020204" pitchFamily="34" charset="0"/>
              </a:rPr>
              <a:t>Introduction</a:t>
            </a:r>
            <a:r>
              <a:rPr lang="es-ES" sz="4000" b="1" dirty="0">
                <a:latin typeface="Aptos Black" panose="020B0004020202020204" pitchFamily="34" charset="0"/>
              </a:rPr>
              <a:t> </a:t>
            </a:r>
            <a:r>
              <a:rPr lang="es-ES" sz="4000" b="1" dirty="0" err="1">
                <a:latin typeface="Aptos Black" panose="020B0004020202020204" pitchFamily="34" charset="0"/>
              </a:rPr>
              <a:t>to</a:t>
            </a:r>
            <a:r>
              <a:rPr lang="es-ES" sz="4000" b="1" dirty="0">
                <a:latin typeface="Aptos Black" panose="020B0004020202020204" pitchFamily="34" charset="0"/>
              </a:rPr>
              <a:t> </a:t>
            </a:r>
            <a:r>
              <a:rPr lang="es-ES" sz="4000" b="1" dirty="0" err="1">
                <a:latin typeface="Aptos Black" panose="020B0004020202020204" pitchFamily="34" charset="0"/>
              </a:rPr>
              <a:t>Lifelong</a:t>
            </a:r>
            <a:r>
              <a:rPr lang="es-ES" sz="4000" b="1" dirty="0">
                <a:latin typeface="Aptos Black" panose="020B0004020202020204" pitchFamily="34" charset="0"/>
              </a:rPr>
              <a:t> </a:t>
            </a:r>
            <a:r>
              <a:rPr lang="es-ES" sz="4000" b="1" dirty="0" err="1">
                <a:latin typeface="Aptos Black" panose="020B0004020202020204" pitchFamily="34" charset="0"/>
              </a:rPr>
              <a:t>Learning</a:t>
            </a:r>
            <a:r>
              <a:rPr lang="es-ES" sz="4000" b="1" dirty="0">
                <a:latin typeface="Aptos Black" panose="020B0004020202020204" pitchFamily="34" charset="0"/>
              </a:rPr>
              <a:t> </a:t>
            </a:r>
            <a:r>
              <a:rPr lang="es-ES" sz="4000" b="1" dirty="0" err="1">
                <a:latin typeface="Aptos Black" panose="020B0004020202020204" pitchFamily="34" charset="0"/>
              </a:rPr>
              <a:t>Models</a:t>
            </a:r>
            <a:r>
              <a:rPr lang="es-ES" sz="4000" b="1" dirty="0">
                <a:latin typeface="Aptos Black" panose="020B0004020202020204" pitchFamily="34" charset="0"/>
              </a:rPr>
              <a:t> and </a:t>
            </a:r>
            <a:r>
              <a:rPr lang="es-ES" sz="4000" b="1" dirty="0" err="1">
                <a:latin typeface="Aptos Black" panose="020B0004020202020204" pitchFamily="34" charset="0"/>
              </a:rPr>
              <a:t>Decision</a:t>
            </a:r>
            <a:r>
              <a:rPr lang="es-ES" sz="4000" b="1" dirty="0">
                <a:latin typeface="Aptos Black" panose="020B0004020202020204" pitchFamily="34" charset="0"/>
              </a:rPr>
              <a:t> </a:t>
            </a:r>
            <a:r>
              <a:rPr lang="es-ES" sz="4000" b="1" dirty="0" err="1">
                <a:latin typeface="Aptos Black" panose="020B0004020202020204" pitchFamily="34" charset="0"/>
              </a:rPr>
              <a:t>Trees</a:t>
            </a:r>
            <a:endParaRPr lang="es-ES" b="1" dirty="0">
              <a:latin typeface="Aptos Black" panose="020B00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25825-99A0-0331-4EC8-0BDD654AB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32" y="2064773"/>
            <a:ext cx="11120284" cy="4355691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705299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</TotalTime>
  <Words>71</Words>
  <Application>Microsoft Office PowerPoint</Application>
  <PresentationFormat>Panorámica</PresentationFormat>
  <Paragraphs>11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Aptos</vt:lpstr>
      <vt:lpstr>Aptos Black</vt:lpstr>
      <vt:lpstr>Arial</vt:lpstr>
      <vt:lpstr>Avenir Next LT Pro</vt:lpstr>
      <vt:lpstr>Calibri</vt:lpstr>
      <vt:lpstr>AccentBoxVTI</vt:lpstr>
      <vt:lpstr>Streaming Decision Trees for Lifelong Learning</vt:lpstr>
      <vt:lpstr>WHAT ARE WE GONNA SEE?</vt:lpstr>
      <vt:lpstr>Introduction to Lifelong Learning Models and Decision Trees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Decision Trees for Lifelong Learning</dc:title>
  <dc:creator>Marc Llobera Villalonga</dc:creator>
  <cp:lastModifiedBy>Marc Llobera Villalonga</cp:lastModifiedBy>
  <cp:revision>1</cp:revision>
  <dcterms:created xsi:type="dcterms:W3CDTF">2023-12-05T12:42:50Z</dcterms:created>
  <dcterms:modified xsi:type="dcterms:W3CDTF">2023-12-05T13:11:52Z</dcterms:modified>
</cp:coreProperties>
</file>