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8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6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9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90E2-45FB-41F1-A6FF-B89C6BB1AC6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CCFD-2783-4EA3-A649-1A51195AD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1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7%B8%EB%9E%98%ED%94%84" TargetMode="External"/><Relationship Id="rId2" Type="http://schemas.openxmlformats.org/officeDocument/2006/relationships/hyperlink" Target="https://namu.wiki/w/%ED%8A%B8%EB%A6%AC(%EA%B7%B8%EB%9E%98%ED%94%84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DFS#fn-1" TargetMode="External"/><Relationship Id="rId4" Type="http://schemas.openxmlformats.org/officeDocument/2006/relationships/hyperlink" Target="https://namu.wiki/w/%EB%B2%84%ED%8D%BC%20%EC%98%A4%EB%B2%84%ED%94%8C%EB%A1%9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E%AC%EA%B7%80%ED%95%A8%EC%88%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B%A1%9C" TargetMode="External"/><Relationship Id="rId2" Type="http://schemas.openxmlformats.org/officeDocument/2006/relationships/hyperlink" Target="https://namu.wiki/w/B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edit/DFS?section=4" TargetMode="External"/><Relationship Id="rId5" Type="http://schemas.openxmlformats.org/officeDocument/2006/relationships/hyperlink" Target="https://namu.wiki/edit/DFS?section=3" TargetMode="External"/><Relationship Id="rId4" Type="http://schemas.openxmlformats.org/officeDocument/2006/relationships/hyperlink" Target="https://namu.wiki/w/%EC%95%8C%EA%B3%A0%EB%A6%AC%EC%A6%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탐색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천번이상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이런 에러가 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3353594"/>
            <a:ext cx="734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예시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/>
          <a:lstStyle/>
          <a:p>
            <a:r>
              <a:rPr lang="ko-KR" altLang="en-US" dirty="0" smtClean="0"/>
              <a:t>도서관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6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탐색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/>
          <a:lstStyle/>
          <a:p>
            <a:r>
              <a:rPr lang="en-US" altLang="ko-KR" dirty="0" smtClean="0"/>
              <a:t>DFS</a:t>
            </a:r>
          </a:p>
          <a:p>
            <a:r>
              <a:rPr lang="en-US" altLang="ko-KR" dirty="0" smtClean="0"/>
              <a:t>BFS</a:t>
            </a:r>
          </a:p>
          <a:p>
            <a:r>
              <a:rPr lang="ko-KR" altLang="en-US" dirty="0" err="1" smtClean="0"/>
              <a:t>어떤순서로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하느냐만</a:t>
            </a:r>
            <a:r>
              <a:rPr lang="ko-KR" altLang="en-US" dirty="0" smtClean="0"/>
              <a:t> 살짝 다를 뿐 효율성을 생각하지 않고 모든 자료를 하나하나 다 </a:t>
            </a:r>
            <a:r>
              <a:rPr lang="ko-KR" altLang="en-US" dirty="0" err="1" smtClean="0"/>
              <a:t>확인해봄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8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DFS(Depth First Search)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8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무엇인가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/>
          <a:lstStyle/>
          <a:p>
            <a:r>
              <a:rPr lang="ko-KR" altLang="en-US" dirty="0">
                <a:hlinkClick r:id="rId2" tooltip="트리(그래프)"/>
              </a:rPr>
              <a:t>트리</a:t>
            </a:r>
            <a:r>
              <a:rPr lang="ko-KR" altLang="en-US" dirty="0"/>
              <a:t>나 </a:t>
            </a:r>
            <a:r>
              <a:rPr lang="ko-KR" altLang="en-US" dirty="0">
                <a:hlinkClick r:id="rId3" tooltip="그래프"/>
              </a:rPr>
              <a:t>그래프</a:t>
            </a:r>
            <a:r>
              <a:rPr lang="ko-KR" altLang="en-US" dirty="0"/>
              <a:t>에서 한 루트로 탐색하다가 특정 상황에서 최대한 </a:t>
            </a:r>
            <a:r>
              <a:rPr lang="ko-KR" altLang="en-US" dirty="0" err="1"/>
              <a:t>깊숙히</a:t>
            </a:r>
            <a:r>
              <a:rPr lang="ko-KR" altLang="en-US" dirty="0"/>
              <a:t> 들어가서 확인한 뒤 다시 돌아가 다른 루트로 탐색하는 방식이다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/>
              <a:t>구조상 </a:t>
            </a:r>
            <a:r>
              <a:rPr lang="ko-KR" altLang="en-US" dirty="0">
                <a:hlinkClick r:id="rId4" tooltip="버퍼 오버플로"/>
              </a:rPr>
              <a:t>스택 </a:t>
            </a:r>
            <a:r>
              <a:rPr lang="ko-KR" altLang="en-US" dirty="0" err="1">
                <a:hlinkClick r:id="rId4" tooltip="버퍼 오버플로"/>
              </a:rPr>
              <a:t>오버플로우</a:t>
            </a:r>
            <a:r>
              <a:rPr lang="ko-KR" altLang="en-US" dirty="0" err="1"/>
              <a:t>를</a:t>
            </a:r>
            <a:r>
              <a:rPr lang="ko-KR" altLang="en-US" dirty="0"/>
              <a:t> 유의해야 한다</a:t>
            </a:r>
            <a:r>
              <a:rPr lang="en-US" altLang="ko-KR" dirty="0"/>
              <a:t>.</a:t>
            </a:r>
            <a:r>
              <a:rPr lang="en-US" altLang="ko-KR" u="sng" baseline="30000" dirty="0">
                <a:hlinkClick r:id="rId5"/>
              </a:rPr>
              <a:t>[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73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언제 쓰이는가</a:t>
            </a:r>
            <a:r>
              <a:rPr lang="en-US" altLang="ko-KR" sz="3200" dirty="0" smtClean="0"/>
              <a:t>?(</a:t>
            </a:r>
            <a:r>
              <a:rPr lang="ko-KR" altLang="en-US" sz="3200" dirty="0" smtClean="0"/>
              <a:t>어떤 조건에서 쓰이는가</a:t>
            </a:r>
            <a:r>
              <a:rPr lang="en-US" altLang="ko-KR" sz="3200" dirty="0" smtClean="0"/>
              <a:t>?)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9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어떻게 쓰는가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/>
          <a:lstStyle/>
          <a:p>
            <a:r>
              <a:rPr lang="ko-KR" altLang="en-US" dirty="0"/>
              <a:t>일반적으로 </a:t>
            </a:r>
            <a:r>
              <a:rPr lang="ko-KR" altLang="en-US" dirty="0" err="1">
                <a:hlinkClick r:id="rId2" tooltip="재귀함수"/>
              </a:rPr>
              <a:t>재귀호출</a:t>
            </a:r>
            <a:r>
              <a:rPr lang="ko-KR" altLang="en-US" dirty="0" err="1"/>
              <a:t>을</a:t>
            </a:r>
            <a:r>
              <a:rPr lang="ko-KR" altLang="en-US" dirty="0"/>
              <a:t> 사용하여 구현하지만</a:t>
            </a:r>
            <a:r>
              <a:rPr lang="en-US" altLang="ko-KR" dirty="0"/>
              <a:t>, </a:t>
            </a:r>
            <a:r>
              <a:rPr lang="ko-KR" altLang="en-US" dirty="0"/>
              <a:t>단순한 스택 배열로 구현하기도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4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706" y="2127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특징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842682"/>
            <a:ext cx="11084859" cy="533428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단순 검색 속도 자체는 </a:t>
            </a:r>
            <a:r>
              <a:rPr lang="en-US" altLang="ko-KR" sz="1800" dirty="0">
                <a:hlinkClick r:id="rId2" tooltip="BFS"/>
              </a:rPr>
              <a:t>BFS</a:t>
            </a:r>
            <a:r>
              <a:rPr lang="ko-KR" altLang="en-US" sz="1800" dirty="0"/>
              <a:t>에 비해서 느리다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검색이 아닌 </a:t>
            </a:r>
            <a:r>
              <a:rPr lang="ko-KR" altLang="en-US" sz="1800" dirty="0" err="1"/>
              <a:t>트래버스</a:t>
            </a:r>
            <a:r>
              <a:rPr lang="en-US" altLang="ko-KR" sz="1800" dirty="0"/>
              <a:t>(traverse)</a:t>
            </a:r>
            <a:r>
              <a:rPr lang="ko-KR" altLang="en-US" sz="1800" dirty="0"/>
              <a:t>를 할 경우는 많이 쓰인다</a:t>
            </a:r>
            <a:r>
              <a:rPr lang="en-US" altLang="ko-KR" sz="1800" dirty="0"/>
              <a:t>. </a:t>
            </a:r>
            <a:endParaRPr lang="en-US" altLang="ko-KR" sz="1800" dirty="0" smtClean="0"/>
          </a:p>
          <a:p>
            <a:r>
              <a:rPr lang="ko-KR" altLang="en-US" sz="1800" dirty="0"/>
              <a:t>자동 </a:t>
            </a:r>
            <a:r>
              <a:rPr lang="ko-KR" altLang="en-US" sz="1800" dirty="0">
                <a:hlinkClick r:id="rId3" tooltip="미로"/>
              </a:rPr>
              <a:t>미로</a:t>
            </a:r>
            <a:r>
              <a:rPr lang="ko-KR" altLang="en-US" sz="1800" dirty="0"/>
              <a:t> 생성에 많이 사용되는 </a:t>
            </a:r>
            <a:r>
              <a:rPr lang="ko-KR" altLang="en-US" sz="1800" dirty="0">
                <a:hlinkClick r:id="rId4" tooltip="알고리즘"/>
              </a:rPr>
              <a:t>알고리즘</a:t>
            </a:r>
            <a:r>
              <a:rPr lang="ko-KR" altLang="en-US" sz="1800" dirty="0"/>
              <a:t>이기도 하다</a:t>
            </a:r>
            <a:r>
              <a:rPr lang="en-US" altLang="ko-KR" sz="1800" dirty="0"/>
              <a:t>. </a:t>
            </a:r>
            <a:r>
              <a:rPr lang="ko-KR" altLang="en-US" sz="1800" dirty="0"/>
              <a:t>방향은 무작위로 해서 계속 뚫다가 막혀서 못 뚫으면 뚫을 수 있는 곳이 발견될 때까지 되돌아가서 다시 뚫고</a:t>
            </a:r>
            <a:r>
              <a:rPr lang="en-US" altLang="ko-KR" sz="1800" dirty="0"/>
              <a:t>, </a:t>
            </a:r>
            <a:r>
              <a:rPr lang="ko-KR" altLang="en-US" sz="1800" dirty="0"/>
              <a:t>또 막히면 되돌아가고 이런 식으로 무한히 반복하다 보면 생긴다</a:t>
            </a:r>
            <a:r>
              <a:rPr lang="en-US" altLang="ko-KR" sz="1800" dirty="0" smtClean="0"/>
              <a:t>.</a:t>
            </a:r>
            <a:endParaRPr lang="en-US" altLang="ko-KR" sz="1100" dirty="0"/>
          </a:p>
          <a:p>
            <a:r>
              <a:rPr lang="ko-KR" altLang="en-US" sz="1600" dirty="0"/>
              <a:t>탐색의 순서가 이미 정해져 있어 문제에 대한 정보를 고려하지 않고 진행된다</a:t>
            </a:r>
            <a:r>
              <a:rPr lang="en-US" altLang="ko-KR" sz="1600" dirty="0"/>
              <a:t>.</a:t>
            </a:r>
            <a:endParaRPr lang="en-US" altLang="ko-KR" sz="1100" dirty="0" smtClean="0"/>
          </a:p>
          <a:p>
            <a:r>
              <a:rPr lang="ko-KR" altLang="en-US" sz="1800" b="1" dirty="0"/>
              <a:t>장점</a:t>
            </a:r>
            <a:r>
              <a:rPr lang="en-US" altLang="ko-KR" sz="1800" b="1" dirty="0">
                <a:hlinkClick r:id="rId5"/>
              </a:rPr>
              <a:t>[</a:t>
            </a:r>
            <a:r>
              <a:rPr lang="ko-KR" altLang="en-US" sz="1800" b="1" dirty="0">
                <a:hlinkClick r:id="rId5"/>
              </a:rPr>
              <a:t>편집</a:t>
            </a:r>
            <a:r>
              <a:rPr lang="en-US" altLang="ko-KR" sz="1800" b="1" dirty="0">
                <a:hlinkClick r:id="rId5"/>
              </a:rPr>
              <a:t>]</a:t>
            </a:r>
            <a:endParaRPr lang="ko-KR" altLang="en-US" sz="1800" b="1" dirty="0"/>
          </a:p>
          <a:p>
            <a:r>
              <a:rPr lang="ko-KR" altLang="en-US" sz="1800" dirty="0"/>
              <a:t>단지 현 경로상의 </a:t>
            </a:r>
            <a:r>
              <a:rPr lang="ko-KR" altLang="en-US" sz="1800" dirty="0" err="1"/>
              <a:t>노드들만을</a:t>
            </a:r>
            <a:r>
              <a:rPr lang="ko-KR" altLang="en-US" sz="1800" dirty="0"/>
              <a:t> 기억하면 되므로 저장 공간의 수요가 비교적 적다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목표 노드가 깊은 단계에 있을 경우 해를 빨리 구할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600" b="1" dirty="0"/>
              <a:t>단점</a:t>
            </a:r>
            <a:r>
              <a:rPr lang="en-US" altLang="ko-KR" sz="1600" b="1" dirty="0">
                <a:hlinkClick r:id="rId6"/>
              </a:rPr>
              <a:t>[</a:t>
            </a:r>
            <a:r>
              <a:rPr lang="ko-KR" altLang="en-US" sz="1600" b="1" dirty="0">
                <a:hlinkClick r:id="rId6"/>
              </a:rPr>
              <a:t>편집</a:t>
            </a:r>
            <a:r>
              <a:rPr lang="en-US" altLang="ko-KR" sz="1600" b="1" dirty="0">
                <a:hlinkClick r:id="rId6"/>
              </a:rPr>
              <a:t>]</a:t>
            </a:r>
            <a:endParaRPr lang="ko-KR" altLang="en-US" sz="1600" b="1" dirty="0"/>
          </a:p>
          <a:p>
            <a:r>
              <a:rPr lang="ko-KR" altLang="en-US" sz="1600" dirty="0"/>
              <a:t>해가 없는 경로에 깊이 빠질 가능성이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실제로는 미리 지정한 임의 </a:t>
            </a:r>
            <a:r>
              <a:rPr lang="ko-KR" altLang="en-US" sz="1600" dirty="0" err="1"/>
              <a:t>깊이까지만</a:t>
            </a:r>
            <a:r>
              <a:rPr lang="ko-KR" altLang="en-US" sz="1600" dirty="0"/>
              <a:t> 탐색하고 목표 노드를 발견하지 못하면 다음 경로를 따라 탐색하는 방법이 유용할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얻어진 해가 최단 경로가 된다는 보장이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목표에 이르는 경로가 다수인 문제에 대해 깊이우선탐색은 해에 다다르면 탐색을 </a:t>
            </a:r>
            <a:r>
              <a:rPr lang="ko-KR" altLang="en-US" sz="1600" dirty="0" err="1"/>
              <a:t>끝내버리므로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얻어진 해는 최적이 아닐 수 있다는 의미이다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a//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4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51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Office 테마</vt:lpstr>
      <vt:lpstr>탐색</vt:lpstr>
      <vt:lpstr>천번이상 호출시 이런 에러가 뜸</vt:lpstr>
      <vt:lpstr>예시</vt:lpstr>
      <vt:lpstr>탐색</vt:lpstr>
      <vt:lpstr>DFS(Depth First Search)</vt:lpstr>
      <vt:lpstr>무엇인가?</vt:lpstr>
      <vt:lpstr>언제 쓰이는가?(어떤 조건에서 쓰이는가?)</vt:lpstr>
      <vt:lpstr>어떻게 쓰는가?</vt:lpstr>
      <vt:lpstr>특징?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DFS(Depth First Search)</dc:title>
  <dc:creator>이 준희</dc:creator>
  <cp:lastModifiedBy>이 준희</cp:lastModifiedBy>
  <cp:revision>10</cp:revision>
  <dcterms:created xsi:type="dcterms:W3CDTF">2020-08-18T03:43:03Z</dcterms:created>
  <dcterms:modified xsi:type="dcterms:W3CDTF">2020-08-20T04:48:41Z</dcterms:modified>
</cp:coreProperties>
</file>