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>
        <p:scale>
          <a:sx n="75" d="100"/>
          <a:sy n="75" d="100"/>
        </p:scale>
        <p:origin x="2624" y="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explosion val="12"/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5D-4389-9D08-2090C49419EC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5D-4389-9D08-2090C49419EC}"/>
              </c:ext>
            </c:extLst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48B-4252-901B-6CDE32303B00}"/>
              </c:ext>
            </c:extLst>
          </c:dPt>
          <c:dLbls>
            <c:dLbl>
              <c:idx val="2"/>
              <c:layout>
                <c:manualLayout>
                  <c:x val="0.14038705708661411"/>
                  <c:y val="-0.11418177201145595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548B-4252-901B-6CDE32303B0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내 공부</c:v>
                </c:pt>
                <c:pt idx="1">
                  <c:v>구독자들</c:v>
                </c:pt>
                <c:pt idx="2">
                  <c:v>수익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B-4252-901B-6CDE32303B00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8-14T06:43:36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25305 8437 4144 0,'-11'12'1218'16,"-2"0"-559"-16,1 0-272 0,-4 0-153 0,3 0-97 15,-8 0-66-15,-2 0-37 0,1 2-13 16,-5-2 12-16,-1 1 38 0,-5 1 47 0,1 1 32 15,-3-2 7-15,-2 0-4 0,0 1-12 0,-6 0-13 16,2-2-13-16,-4 0-9 0,0 0-8 16,0-3-82-16,-1 1-16 0,-2-2 0 0,-2-1 0 15,-1-1 0-15,0-1 0 0,-5-1 0 16,2-1 0-16,-4-3 0 0,-5 0 0 0,4-3 0 16,-5 0 0-16,-1-3 0 0,0 0 0 0,-1-3 0 15,-3-3 0-15,3 0 0 16,1-3 0-16,-1-1 0 0,4-5 0 0,2-2 0 0,3-4 0 15,1-4 0-15,6-2 0 0,2-5 0 16,3-4 0-16,3-3 0 0,7-3 0 0,0-4 0 16,4-4 0-16,2-2 0 0,4-4 0 0,2-1 0 15,4-6 0-15,1 0 0 0,1-4 0 16,4-2 0-16,1-2 0 0,1-1 0 16,2-2 0-16,1 1 0 0,6-2 0 0,-4 0 0 15,5 2 0-15,1-2 0 0,1 3 0 0,2 4 0 16,2 1 0-16,0 2 0 0,2 0 0 15,4 3 0-15,-1 2 0 0,2 0 0 0,5-3 0 16,-1 1 0-16,4-1 0 0,4-1 0 16,4 1 0-16,2-2 0 0,2 1 0 0,6 2 0 15,2 2 0-15,0 0 0 0,5 2 0 16,5 2 0-16,1 2 0 0,0 3 0 0,2 2 0 16,4-1 0-16,1 5 0 0,0 2 0 0,1-1 0 15,2 4 0-15,1 0 0 0,3 2 0 0,3 2 0 16,-1-1 0-16,3 4 0 0,2 1 0 15,4 1 0-15,-1 3 0 0,-1 3 0 0,-1 1 0 16,2 4 0-16,-3 4 0 0,1 2 0 16,-3 5 0-16,4 3 0 0,-1 2 0 0,-3 4 0 15,3 1 0-15,0 5 0 16,-3 3 0-16,2 3 0 0,-5 2 0 0,4 2 0 0,-4 1 0 16,3 1 0-16,-5 3 0 0,3-2 0 0,-1 2 0 15,-4 0 0-15,-1 0 0 0,0 2 0 0,-1-1 0 16,-4 1 0-16,1 2 0 0,-3 0 0 0,0 4 0 15,-3 0 0-15,-2 2 0 16,-5 2 0-16,3 2 0 0,-6 1 0 16,1 4 0-16,-9 2 0 0,4 3 0 15,-6 2 0-15,-4 4 0 16,-3 3 0-16,-2 1 0 0,-3 5 0 0,-6 0 0 0,-3 3 0 0,-2 3 0 0,-4 2 0 0,-2-1 0 16,-3 2 0-16,-3 5 0 0,-2 1 0 0,-4 4 0 15,-6 4 0-15,-1 2 0 0,-4 5 0 16,-2 3 0-16,-6 3 0 0,-1 3 0 0,-7 2 0 15,2 1 0-15,-6 0 0 16,-5 1 0-16,-8 2 0 0,-1 3 0 0,-7-3 0 16,-4 2 0-16,-8-1 0 0,-4 1 0 0,-2-2 0 15,-5-2 0-15,0 1 0 0,-1-4 0 0,-3 1-161 0,3-5-339 16,2-3-208-16,1-2-149 0,5-4-6 16,2-3-12-16,7-3-186 0</inkml:trace>
  <inkml:trace contextRef="#ctx0" brushRef="#br0" timeOffset="1869.9979">27584 13041 3568 0,'-7'15'836'0,"-3"1"-416"16,0 2-196-16,-2 1-128 0,-7 3-74 0,2 0-37 15,-3 2 11-15,-2 0 38 0,-4 2 58 0,0 1 59 16,-5 0 48-16,1 0 25 0,-5 1-4 15,-3-1-23-15,-2 1-31 0,-2 1-20 0,-6 1-9 16,2-1 2-16,-4-1 3 0,-6-1-2 16,2 0-8-16,-5-1-11 0,2-1-9 0,-2-3-11 15,-5 1-9-15,2-3-10 0,-3-2-9 0,-2-4-10 16,-4-1-10-16,1-4-6 0,-1-3-6 16,-7-3-5-16,1-5-5 0,-7-5-5 0,2-2 0 15,3-6-5-15,-5-5-21 0,2-4 0 0,1-6 0 16,-1-3 0-16,8-4 0 0,-1-7 0 15,3-2 0-15,3-4 0 0,3-4 0 0,2-3 0 16,2-1 0 0,8-4 0-16,-2-2 0 0,3-4 0 0,8-1 0 15,0-3 0-15,5-3 0 0,3-1 0 0,4-4 0 0,4-4 0 0,1-1 0 16,6-2 0-16,4-2 0 0,1-2 0 0,7-1 0 16,0-1 0-16,8-1 0 0,2 1 0 15,0 0 0-15,6 1 0 0,5 2 0 0,1 2 0 16,4 1 0-1,3 3 0-15,1 0 0 0,8 2 0 0,-1 3 0 0,6 1 0 16,4 0 0-16,4 3 0 0,4 0 0 0,4 2 0 0,4 2 0 16,1 2 0-16,7 3 0 0,4 3 0 0,0 3 0 15,5 3 0-15,2 5 0 0,3 5 0 16,2 2 0-16,1 6 0 0,2 5 0 0,6 4 0 16,1 3 0-16,1 4 0 0,3 3 0 15,4 4 0-15,3 4 0 0,4 5 0 16,3 1 0-16,4 3 0 0,-2 3 0 15,3 1 0-15,2 4 0 0,-2 1 0 0,-2 1 0 0,-4 0 0 16,0 3 0-16,-8 0 0 0,-3 1 0 0,-5-1 0 16,-4 4 0-16,0-1 0 0,-7 4 0 15,-5-1 0-15,-4 5 0 0,-1 2 0 0,-7 2 0 16,1 4 0-16,-7 4 0 16,-1 1 0-16,-4 5 0 0,-5 3 0 0,-3 3 0 0,-3 5 0 15,-6 2 0-15,-4 5 0 0,-3 2 0 0,-2 4 0 16,-6 4 0-16,-4 5 0 0,-3 6 0 0,-5 5 0 15,-5 5 0-15,-5 5 0 0,-5 3 0 16,-3 5 0-16,-7 1 0 0,-2-1 0 16,-4 0 0-16,0 0 0 0,-5-4 0 15,-2-1 0-15,0-5 0 0,2 0 0 0,-1-3 0 16,-7 1 0-16,5-2 0 0,-3-2 0 0,-2-1 0 16,0 0 0-16,-4 0 0 0,-2-1 0 0,-2 1 0 15,-4 0 0-15,-1-2 0 0,-3-1 0 0,-2-1 0 16,0-2 0-16,-4-2 0 0,4 1 0 15,-4-4 0-15,2-1 0 0,0-2 0 0,1-2 0 16,0 0 0-16,2-7 0 16,2-1 0-16,3-3 0 0,1-3 0 0,4-3-56 0,1-4-227 15,1-4-160-15,4-2-192 0,3-4-147 0,4-4-82 16,4-3-10-16,-1-4-171 0</inkml:trace>
  <inkml:trace contextRef="#ctx0" brushRef="#br0" timeOffset="5922.0273">26531 3703 2137 0,'0'14'2524'15,"0"2"-1509"-15,0 4-556 0,-5 5-221 16,4 2-103-16,-5 6-47 0,1 3-9 0,-3 5 15 16,4 7 32-16,-4 6 26 0,3 4 13 0,-3 7-5 15,7 2-9-15,-5 4-9 0,4-1-6 16,-1-1-1-16,6-3-2 0,-1-4-11 0,1-7-122 15,1-2 0-15,4-10 0 0,5-3 0 0,-1-5 0 16,3-5 0-16,2-3 0 0,8-6 0 16,0-3 0-16,3-6 0 15,8-6 0-15,1-6 0 0,3-6 0 0,2-6 0 0,6-7 0 16,5-5 0-16,-2-5 0 0,5-5 0 0,-2-2 0 16,7-3 0-16,-4-2 0 0,6 2 0 0,-5 0-66 15,-4 2-110-15,3 2-98 0,-4 4-136 0,-3 1-180 16,-2 3-152-16,-6 1-120 0,-2 2-15 15,-3 3-195-15</inkml:trace>
  <inkml:trace contextRef="#ctx0" brushRef="#br0" timeOffset="6756.0251">27644 9246 3330 0,'0'-6'1715'0,"3"-1"-734"16,-1 2-402-16,-2 2-188 0,-2 1-126 16,2 2-81-16,-3 0-47 0,3 3-21 0,-3 2-9 15,3 2-2-15,0 4-1 0,0 2-2 0,0 7-27 16,0 4-75-16,3 4 0 0,0 7 0 16,-1 7 0-16,4 4 0 0,-4 5 0 0,2 5 0 15,4 1 0-15,-3 3 0 0,2-2 0 16,1-1 0-16,3-4 0 0,-2-4 0 0,4-5 0 15,2-8 0-15,2-5 0 0,6-7 0 0,2-4 0 16,8-10 0-16,6-7 0 0,9-9 0 0,7-9 0 16,9-7 0-16,12-10 0 0,3-7 0 15,6-4 0-15,5-7 0 0,3-2-36 0,0-2-197 16,-1 0-81-16,1-1-112 0,-6 3-118 16,-2 3-141-16,-3 2-118 0,-1 2-70 0,-7 3-163 15</inkml:trace>
  <inkml:trace contextRef="#ctx0" brushRef="#br0" timeOffset="30502.5507">21494 4195 3518 0,'-8'29'776'0,"2"5"-232"16,-5 5-85-16,3 7-53 0,4 7-56 16,4 6-64-16,0 7-53 0,0 7-30 15,4 5-15-15,4 5-11 0,5 4-9 0,-1 1-9 16,3 0-12-16,1 3-17 0,3 0-17 15,1 4-16-15,0-1-12 0,5 7-13 16,1 2-10-16,-1 2-44 0,1 6-18 16,-1 0 0-16,-2 3 0 0,2 0 0 0,0 2 0 15,-5 1 0-15,3-2 0 0,-3-1 0 16,-3-4 0-16,1-1 0 0,-1 1 0 0,-2-2 0 16,-3-2 0-16,4-1 0 0,-4-3 0 15,1-1 0-15,-1-4 0 0,-3 1 0 16,5-7 0-16,-7-2 0 0,3-5 0 15,0-3 0-15,-2-5 0 0,2-2 0 0,-3-4 0 16,0-1 0-16,1-1 0 0,0-2 0 16,1-2 0-16,-1-1 0 0,0-1 0 15,1-4 0-15,-1-1 0 0,-1-2 0 0,-2 0 0 16,3-4 0-16,-3-2 0 0,-2-4 0 16,1-2 0-16,-1-2 0 0,0-2 0 15,-3-3 0-15,0-4 0 0,-3-4 0 16,0-2 0-16,-1-4 0 0,1-3 0 0,-4 0 0 15,1-6 0-15,0 1 0 0,-5-5 0 16,6 0 0-16,-2-2 0 0,-1-1 0 16,0-1 0-16,3-1 0 0,-2 1 0 15,2-2 0-15,0 1 0 0,1-1 0 0,-2 0 0 16,1-1 0-16,0 1 0 0,1 0 0 16,-1-1 0-16,-1 0 0 0,1 1 0 15,0 0 0-15,1 0 0 0,-2 2 0 16,1-3 0-16,-3 2 0 0,4 0 0 0,-1 1 0 15,-3-1 0-15,5 2 0 0,-2 0 0 16,1 0 0-16,-1 2 0 0,2 1 0 16,1 3 0-16,-1 1 0 0,0 3 0 0,3 4 0 15,0 1 0-15,0 3 0 0,3 2 0 16,0 1 0-16,-3 1 0 0,2-1 0 16,-2 0 0-16,3 0 0 0,-1 0 0 15,1-1 0-15,-3-1 0 0,3-1 0 0,-2-1 0 16,-1 2 0-16,5-1 0 0,-5 0 0 15,3-1 0-15,-3 1 0 0,3-2 0 16,-1 2 0-16,-2-3 0 0,3 2 0 16,-2-3 0-16,-1 0 0 0,0 0 0 15,4-2 0-15,-4-1 0 0,0 0 0 0,0-2 0 16,3 0 0-16,-3-1 0 0,0-1 0 16,1-2 0-16,-1 1 0 0,0-3 0 15,0-2 0-15,0 1 0 0,0-2 0 0,-1-3 0 16,1 0 0-16,-3-2 0 0,3-1 0 15,-4-3 0-15,3 0 0 0,-2-1 0 16,1-2 0-16,-1-2 0 0,0 1 0 16,-2-1 0-16,1-1 0 0,1 2 0 0,-2-2 0 15,3 0 0-15,-4 0 0 0,2 1 0 16,-1-1 0-16,0 0 0 16,-1 1 0-16,1 0 0 0,1-2 0 0,-1 0 0 15,-1 0 0-15,1-1 0 0,1 1 0 0,1-2 0 16,-4 1 0-16,1 0 0 0,2 1 0 15,-1 1 0-15,-3 2 0 0,3-1 0 16,-2 2 0-16,-1 0 0 0,-4 2 0 16,-1 1 0-16,-2 1 0 0,-2 0 0 0,-4 4 0 15,0 0 0-15,-4 2 0 0,-6 2 0 16,1 2 0-16,-5 2 0 16,-6 4 0-16,-3 2 0 0,-6 4 0 0,-7 4 0 0,-4 4 0 15,-6 4 0-15,-9 4 0 0,-3 3 0 16,-6 6 0-16,-5 1 0 0,-4 4 0 0,-4 4 0 15,-7 1 0-15,-1 4 0 0,-4 4 0 16,-5 1 0-16,1 4 0 0,-4 2 0 0,1 1 0 16,0-1 0-16,-1 1 0 0,-2-1 0 15,3 1 0-15,-1-3 0 0,5-1 0 0,3-3 0 16,3-1 0-16,4-3 0 0,6-1 0 0,7-2 0 16,4-5 0-16,9-2 0 0,7-5 0 15,8-3 0-15,6-6 0 0,7-2 0 0,7-6 0 16,3 0 0-16,7-6 0 0,2-1 0 0,5-3 0 15,2 0 0-15,6-3 0 0,-3-1 0 16,6-2 0-16,-2-2 0 0,5 0 0 16,-1 0 0-16,0-2 0 0,5 0 0 0,-3 0 0 15,5 1 0-15,-3-2 0 0,5 0 0 0,-2 1 0 16,1 1 0-16,-4 0 0 0,5 1 0 16,-2 1 0-16,-2 1 0 0,2 0 0 0,-3 0 0 15,2 2 0-15,0-1 0 0,-2 2 0 0,-1-1 0 16,1 1 0-16,-1-2 0 0,-2 2 0 15,3-1 0-15,-1 1 0 0,1-3 0 16,0 1 0-16,0 1 0 0,4-4 0 0,-4 1 0 16,3-1 0-16,1-1 0 0,-1 0 0 0,2-1 0 15,1-1 0-15,-4 1 0 0,5-4 0 0,-2 2 0 16,0-2 0-16,1 3 0 0,-1-3 0 16,1-1 0-16,-1 1 0 0,0 1 0 0,-2 0 0 15,4-1 0-15,-2 1 0 0,0-1 0 16,-2-1 0-16,0 2 0 0,2-1 0 0,-1-1 0 15,-1 0 0-15,0 0 0 0,-1 0 0 16,2 0 0-16,-4 2 0 0,3-3 0 0,-3 2 0 16,1 0 0-16,2 1 0 0,-3-1 0 0,0 1 0 15,-1-1 0-15,1 2 0 0,1 0 0 16,-3 0 0-16,3 2 0 0,2-3 0 0,-3 2 0 16,0 0 0-16,1-1 0 0,2 0 0 0,-3 0 0 15,1 2 0-15,2-2 0 0,-3 1 0 16,2-1 0-16,0 0 0 0,-2 2 0 15,-1-1 0-15,1 1 0 0,0-3 0 0,2 3 0 16,-2 0 0-16,0-1 0 0,-2-1 0 0,3 1 0 16,-3 0 0-16,2-3 0 0,-1 2 0 0,-2-2 0 15,1 1-130-15,-1 0-92 0,-1-2-156 16,-2-2-207-16,-1-1-188 0,-1-1-94 16,-4-2-1-16,-2-3-137 0</inkml:trace>
  <inkml:trace contextRef="#ctx0" brushRef="#br0" timeOffset="31266.4793">18506 7213 3033 0,'0'-6'1602'0,"4"0"-835"0,-4 2-378 0,0-1-170 15,-4 2-88-15,4 0-31 0,-4 0-1 16,4 2 15-16,-3-2 27 0,1 1 48 0,-1 1 36 15,3-1 9-15,-2 2-22 0,2 0-25 16,0 0-21-16,0 3-20 0,0-1-13 0,2 2-29 16,-2 2-104-16,0 3 0 0,-2 3 0 0,-1 5 0 15,-1 1 0-15,-2 4 0 0,-7 7 0 16,-1 5 0-16,-4 4 0 0,-7 5 0 0,0 5 0 16,-8 5 0-16,-4 2 0 0,0 7 0 15,-6 4 0-15,-2 1 0 0,-2 4 0 0,-1-1 0 16,3-2 0-16,5-4 0 0,1-5 0 0,3-7 0 15,4-7 0-15,9-7 0 16,1-10 0-16,6-5-42 0,4-8-132 16,4-6-22-16,4-11-5 0,4-7 9 0,7-9 29 15,3-7 35-15,2-5 40 0,7-5 32 0,-2-1 38 0,3 0 49 16,0 2 58-16,-3 1 48 0,3 2 25 0,0 3 5 16,0 1-8-16,-2 2-13 0,2 2-13 15,0 4-14-15,-3-1-14 0,3 5-95 0,0 0-10 16,-3 3 0-16,3 0 0 0,1 3 0 15,2 0 0-15,-2 3 0 0,3-1 0 16,-3 2 0-16,4 1 0 0,0-1 0 0,-2 1 0 0,5-1 0 16,-1 1 0-16,0-2 0 0,5 0 0 15,-6 0 0-15,2-2 0 0,1 1 0 0,2-1-117 16,-4 1-114-16,0-1-94 0,-2 0-122 0,-1 1-147 16,-3 1-135-16,-1 2-130 0,-3 1-37 15,-3 1-297-15</inkml:trace>
  <inkml:trace contextRef="#ctx0" brushRef="#br0" timeOffset="31637.472">18289 8103 2550 0,'-55'55'2546'15,"3"-1"-1368"-15,1-1-513 0,6-5-295 16,5-3-147-16,3-6-85 0,7-5-47 0,7-7-15 16,4-3 2-16,4-3 11 0,4-4 8 0,10-5-7 15,2-4-90-15,10-3 0 0,6-5 0 16,14-7 0-16,3-5 0 0,14-6 0 0,6-5 0 15,7-5 0-15,6-3 0 0,1-3 0 16,6 0 0-16,-6-1 0 0,-1 1 0 0,-2 1 0 16,-7 4 0-16,-6 2 0 0,-7 5 0 0,-6 2 0 15,-5 4 0-15,-4 4 0 0,-7 3 0 16,-3 3 0-16,-3 4 0 0,-5 2 0 0,-1 5 0 16,-5 3 0-16,-6 6 0 0,0 3 0 0,-1 1 0 15,-4 4 0-15,-1 2 0 0,-3 3 0 16,4 3 0-16,-3 2 0 0,4 4 0 0,-3 3 0 15,3 6 0-15,2 6 0 0,-1 4 0 0,3 5 0 16,3 5 0-16,-1 0 0 0,-2 3 0 16,4-4 0-16,0-2 0 0,-1-2 0 0,1-7 0 15,-1-4 0-15,-1-8 0 0,1-6 0 16,-1-6 0-16,1-5-135 0,1-7-278 16,-4-7-215-16,0-10-193 0,0-10-49 15,0-13 6-15,-4-11-113 0</inkml:trace>
  <inkml:trace contextRef="#ctx0" brushRef="#br0" timeOffset="32010.4702">19154 7936 4367 0,'8'-25'1364'0,"0"4"-544"0,-6 3-305 0,-2 3-178 0,-2 3-93 16,-4 3-47-16,1 4-26 0,-3 4-20 15,-4 2-126-15,0 7-25 0,2 4 0 0,-2 4 0 16,-1 5 0-16,3 6 0 0,-3 3 0 0,5 5 0 15,4 4 0-15,1 1 0 0,6 2 0 16,5 0 0-16,1 0 0 0,6-3 0 0,5-3 0 16,2-4 0-16,6-4 0 0,2-5 0 0,1-4 0 15,3-7 0-15,1-4 0 0,1-7 0 16,1-5 0-16,-3-8 0 0,2-8 0 0,-7-4 0 16,2-7 0-16,-4-5 0 0,-4-5 0 15,-3-4 0-15,-6-1 0 0,-1-6 0 0,-6 2 0 16,-4-1 0-16,-3 1 0 0,-4 2 0 15,-4 5 0-15,-3 3 0 0,-3 6 0 0,-4 4 0 16,1 6 0-16,-8 3 0 0,1 5 0 0,-5 5 0 16,1 4 0-16,-4 5 0 0,2 5 0 15,-2 5 0-15,4 2 0 0,3 2 0 0,5 2-84 16,3 1-129-16,1-2-138 0,4-1-195 0,4-1-161 16,6-2-130-16,2-5-22 15,5-4-85-15,3-4-744 0</inkml:trace>
  <inkml:trace contextRef="#ctx0" brushRef="#br0" timeOffset="32245.471">19905 7069 3033 0,'14'-12'2150'0,"-2"2"-1014"0,1 2-487 16,-3 5-259-16,0 2-125 0,-3 4-57 15,-2 1-28-15,3 8-23 0,-3 3-134 0,2 8-23 0,1 4 0 16,0 7 0-16,1 7 0 0,3 7 0 15,4 9 0-15,0 6 0 0,4 7 0 0,-3 5 0 16,6 6 0-16,-1 3 0 0,1 0 0 16,-1-1 0-16,-2-5 0 0,-3-3 0 0,1-6-14 15,-4-6-252-15,-1-9-156 0,-2-5-201 16,-7-4-150-16,1-4-94 0,-5-3 0 16,-5-3-139-16</inkml:trace>
  <inkml:trace contextRef="#ctx0" brushRef="#br0" timeOffset="32500.4701">19841 8779 5019 0,'-32'30'1339'16,"2"-1"-517"-16,7-1-377 0,4-1-187 0,1-1-109 16,4-2-61-16,3-2-31 0,3-2-43 15,4-2-14-15,4-3 0 0,7-5 0 0,6-4 0 16,7-6 0-16,8-6 0 0,6-7 0 0,6-5 0 16,5-5 0-16,5-2 0 0,1-1 0 0,-1 1 0 15,-5 3 0-15,-4 4 0 0,-3 5 0 16,-3 3 0-16,-2 5 0 0,-5 7 0 15,-4 4 0-15,-2 7 0 0,-6 7 0 0,-1 7 0 16,-5 4 0-16,-6 7 0 0,-1 5 0 0,-6 2 0 16,-1 3 0-16,-6 3 0 15,-1 2 0-15,-3-1 0 0,-4-1 0 0,1 0 0 0,-3-3-275 16,-1-3-199-16,0-6-208 0,-4-6-152 0,-6-6-28 16,-2-4-16-16,-4-10-204 0</inkml:trace>
  <inkml:trace contextRef="#ctx0" brushRef="#br0" timeOffset="33254.4716">16989 5697 2736 0,'-10'3'2098'0,"3"0"-1104"16,-6-2-560-16,-2 1-210 0,2-4-96 0,-4 1-52 15,2-2-30-15,1 0-17 0,1-2-3 16,3 1 10-16,2 1 17 0,0-2 17 15,8 1 10-15,3-1 3 0,2 2-3 16,6 0-1-16,3 3-9 0,1 3-14 0,8 5-15 16,-1 4-14-16,1 6-8 0,2 4-4 15,-3 7 7-15,-4 2 13 0,-1 8 18 16,-4 3 16-16,-5 5 8 0,-4 1 2 0,-7 1-7 16,-2 2-10-16,-7-1-14 0,-3-3-13 15,-2-1-11-15,-5-3-8 0,-1-5-7 0,1-5-3 16,-1-5-3-16,2-4-2 15,1-4-2-15,3-7 0 16,5-1 0-16,1-4-1 0,2-5 0 0,6-5-1 16,3-3-6-16,6-6-12 0,8-4-16 0,6-8-25 0,8-8-31 15,9-5-53-15,6-8-70 0,7-4-104 16,7-5-113-16,1 0-163 0,2-3-128 16,-1 2-136-16,-3 2-86 0,-3 3-807 15</inkml:trace>
  <inkml:trace contextRef="#ctx0" brushRef="#br0" timeOffset="33520.4714">17596 5629 2680 0,'8'-19'1650'0,"-3"2"-895"16,-5 2-241-16,-2 5-102 0,-4 2-42 0,-3 5-26 16,-4 6-34-16,1 3-45 0,-4 5-53 15,4 2-52-15,0 4-47 0,2-1-39 16,3 2-27-16,-1-1-16 0,8-2-11 16,0-2-7-16,8-4-4 0,1-1-7 0,6-5-11 15,6-6-15-15,0-5-16 16,4-2-11-16,3-7-9 0,-3-1-1 0,0-4 5 15,-5 1 12-15,0-3 13 0,-5 1 9 16,-5 2 7-16,-3 0 6 0,1 0 3 16,-8 2 1-16,-3 1 0 0,-2 3 1 0,-4 1 2 15,-6 4 0-15,2 2 0 0,-7 4-19 16,3 1-44-16,-3 4-70 0,0 2-92 16,0 3-107-16,4 2-142 0,-1 1-148 0,5 0-142 15,-1 1-128-15,5 1-303 0</inkml:trace>
  <inkml:trace contextRef="#ctx0" brushRef="#br0" timeOffset="33995.3765">19254 4758 3843 0,'7'1'1266'0,"1"-1"-611"0,-3 2-303 0,-1 1-128 16,-4 1-37-16,0-1 17 0,0 3 30 15,-1 2 12-15,-4 0-10 0,-1 6-31 16,1 3-29-16,1 5-27 0,-6 7-21 0,0 5-42 16,0 10-86-16,-2 8 0 0,-2 8 0 15,-3 6 0-15,3 6 0 0,-5 4 0 16,5 1 0-16,-4-2 0 0,5-3 0 0,-1-4 0 15,4-4 0-15,-3-4 0 0,5-8 0 16,1-2 0-16,0-8 0 0,1-3 0 16,2-4 0-16,1-4 0 0,-2-3-66 0,5 0-167 15,0-6-123-15,0 1-148 0,0-5-152 16,5-3-115-16,-2-2-87 0,0-2-58 16,1-7-434-16</inkml:trace>
  <inkml:trace contextRef="#ctx0" brushRef="#br0" timeOffset="34386.5525">19641 5393 1797 0,'8'-14'2857'0,"0"3"-1772"15,-5 1-506-15,-2 1-191 0,-1 1-82 0,-1 5-56 16,-2 3-58-16,-5 3-33 0,0 6-17 15,-1 3 4-15,-3 6-12 0,1 5-19 16,1 2-74-16,0 2-41 0,5 0 0 16,0 3 0-16,5-1 0 0,5-2 0 15,3-3 0-15,1-3 0 0,6-5 0 16,3-2 0-16,5-5 0 0,-2-3 0 0,3-6 0 16,1-5 0-16,-1-2 0 0,1-5 0 15,-5-5 0-15,0-1 0 0,-2-3 0 16,-3-3 0-16,-3-1 0 0,-4-1 0 0,0-1 0 15,-7 0 0-15,-2 2 0 0,-7 2 0 16,0 2 0-16,-4 3 0 0,0 5 0 16,-5 0 0-16,-1 8 0 0,-5 0 0 0,0 5 0 15,1 5 0-15,2-1-58 0,5 4-96 16,1-1-108-16,1 2-156 0,6 0-184 16,2-3-158-16,5 0-102 0,1-1-14 15,10-4-196-15</inkml:trace>
  <inkml:trace contextRef="#ctx0" brushRef="#br0" timeOffset="34726.5546">20460 5035 3589 0,'14'-6'1301'0,"-2"2"-623"16,-4-1-251-16,-3 2-121 0,-5 3-66 15,0 0-34-15,-7 1-20 0,-3 4-17 16,0 0-15-16,-5 2-12 0,2 1-11 0,-2 2-9 15,-2 4-15-15,1-2-10 0,4 4-7 0,-2 0-1 16,0 4-1-16,2 3-19 0,2 2-69 16,1 7 0-16,-2 4 0 15,-1 6 0-15,2 5 0 0,0 9 0 0,-6 9 0 16,-1 5 0-16,1 10 0 0,-2 4 0 0,-5 6 0 16,2 0 0-16,1 1 0 15,0-4 0-15,0-3 0 0,1-4 0 0,4-7 0 16,-1-4 0-16,2-4 0 0,0-7 0 0,5-5 0 15,0-7 0-15,-2-4 0 16,3-4 0-16,4-7 0 0,-4-5-114 0,3-4-299 16,-3-5-222-16,4-7-163 15,-1-7-73-15,-1-6 7 0,1-10-101 0,5-7-1543 16</inkml:trace>
  <inkml:trace contextRef="#ctx0" brushRef="#br0" timeOffset="35094.6075">20722 5988 4446 0,'20'-11'1180'0,"-6"4"-520"0,1 1-255 0,-7 1-126 16,2 4-75-16,-7 1-39 0,0 3-23 0,-3 3-8 16,-3 4-1-16,-2 5 0 0,-3 2-3 15,0 3-10-15,1 5-60 0,-1 2-60 0,2 1 0 16,0 2 0-16,-1 3 0 0,4 0 0 15,0 0 0-15,6 0 0 0,0-1 0 0,4-4 0 16,0 1 0-16,6-7 0 0,2-2 0 0,2-4 0 16,3-5 0-16,5-5 0 0,3-6 0 15,2-6 0-15,-3-6 0 0,5-6 0 0,-3-6 0 16,-4-4 0-16,0-3 0 0,-5-2 0 16,-3-1 0-16,-2-2 0 0,-5-2 0 0,-3 1 0 15,-2 1 0-15,-5 0 0 0,-5 4 0 0,-2 1 0 16,-6 5 0-16,-1 2 0 0,-4 5 0 15,-3 2 0-15,-3 5 0 0,-3 2 0 0,-4 5-104 16,-1 5-82-16,2 5-98 0,-2 4-185 16,2 3-177-16,-1 4-169 0,2 5-44 0,4 2-44 15,2 2-356-15</inkml:trace>
  <inkml:trace contextRef="#ctx0" brushRef="#br0" timeOffset="35619.6896">21424 6804 2940 0,'33'16'1543'0,"-5"2"-791"16,-7 0-240-16,-2 3-102 0,-10 2-35 0,-1 1-30 0,-8 3-41 16,-8 3-58-16,-7 0-44 0,-5 4-36 15,-15 4-31-15,-8 2-21 0,-11 4-4 16,-14 1-73-16,-15 3-37 0,-7 1 0 0,-12 0 0 15,-8 0 0-15,-8-3 0 0,-4-2 0 0,-1-5 0 16,4-8 0-16,-4-5 0 0,1-8 0 16,0-9 0-16,-4-9 0 0,3-12 0 0,4-13 0 15,1-15 0-15,8-15 0 0,3-20 0 0,6-18 0 16,15-17 0-16,5-17 0 0,16-16 0 16,12-11 0-16,16-14 0 0,17-9 0 0,20-5 0 15,18-1 0-15,21-1 0 0,25 5 0 16,21 2 0-16,19 9 0 0,18 9 0 15,19 15 0-15,8 12 0 0,14 12 0 16,4 14 0-16,6 14 0 0,-3 14 0 0,1 15 0 16,-9 14 0-16,-7 13 0 0,-7 12 0 15,-4 12 0-15,-1 9 0 0,-9 14 0 0,-3 14 0 16,-9 12 0-16,-9 17 0 0,-9 15 0 16,-11 20 0-16,-11 12 0 0,-12 20 0 15,-12 14 0-15,-14 18 0 0,-13 12 0 16,-13 18 0-16,-14 9 0 0,-13 6 0 0,-14 1 0 15,-10-1 0-15,-12-7 0 0,-9-10 0 0,-8-11 0 16,-6-17 0-16,-5-11 0 0,-6-8 0 16,-5-8 0-16,2-9 0 0,-5-8 0 0,2-4-182 15,-2-6-206-15,2-4-208 0,4-10-162 16,3-8-116-16,6-7 13 0,7-7-97 0,2-9-1085 16</inkml:trace>
  <inkml:trace contextRef="#ctx0" brushRef="#br0" timeOffset="36949.6908">18951 6761 3245 0,'16'40'1734'15,"-8"2"-795"-15,-7 5-411 0,-7 6-144 0,-8 3-80 16,-8 4-84-16,-10 3-59 0,-9 3-38 16,-11 6-21-16,-7 0-14 0,-9 1-14 0,-10 2-10 15,-9 0-10-15,-10-1-10 0,-9 1-3 0,-4-3 5 16,-8-3-6-16,-1-6-40 0,-4-6 0 0,2-8 0 15,2-8 0-15,7-11 0 0,4-9 0 16,-2-11 0-16,3-10 0 0,-3-13 0 16,9-14 0-16,2-16 0 0,9-16 0 15,5-19 0-15,15-18 0 0,9-18-12 0,12-18 0 16,16-21 1-16,16-19 2 0,14-18 2 16,20-11 1-16,16-13 4 0,19-7-1 15,18 5 2-15,11 6-1 16,13 11 1-16,9 17-3 0,7 15 3 0,5 17 1 0,1 19 2 15,0 15-1-15,-3 22-1 0,-6 13 1 16,-1 17 0-16,-9 17 1 0,-7 14 1 0,0 12 0 16,-3 13-1-16,4 17 0 0,-1 20-1 15,-3 20 2-15,0 26 0 0,-2 26 1 16,-7 25 1-16,-8 25 0 0,-5 23 0 0,-8 23 0 16,-9 10 0-16,-11 4 1 0,-6 1-3 15,-9-13 0-15,-10-4 0 0,-4-9-5 16,-8-13-16-16,-4-11-35 0,-12-14-69 0,-1-8-115 15,-6-8-167-15,-7-8-201 16,-2-8-160-16,-9-4-99 0,-4-7-11 0,0-7-176 16</inkml:trace>
  <inkml:trace contextRef="#ctx0" brushRef="#br0" timeOffset="43898.2304">17567 9030 2334 0,'-23'1'2808'0,"-4"4"-1607"15,-4 1-524-15,-1 1-329 0,-5 4-148 16,-4-1-80-16,-5 5-50 0,-5 3-31 0,-7 5-14 16,-4 2-8-16,-6 5 0 0,-3 3 10 15,-7 4 21-15,-2 3 25 0,-6 3 17 0,-1 4 2 16,-6 1-87-16,3 1-5 0,-4 4 0 0,-1-1 0 16,-1 2 0-16,2 0 0 0,4-1 0 15,4-1 0-15,7-2 0 0,7-1 0 0,3-4 0 16,12-3 0-16,4-3 0 0,11-4 0 15,7-4 0-15,5-4 0 0,2-1 0 0,8-4 0 16,6-1 0-16,2-3 0 0,4-1 0 0,3-4 0 16,5 0 0-16,2-3 0 0,6-2 0 15,1-1 0-15,7-4 0 0,1 0 0 0,1-2 0 16,4-1 0-16,-2 0 0 0,5 0 0 16,-2 2 0-16,2 1 0 0,0 3 0 0,0 3 0 15,2 3 0-15,3 4 0 0,-2 8 0 0,7 6 0 16,3 9 0-16,2 9 0 0,6 12 0 0,4 11 0 15,6 11 0-15,6 14 0 0,11 15 0 16,1 12 0-16,11 11 0 0,5 8 0 16,5 8 0-16,6 5 0 0,1 1 0 0,0 1 0 15,4-4 0-15,-7-7 0 0,-3-13 0 0,-6-7 0 16,-3-10 0-16,-10-12 0 0,1-7 0 0,-10-9 0 16,-6-12 0-16,-6-8 0 0,-5-8 0 15,-6-4 0-15,-5-8 0 16,-2-8 0-16,-7-5 0 15,-5-7 0-15,-3-6 0 0,0-4 0 0,-5-2 0 0,-1-7 0 0,0-5 0 0,-2-5 0 16,2-5 0-16,-1-6 0 0,4-5 0 0,0-5 0 16,2-7 0-16,3-2 0 0,1-5 0 15,3-5 0-15,4-1 0 0,4-4 0 0,5-2 0 16,4-3 0-16,6-3 0 0,5-3-127 16,3 1-145-16,10-1-187 0,3-2-202 0,5 2-149 15,-1 0-50-15,1 5-23 0,-4 3-233 16</inkml:trace>
  <inkml:trace contextRef="#ctx0" brushRef="#br0" timeOffset="45302.3059">17065 8796 3406 0,'-11'7'1260'0,"-2"1"-700"16,6 0-287-16,-3 0-122 0,6 1-65 16,-1 0-34-16,2 2-20 0,3-1-60 15,3 0-20-15,-1 1 14 0,5 1 96 16,6-1 70-16,-1-1 43 0,8-1 16 0,0-1-3 16,5-1-2-16,5-4 0 0,2-1 0 15,7-5-15-15,3-2-24 0,11-5-26 16,1-4-28-16,9-5-23 0,7-5-20 15,5-5-14-15,10-5-11 0,5-4-7 0,4-2-5 16,7-4-2-16,1 1-4 0,1-1 2 16,-4 2 7-16,-1 3 9 0,-5 3 6 15,-7 2 2-15,0 2-6 0,-3 3-7 0,-8 6-6 16,-5 0-5-16,-5 2-3 0,-3 5 0 16,-10 1-1-16,-2 4 3 0,-5 1 6 15,-6 2 7-15,-5 2 9 0,-2 3 7 0,-7 0 3 16,0 3-2-16,-5 2-14 0,0 1-24 15,-1 1 0-15,-7 5 0 0,-2 2 0 16,-1 2 0-16,-1 4 0 16,-2 2 0-16,-4 5 0 0,-2 3 0 0,4 6 0 15,-4 5 0-15,3 7 0 0,2 9 0 0,3 10 0 16,4 10 0-16,4 10 0 0,4 10 0 16,5 11 0-16,7 11 0 15,8 10 0-15,7 15 0 0,6 9 0 16,9 7 0-16,-2 4 0 15,5 1 0-15,3 0 0 0,-4-5 0 0,-4-5 0 16,-4-13 0-16,-6-11 0 0,-5-10 0 0,-5-10 0 0,-3-9 0 0,-7-9 0 0,-2-9 0 16,0-7 0-16,-7-7 0 0,-1-3 0 15,-2-7 0-15,0-1 0 0,-4-5 0 0,2-4 0 16,-4-4 0-16,-1-2 0 0,-2-7 0 0,2 1 0 16,-6-7 0-16,-1-2 0 15,1-2 0-15,0-3 0 0,-2-2 0 0,0-2 0 16,-2-2 0-16,-1-2 0 0,3-1 0 0,-3-3-7 15,0 0-4-15,0-3 5 0,0-1 1 0,0 1 3 16,0-3 0-16,0 0 1 0,0-1 1 0,0 2 0 16,0-1 0-16,0-2-1 0,0 1-2 15,0-1-1-15,0 1-1 0,0-1 1 16,0 1 0-16,-3-2 1 0,3 1 1 0,-4 0 1 16,1-1-1-16,-2 0 1 0,0 2 1 0,-2 0-1 15,-3-2 2-15,-1 1-1 0,-1 2 4 16,-5 0 5-16,-3 0 6 0,-3 1 3 0,-7 4-3 15,-4 1-12-15,-9 3-3 0,-10 6 0 16,-6 2 0-16,-12 7 0 0,-12 4 0 0,-6 7 0 16,-6 5 0-16,-10 5 0 0,-2 5 0 0,-2 1 0 15,-1 1 0-15,3 1 0 16,5-3-29-16,4-1-13 0,3-4-18 0,6-3-26 0,6-5-42 16,7-4-72-16,7-3-88 0,3-5-160 15,9-2-164-15,8-5-177 0,4-3-70 16,4-3-73-16,6-4-595 0</inkml:trace>
  <inkml:trace contextRef="#ctx0" brushRef="#br0" timeOffset="51420.5496">18089 7989 3175 0,'-10'7'1465'0,"0"1"-779"16,-5-1-367-16,-2 1-146 0,0 1-75 0,-8-2-42 16,-3 2-24-16,-2 0-7 0,-8 0 5 15,0 0 26-15,-6 2 41 0,-9 2 32 0,-1 0 19 16,-7 3 19-16,-4-1 27 0,-8 1 16 16,-1 2-13-16,-1 0-30 0,-5-1-32 0,7-1-29 15,-5 0-23-15,8 0-21 0,1-3-15 0,4-1-13 16,7 0-29-16,4 0-19 0,3-2-12 15,4 0 12-15,4-2 6 0,6 2 2 16,4-2 0-16,4 0 2 0,4 0 0 16,2-1 1-16,2 1 1 15,6-1 0-15,3 2 1 0,2 0 1 0,6 0 1 0,4 1 0 16,1 3 0-16,5 0 0 0,4 2 0 16,2 3 3-16,5 3 7 0,3 2 10 15,4 4 9-15,0 6 7 0,12 6 4 0,-2 10 2 16,11 11-4-16,5 12-6 0,5 15-5 15,8 17-1-15,6 11-2 0,7 14-4 16,3 10-1-16,11 11-20 0,3 10 0 0,10 5 0 16,4 3 0-16,3 4 0 15,7-1 0-15,1-3 0 0,2-6 0 0,2-6 0 16,-4-4 0-16,0-7 0 0,-4-8 0 0,-3-5 0 16,-4-8 0-16,-10-7 0 0,-4-9 0 15,-11-6 0-15,-6-10 0 0,-9-7 0 0,-5-7 0 16,-9-6 0-16,-5-5 0 0,-6-5 0 15,-2-2 0 1,-4-4 0-16,-4-4 0 0,-5-4 0 0,0-1-5 0,-3-4 0 16,-3-2 0-16,0-2-1 0,-4-5 1 0,-5-1-1 15,4-3 1-15,-6-3 0 0,0-3-1 16,-1-3 0-16,-1-1-2 0,-1-2 0 16,-2-2 0-16,1-1 0 0,1-1 2 15,-4-2 0-15,1-2 1 16,1-1 1-16,1 0 2 0,-1-3 0 0,3-2 2 0,-4 0 0 15,6-1-1-15,-3-3 0 0,1 0 0 16,0-3 1-16,1-2-1 0,3-1 1 16,-4 0-1-16,5-3 0 0,-3-1 1 0,0-4 0 15,2-2 1-15,4-4-1 0,-4-5 1 16,5-4 1-16,-1-7 2 0,1-4 3 16,3-7 6-16,0-7 4 0,5-8 1 15,3-9-5-15,1-9-2 0,4-7-2 16,5-6-2-16,-3-4-2 0,2-4-2 0,3 1-1 15,-3-1-1-15,1 4-1 0,-3 4 2 0,-2 6-1 16,-4 6-1-16,-1 6 0 0,-3 7 0 16,-5 8 0-16,0 4 0 0,-4 6 0 15,-7 2 0-15,3 4 0 16,-7 2 0-16,1 1 0 0,-4 0 0 0,-7-1 0 16,1-2 0-16,-7 1 0 0,-2-2 0 0,-1 0 0 15,-4 0 0-15,-2 0 0 0,-5 1 0 16,0 1 0-16,0-1 0 0,0 2 0 0,-3 1 0 15,-1 0 0-15,1 0 0 0,-1 1 0 16,-2-1 0-16,1-1 0 0,1-3 0 16,-2-3 0-16,-2-3 0 0,1-1 0 0,-1-4 0 15,0 1 0-15,2-4 0 0,-1 1 0 16,1-1 0-16,3 4 0 0,3 1 0 16,0 4 0-16,5 2 0 0,0 5 0 15,1 2 0-15,1 4 0 0,1 1 0 0,-3 0 0 16,4 2 0-16,-4 3 0 0,1 0 0 15,-4 2 0-15,3 1 0 16,-5-1-1-16,-3 2 0 0,-1 0 0 0,1 2 1 16,-5-1 1-16,1 2 1 0,-1 0-2 0,1 0 0 15,2 3 0-15,1-1 0 0,-2 2 0 16,4-1 0-16,1 2 0 0,1-1 0 16,0 2 0-16,4 0 0 0,-3-1 0 15,4 1-3-15,0 0-2 16,0 0 0-16,-2 1-1 0,2-1 1 0,0 2 0 15,0 1 0-15,-2 0-1 0,-1 0 2 0,-2 0 1 16,-3 0 0-16,3 3 2 0,-4-2 0 0,-1 2 0 16,-2-1 1-16,1 2-1 0,-3 1-1 15,1-1 1-15,2 4-2 0,-3-1 0 16,2 1-3-16,-1 2-5 0,-3 1-9 16,2 1-22-16,-5 1-39 0,1 1-63 0,-6 2-66 15,2 1-66-15,-6 1-66 0,-1 1-69 16,-1 1-92-16,-1-1-115 0,-3 2-132 15,1-1-168-15,-1-2-492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8-14T06:45:37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8021 4017 2137 0,'0'0'1369'0,"-1"0"-710"16,-2 1-185-16,0 1-95 0,-2-2-48 15,2 1-30-15,1 1-28 0,-1-1-35 16,-1-1-43-16,1 1-42 0,1 1-34 0,-1-2-19 16,3 2 1-16,-2-1 14 0,2 1 17 15,0-2 9-15,2 1-3 0,-2 1-11 16,3-2-14-16,5 0-14 0,-4 0-15 16,6 0-12-16,1 0-7 0,1 0-3 0,5 0-5 15,3 0-8-15,3-2-7 16,4 1-5-16,5-1-8 0,4-1-29 0,1 1 0 15,4 0 0-15,0-1 0 0,3-2 0 0,2 1 0 16,-1 0 0-16,8-1 0 16,0-1 0-16,-1 0 0 0,6-2 0 0,4 1 0 15,-2-2 0-15,2 0 0 0,6-2 0 16,2 2 0-16,0-1 0 0,0-1 0 16,3-1 0-16,-1 1 0 0,-2 0 0 0,5-1 0 15,-2-2 0-15,2 2 0 0,0 0 0 16,-1 0 0-16,4 0 0 0,-1 2 0 15,1-1 0-15,-1 1 0 0,1 1 0 0,-1-2 0 16,1 4 0-16,-1-2 0 0,-1 0 0 16,-4 2 0-16,1 0 0 15,-4 3 0-15,0-3 0 0,-4 5 0 0,0-3 0 16,-3 4 0-16,0-1 0 0,-5 1 0 0,4 1 0 16,-4 0 0-16,0-2 0 0,1 2 0 15,-1-1 0-15,0 1 0 0,7-2 0 0,-2-1 0 16,0 2 0-16,-1-2 0 0,1 0 0 15,1 0 0-15,-1 0 0 0,-4 1 0 16,-1-1 0-16,0 0 0 0,-4 0 0 16,-3 2 0-16,-2-2 0 0,1 1 0 15,-4 1 0-15,3 1 0 0,-3 0 0 16,0 0 0-16,0 0 0 0,0 1 0 0,-2 1 0 16,-1-1 0-16,0 1 0 0,-3-1 0 15,-2 2 0-15,-3-2 0 0,2 3 0 16,1-1 0-16,-7 0 0 0,1 0 0 0,-2-2 0 15,1 2 0-15,-3 0 0 0,-2 0 0 16,3 2 0-16,-3-2 0 0,0 0 0 16,0 1 0-16,-2-1 0 0,-1 2 0 15,1-2 0-15,-2 1 0 0,3 0 0 16,-1 1 0-16,-1 0 0 0,2-1 0 0,0 0 0 16,1 3 0-16,-1-3 0 0,1 1 0 15,5 0 0-15,-2 2 0 0,-1-3 0 0,1 2 0 16,-1 0 0-16,1 2 0 0,1-3 0 15,-3 2 0-15,1 0 0 0,1-1 0 16,0 2 0-16,-4-4 0 0,4 4 0 16,-1-2 0-16,1-2 0 15,-1 2 0-15,-2-1 0 0,5 1 0 0,-2-2 0 0,0 0 0 16,-1 0 0-16,3 2 0 0,-2-3 0 16,-2 0 0-16,2-1 0 0,-3 2 0 0,0-1 0 15,-2 0 0-15,-1-2 0 0,-2 1 0 16,-2-1 0-16,-4 2 0 0,2-3 0 15,-7 2 0-15,-1-2 0 0,-3 1 0 16,-2-1 0-16,-3 0 0 0,-5-1 0 16,-3 1-145-16,-1-2-143 0,-5 1-162 0,0-1-181 15,-6-1-146-15,0 2-85 0,-5-2-18 16,-5 0-212-16</inkml:trace>
  <inkml:trace contextRef="#ctx0" brushRef="#br0" timeOffset="1157.0024">8042 4689 2966 0,'-8'3'771'0,"3"-2"-269"0,2 2-122 16,3-1-69-16,-1-1-45 0,2 2-22 0,2-1-18 15,2-2-16-15,0 1-22 0,2-1-20 0,4-1-19 16,2 1-12-16,-1-2-7 16,3-1-5-16,2-1 2 0,1-1 2 0,2 1 1 15,4-2-11-15,4-2-11 0,2-1-14 16,2 2-10-16,1-2-11 0,4 0-8 16,3-2-7-16,4 2-6 0,2-3-7 0,-1 2-7 15,3-2-6-15,2 1-5 0,3-1-2 16,-1 1 1-16,1 1 1 0,0 0 0 0,1 1 1 15,-1-2-3-15,1 4-1 0,-1-1-1 16,0 2-1-16,-1 0-12 0,1 0-10 16,1 2 0-16,-1-1 0 15,0 1 0-15,-1 1 0 0,3-1 0 16,-3 2 0-16,1-3 0 0,4 4 0 0,-1-4 0 0,3 2 0 16,-1-2 0-16,2 3 0 0,0-1 0 15,1 0 0-15,-2 0 0 0,-2 3 0 0,-1-2 0 16,-2 2 0-16,4 0 0 0,-3 0 0 15,0 2 0-15,0-2 0 0,0 0 0 16,-3 0 0-16,6 0 0 0,-2 0 0 16,-2 0 0-16,3-2 0 0,1 2 0 0,-3-3 0 15,3 1 0-15,-1 0 0 0,4 0 0 16,1-1 0-16,0 2 0 0,1-2 0 16,-1 1 0-16,3 1 0 0,0 1 0 0,1 0 0 15,-1 0 0-15,0 1 0 0,-3 1 0 16,3-2 0-16,0 3 0 0,-3-2 0 15,3 1 0-15,-3-1 0 0,3 1 0 16,0-1 0-16,1 0 0 0,-1 1 0 0,0-2 0 16,0 2 0-16,0-1 0 0,-3-1 0 15,-2 2 0-15,1-1 0 0,-4 1 0 16,-2-2 0-16,0 3 0 0,-5-2 0 16,0 1 0-16,-2-1 0 0,-2 2 0 0,2 0 0 15,-3 0 0-15,3 2 0 0,-6-4 0 16,0 4 0-16,-2-3 0 0,-4 2 0 15,-2-1 0-15,-6-2 0 0,0 1 0 0,-3 1 0 16,-1-2 0-16,-3 1 0 0,-4-1 0 16,-2-1 0-16,-2 0 0 0,-1 0 0 15,-4-1 0-15,-4-1 0 0,1-1-129 16,-5 0-132-16,-2-1-114 0,-1-1-126 16,-1-1-142-16,1 0-111 0,-2 0-105 0,0-1-68 15,2 1-561-15</inkml:trace>
  <inkml:trace contextRef="#ctx0" brushRef="#br0" timeOffset="1780.9996">14347 3796 2598 0,'12'-10'1367'0,"-2"-2"-766"0,-3 1-200 0,1 1-81 16,-3 0-33-16,1 2-9 0,-5-2-7 15,4 3-14-15,-2 1-14 0,0 0-11 0,-1 0-14 16,1 3-22-16,-1-1-25 0,-2 2-24 16,0 2-20-16,-2 0-18 0,-1 2-13 15,1 4-6-15,-4 1-2 0,-3 5-4 16,-2 3-74-16,-1 5-10 0,-7 4 0 0,-4 6 0 16,-7 4 0-16,-5 7 0 0,-3 5 0 15,-7 5 0-15,-3 5 0 0,-4 5 0 16,-3 5 0-16,-2 2 0 0,-3 2 0 0,5-2 0 15,-1-4 0-15,4-1 0 0,2-3 0 16,5-4 0-16,3-4 0 0,2-4 0 16,4-4 0-16,4-6 0 15,5-3 0 1,4-6 0-16,1-4 0 0,4-1 0 16,1-3-12-16,4-6-230 0,1-1-129 0,1-4-148 0,2-2-144 0,1-5-111 0,3-6-84 15,2-5-56-15,3-5-434 0</inkml:trace>
  <inkml:trace contextRef="#ctx0" brushRef="#br0" timeOffset="2145.0004">14764 3528 3430 0,'15'-14'1260'0,"-2"4"-660"0,-1-1-218 0,-2 2-113 16,-3 0-80-16,1 2-51 0,-3-1-14 15,2 1 15-15,-3 1 41 0,0 2 35 16,-4 0 6-16,5 3-16 0,-5 2-22 0,-5 2-17 16,2 5-16-16,-3 2-16 0,-5 10-13 15,-6 7-36-15,-8 9-85 0,-7 13 0 16,-12 14 0-16,-10 15 0 0,-11 14 0 0,-5 11 0 15,-7 12 0-15,-4 9 0 0,-1 2 0 16,0 6 0-16,6-3 0 0,1-5 0 16,10-7 0-16,3-6 0 0,6-10 0 0,7-13 0 15,7-8 0-15,6-13-97 0,7-10-251 16,4-9-210-16,5-9-171 16,4-7-132-16,1-5 3 0,2-6-56 0,6-5-449 0</inkml:trace>
  <inkml:trace contextRef="#ctx0" brushRef="#br0" timeOffset="5896.1296">5284 6492 2945 0,'-10'16'1420'0,"3"1"-809"0,-6-1-256 16,1-1-103-16,-1 1-67 0,-2 1-45 0,-7 0-27 15,2-1-13-15,-3 1-2 0,-2-1-3 16,-5 1 2-16,1-1 5 0,-7-1 25 0,-4 2 55 16,-2-5 47-16,-3 1 12 0,-8-1-28 15,1-1-39-15,-6-1-39 0,1 1-35 0,-3-3-28 16,-6 0-40-16,4 0-24 0,-6-4-13 16,2 2 7-16,0-1 4 0,-2-2 8 15,2 0 12-15,-3-3 8 0,0-3 2 16,-1-3-7-16,-3-2-7 0,3-2-21 0,-3-5-1 15,7-3 0-15,1-3 0 0,-1-5 0 16,6-2 0-16,6-6 0 16,-2 0 0-16,6-5 0 0,5-3 0 15,5-1 0-15,3-5 0 0,4-2 0 0,5-2 0 16,7-2 0-16,0-5 0 0,9 1 0 0,4-4 0 16,5-2 0-16,3 1 0 0,3-2 0 0,7-1 0 15,5-1 0-15,2-4 0 16,6 2 0-16,5 0 0 0,2 3 0 15,5 0 0-15,4 3 0 0,2 0 0 0,3 5 0 16,1 1 0-16,8 3 0 0,0 2 0 16,1 5 0-16,7 0 0 0,1 7 0 0,6 1 0 15,2 4 0-15,2 4 0 0,6 5 0 16,1 4 0-16,5 2 0 0,-1 5 0 0,3 5 0 16,2 4 0-16,-1 3 0 15,3 4 0-15,-2 2 0 0,-1 5 0 16,-2 1 0-16,1 3 0 0,-4 1 0 0,-2 4 0 15,-2 2 0-15,-4 4 0 0,1 4 0 16,-2 4 0-16,-1 4 0 0,1 4 0 0,-1 7 0 16,0 4 0-16,-2 4 0 0,-2 4 0 15,-2 4 0-15,-4 2 0 0,-5 5 0 16,0 3 0-16,-4 2 0 0,-5-1 0 0,-6-1 0 16,-2-1 0-16,-7-4 0 0,-1-1 0 15,-7-3 0-15,-2-2 0 16,-6 0 0-16,-1-1 0 15,-7 3 0-15,-1 3 0 0,-8 2 0 0,-3 5 0 0,-6 0 0 0,-10 4 0 16,-3 0 0-16,-6 3 0 0,-4-2 0 16,-5-3-121-16,-5 0-234 0,-3-4-222 15,-3-5-177-15,0-6-124 16,-5-6 18 0,3-6-73-16,-2-9-615 15</inkml:trace>
  <inkml:trace contextRef="#ctx0" brushRef="#br0" timeOffset="7940.1277">10524 6432 3293 0,'-17'3'726'0,"4"0"-296"0,-2 0-135 0,2 0-72 16,1 0-18-16,4 0 29 0,-1-2 38 15,1 2 14-15,3-1-18 0,1 1-20 16,1-2-9-16,3 0-2 0,0 1-15 16,4 0-29-16,-1-1-33 0,7 1-31 0,-2-2-24 15,4 1-18-15,3-1-12 0,3 0-8 16,-1 0-5-16,6 0-5 0,2 0-2 15,-1 0-32-15,9 0-23 0,0-1 0 16,2 1 0-16,2-2 0 0,5-1 0 16,-1 1 0-16,4 0 0 0,-1-1 0 15,1 0 0 1,5-2 0-16,-2 2 0 0,0-1 0 0,-1 1 0 0,1 0 0 0,1 0 0 0,-1 1 0 16,-3-1 0-16,0 2 0 0,3-1 0 15,-3-1 0-15,-3 3 0 0,0-1 0 16,-3 1 0-16,-2-2 0 0,-3 2 0 15,-1 0 0-15,-2 2 0 0,-5-2 0 0,2 1 0 16,-3 0 0-16,0 1 0 0,-5 1 0 16,0-1 0-16,0 1 0 15,-3 0 0-15,-1-2 0 0,1 2 0 0,-2 0 0 16,-2 0 0-16,-1 0 0 0,-1-1 0 0,-2 1 0 16,2 0 0-16,-5-2 0 0,2 2 0 15,0-2 0-15,-1 1 0 0,-2 0 0 16,0-1 0-16,-2-1 0 0,0 2 0 0,-2-1 0 15,-1-1 0-15,-1 2 0 16,-5-2 0-16,1 1 0 0,-4 1 0 0,-7-2 0 16,1 1 0-16,-5 1 0 0,-2-1 0 15,-6 2 0-15,0-3 0 0,-4 2 0 0,-3-1 0 16,0-1 0-16,-2 2 0 0,-1-2 0 16,-2 0 0-16,0 1 0 0,-2-1 0 15,2 2 0-15,-5-2 0 16,3 0 0-16,-2 1 0 0,-1 1 0 15,5-2 0-15,-5 3 0 0,6-2 0 0,1 0 0 0,0 1 0 16,6-2 0-16,2 2 0 0,2-1 0 16,1-1 0-16,2 0 0 0,5 2 0 15,-1-2 0-15,4 1 0 0,5-1 0 16,3 0 0-16,1 0 0 0,5-1 0 0,3 1 0 16,5-2 0-16,5 1 0 15,6-1 0-15,1 0 0 0,8 1 0 0,3-2 0 16,1 2 0-16,4-2 0 0,4 1 0 0,3 1 0 15,2-1 0-15,3 2 0 0,3-1 0 16,0 1 0-16,-1 0 0 0,4 0 0 16,-2 1 0-16,-1-1 0 0,-1 0 0 15,-2 2 0-15,-5-2 0 0,1 0 0 0,-7 1 0 16,-2-1 0-16,1 2 0 0,-5-2 0 16,-4 0 0-16,1 0 0 0,-5 0 0 15,1 0 0-15,-4 0-172 0,-2 0-153 16,1-2-195-16,-4 1-174 0,-3-1-145 0,4-1-20 15,-6 0-49-15,4-1-400 0</inkml:trace>
  <inkml:trace contextRef="#ctx0" brushRef="#br0" timeOffset="9220.141">14865 6495 2749 0,'-19'-3'934'0,"0"1"-332"15,1 1-161-15,-2-1-92 0,3 1-38 16,1-1-15-16,2 1-21 0,-1-1-38 16,2-1-40-16,1 2-30 0,4-2 0 15,0 1 14-15,1-1 7 0,2 2-13 16,5-2-27-16,0 1-23 0,3-1-17 0,2 2-10 16,2-2-7-16,3 1-5 0,5 1-5 15,2-2-5-15,7 3-3 0,0-2-37 16,6 2-36-16,6 0 0 0,1 0 0 0,3 0 0 15,2 0 0-15,3 0 0 0,3 0 0 16,2 0 0-16,-2 2 0 0,-2-2 0 16,2 1 0-16,-3 1 0 0,-3-1 0 15,-2 1 0-15,1-1 0 0,-6 1 0 0,-5-1 0 16,-1 0 0-16,-1 1 0 0,0-2 0 16,-6 2 0-16,-2-2 0 0,0 1 0 15,-5-1 0-15,-2 0 0 0,-1-1 0 16,-2 1 0-16,-7-2 0 0,1 0 0 0,-5 1 0 15,-2 0 0-15,-5-2 0 0,-1 1 0 16,-7-1 0-16,1 2 0 0,-6-1 0 16,0 1 0-16,-4 1 0 15,-6-2 0-15,2 2 0 0,-6 0 0 0,0 0 0 0,-2 0 0 16,-4 0 0-16,1 0 0 0,0 0 0 16,-2 0 0-16,1 2 0 0,0-2 0 15,-3 1 0-15,5 1 0 0,1-1 0 0,0 1 0 16,4-1 0-16,3 1 0 15,2 1 0-15,1-2 0 0,3 2 0 0,0-1 0 16,5-1 0-16,0 1 0 16,5 1 0-16,1-2 0 0,3 1 0 0,1-1 0 0,6 1 0 15,1-1 0-15,6-1 0 0,3 3 0 16,2-3 0-16,7 2 0 0,2-1 0 16,7-1 0-16,0 2 0 0,6-2 0 0,1 0 0 15,1 0 0-15,2 0 0 0,2-2 0 16,-2 2 0-16,2-1 0 0,-2-1 0 15,-1 2-101-15,-1-2-135 0,-4 1-105 16,0 0-121-16,-3-1-149 0,-2 1-124 0,-4-2-124 16,1 0-42-16,-2-2-335 0</inkml:trace>
  <inkml:trace contextRef="#ctx0" brushRef="#br0" timeOffset="10403.4841">13759 5122 1980 0,'-7'6'594'0,"-6"0"-261"15,5 2-61-15,-4-2-45 0,3 3-32 16,-2-2-28-16,-9 10 10 15,10-8-199-15,-1 0 15 0,-1-2 190 16,3 2 88-16,1 0 12 0,-1-1-16 0,-2-1-17 16,2 1-10-16,1-2-6 0,-3 0-6 15,2 0-12-15,1-2-20 0,0 1-19 16,-1-1-13-16,1 1 1 0,0-2 2 16,1 0-2-16,0 0-13 0,0 0-18 0,-1-2-20 15,5 2-16-15,-2-2-12 0,1 1-8 16,0 0-5-16,3-2-4 0,1-2-4 15,1 0-4-15,4 0-7 0,1-1-6 16,4-3-11-16,5-2-37 0,2-2 0 0,3-1 0 16,5-2 0-16,0-2 0 0,6-3 0 15,-2 0 0-15,9-5 0 0,2-1 0 16,5-4 0-16,4-1 0 0,4-4 0 0,9-3 0 16,6-6 0-16,7 0 0 0,5-4 0 15,7-1 0-15,-1-1 0 16,3 0 0-16,4 2 0 0,0-1 0 0,2 2 0 0,0 1 0 15,-1 3 0-15,-1 2 0 0,-3 1 0 16,-2 4 0-16,-4 2 0 0,-3 2 0 16,-7 3 0-16,-1 3 0 0,-3 2 0 15,-5 2 0-15,-5 2 0 0,-5 3 0 0,-7 0 0 16,0 5 0-16,-9-1 0 16,-1 1 0-16,-5 2 0 0,-4 1 0 0,-4 1 0 15,0 1 0-15,-2-1 0 0,-3 2 0 0,-1 1 0 16,-4-2 0-16,3 2 0 0,-3 0 0 15,-3 0 0-15,1 0 0 0,-1 2 0 16,-1-2 0-16,-2 1 0 0,-1-1 0 16,1 2 0-16,-1-1 0 0,-2-1 0 15,1 2 0-15,-1-2 0 0,-2 1 0 0,-2-1-125 16,4 0-93-16,-4 0-97 0,-2 2-116 16,0-4-127-16,0 2-127 0,-2-2-116 15,-1 1-78-15,-2-2-201 0</inkml:trace>
  <inkml:trace contextRef="#ctx0" brushRef="#br0" timeOffset="11105.5823">15776 3663 2807 0,'-14'-9'1377'0,"-1"0"-868"0,2 1-217 16,1 2-74-16,0 2 10 0,1-1 38 16,1 2 21-16,0 0-8 0,5 1-13 0,0 2-23 15,2 0-22-15,2 2-35 0,2 0-34 16,7 1-32-16,0 1-27 0,9-1-20 16,1 3-15-16,7 0-13 0,5 0-13 0,2 2-11 15,8-2-5-15,-2 1-5 16,7 1-2-16,-3-1-2 0,2 2-1 0,0-1-1 15,-2-1 0-15,-2 2-1 0,-3-1 0 16,-1 1 4-16,-7-2 7 0,-1 1 9 0,-3 1 9 16,0-1 6-16,-5 2 4 0,-3 0-1 15,-5 1-3-15,-1-1-5 0,-1 3-4 16,-3 1-5-16,-3 1-6 0,-3 0-19 16,-6 2 0-16,1 2 0 0,-1 1 0 0,-3 1 0 15,1 0 0-15,-3 1 0 16,-1 2 0-16,2 0 0 0,-2 0 0 0,2 0 0 15,-2 0 0-15,-1-1 0 0,2 1 0 0,0-2 0 16,-3 2 0-16,-1 0 0 0,-1 2 0 16,-2-3 0-16,-2 5 0 0,0-3 0 15,-1 2 0-15,0 0 0 0,0 0 0 16,0-1 0-16,0-2 0 0,4-1 0 16,-1-1 0-16,5-3 0 0,-4-1 0 15,7 0 0-15,-2-3 0 0,-1-1 0 16,2-1 0-16,3-1 0 0,2-1 0 0,-3-1 0 15,0-1 0-15,4 0 0 0,1-1 0 0,-2-1 0 16,0-1 0-16,2 0 0 0,-1 0 0 16,1-1 0-16,1 1 0 0,-1-3 0 15,1 1 0-15,-1-1 0 0,0 0 0 16,3 0 0-16,-1-1 0 0,-3 1 0 0,4-2 0 16,0 1 0-16,0-1 0 0,-1 1 0 15,1-1 0-15,0-1 0 0,0 0 0 16,0 0 0-16,0 0 0 0,1-1 0 0,-1-1 0 15,0 1 0-15,5-2-127 16,-5 0-97-16,3-2-133 0,0-1-201 0,-1 0-164 16,1-1-137-16,-1-2-2 0,1-2-110 15</inkml:trace>
  <inkml:trace contextRef="#ctx0" brushRef="#br0" timeOffset="16688.5789">18123 3049 2951 0,'11'-15'1398'15,"-3"0"-812"-15,0 2-238 0,-2-1-123 0,0 2-42 16,-4 2 28-16,1 1 38 0,-3 3 26 16,-3 0-1-16,1 4-13 0,-4 4-30 0,-3 2-33 15,-1 4-29-15,-4 5-20 0,1 4-19 16,-5 4-19-16,-2 6-19 0,-3 6-12 15,-2 6-10-15,-3 4-70 0,2 7 0 16,-5 5 0-16,-2 5 0 0,1 5 0 0,-1 5 0 16,1 2 0-16,-1 2 0 0,1-2 0 15,2-1 0-15,2-1 0 0,-1-3 0 0,4-2 0 16,-3-4 0-16,6-2 0 16,-1-4 0-16,3-4 0 0,0-3 0 0,3-4 0 15,1-8-8-15,-1-3-183 16,5-8-94-16,1-2-127 0,2-8-134 0,-4-5-143 0,6-5-102 15,-6-8-74-15,1-6-130 0</inkml:trace>
  <inkml:trace contextRef="#ctx0" brushRef="#br0" timeOffset="17051.1067">17168 3409 3066 0,'0'-15'1226'16,"0"2"-741"-16,4 1-225 0,-1 0-89 16,-2 1 1-16,-1 2 46 0,3 0 38 15,2 3 7-15,0 0-18 0,-2 0-19 16,4 3-12-16,-2 2 0 0,6-1-5 16,-2 4-16-16,7-1-25 0,-2 5-24 0,4 2-23 15,4 3-20-15,1 3-18 0,4 3-13 16,5 2-10-16,4 5-34 0,1 5-26 15,0 0 0-15,7 5 0 0,-2 3 0 0,3 3 0 16,3 3 0-16,-2 2 0 0,2-2 0 16,-3 4 0-16,3-4 0 0,-1-1 0 15,-2-3 0-15,0-1 0 0,0-5 0 0,-5-3 0 16,3-3 0-16,-4-3 0 0,0-3 0 16,-2-5-86-16,-3-1-156 0,2-3-129 15,-4-3-172-15,1-3-152 0,-4-3-122 16,-1-1-43-16,-3-5-87 0,0-3-819 15</inkml:trace>
  <inkml:trace contextRef="#ctx0" brushRef="#br0" timeOffset="17668.1051">19804 3117 3718 0,'8'-10'647'16,"1"0"-251"-16,2 0-94 0,-3-1-13 15,-1 2 23-15,0 0 6 0,-4 1-18 16,1 1-23-16,0 3-22 0,-3 1-18 16,-1 1-25-16,0 2-23 0,-5 3-24 0,1 3-22 15,-1 3-22-15,-6 6-17 0,2 3-13 16,-3 6-8-16,-6 5-51 0,0 4-32 15,-4 9 0-15,-1 2 0 0,-5 8 0 16,2 5 0-16,-5 2 0 0,1 5 0 0,-2-1 0 16,-1-2 0-16,4-2 0 0,-2-6 0 15,4-3 0-15,2-3 0 0,-1-8 0 16,6-5 0-16,3-4 0 0,3-5-34 0,0-2-162 16,2-5-101-16,2-4-130 0,1-2-165 15,1-6-145-15,0-5-125 0,1-4-19 16,-1-6-208-16</inkml:trace>
  <inkml:trace contextRef="#ctx0" brushRef="#br0" timeOffset="18013.8077">19147 3103 3666 0,'-3'-19'1120'0,"-2"2"-644"0,0 4-201 0,2-1-67 0,-1 2 21 15,4 3 29-15,0 3 26 0,4 2-1 16,2 2-17-16,1 5-39 0,5 5-45 16,4 2-33-16,1 4-23 0,6 5-19 0,5 5-16 15,1 5-16-15,8 2-15 0,1 5-11 16,2 5-8-16,5 4-22 0,0 2-19 16,0 3 0-16,0 3 0 0,0 1 0 0,0-3 0 15,-5 2 0-15,0-1 0 0,-3-4 0 16,1-3 0-16,-6-3 0 0,1-2 0 15,-5-4 0-15,1-4 0 0,-4-2 0 16,-5-5 0-16,0-1 0 0,0-3 0 0,-4-3 0 16,-1-3 0-16,-2-1 0 0,-1-1-70 15,1-2-118-15,-4-2-86 0,2-2-116 16,-5-2-138-16,2-2-147 0,0-3-120 16,-1-2-70-16,-2-1-128 0</inkml:trace>
  <inkml:trace contextRef="#ctx0" brushRef="#br0" timeOffset="19050.8146">21802 3103 3304 0,'13'-10'1189'0,"-1"-1"-689"0,-2 1-214 16,0 1-81-16,-3 0-13 0,-1 0 23 16,-5 1 20-16,-1 2-2 0,0 3-3 0,-4-1-9 15,1 2-10-15,-2 2-26 0,-3 2-31 16,2 1-29-16,-5 0-21 0,3 3-15 0,-1 0-12 15,-2 2-8-15,3 2-6 0,-4 2-6 16,3 0-4-16,-4 4-4 16,1 2-2-16,-4 3-1 0,1 4-2 0,-2 3-36 15,-3 3-8-15,-2 5 0 0,-3 3 0 0,0 3 0 16,-2 3 0-16,-4 2 0 0,4 1 0 16,-1-2 0-16,0 1 0 0,0-2 0 15,4-3 0-15,2-3 0 0,-1 0 0 0,3-3 0 16,1-2 0-16,-1-1 0 0,1-3 0 15,-1 0 0-15,3-3 0 0,1 0 0 16,-1 0 0-16,3-3 0 0,-1-1 0 16,-1-4 0-16,4 1 0 15,0-4 0-15,-1 0 0 0,4-2 0 0,-2 1 0 0,-1-3 0 16,4-3 0-16,0 2 0 0,2-4 0 16,0-1-14-16,-2-3-156 0,3-1-89 15,1-4-123-15,1-2-151 0,-2-4-150 0,5-4-115 16,0-3-65-16,3-5-104 0</inkml:trace>
  <inkml:trace contextRef="#ctx0" brushRef="#br0" timeOffset="20109.8075">21220 3257 2867 0,'-13'-8'870'16,"2"-2"-366"-16,-1 2-112 15,4-1-60-15,-1 1-28 0,-1 1-2 0,4 0 29 16,-1 2 39-16,2 0 9 0,3 2-37 0,-1 3-53 16,3 0-60-16,5 5-49 0,0 2-42 15,5 4-30-15,3 1-19 0,2 5-10 16,5 5-6-16,-1 3-60 0,9 3-13 16,0 4 0-16,1 3 0 0,4 1 0 15,3 3 0-15,-2 1 0 0,4 3 0 0,1 1 0 16,0 1 0-16,0-1 0 0,-1-4 0 15,-3-1 0-15,2-3 0 0,-5-5 0 0,1 0 0 16,-2-7-165-16,-2-4-126 0,-4-1-138 16,3-6-173-16,-3-1-147 0,-3-4-113 15,4-4-15-15,-7-4-186 0</inkml:trace>
  <inkml:trace contextRef="#ctx0" brushRef="#br0" timeOffset="20656.8999">22587 2803 3683 0,'-17'-6'1198'0,"-2"0"-606"0,5 4-189 16,-1 2-88-16,-1 2-18 0,2 6-2 0,-1 0-3 15,-1 8-34-15,4 3-39 0,0 7-40 16,-1 2-35-16,1 7-27 0,2 2-21 16,0 5-16-16,0 2-57 0,-1 5-23 0,4 2 0 15,2 3 0-15,0 2 0 0,2-1 0 16,3 4 0-16,0-2 0 0,6 0 0 15,-4-3 0-15,6-3 0 0,1-3 0 0,3-5 0 16,2-4 0-16,0-6 0 0,5-3 0 16,0-4 0-16,1-4 0 0,5-3 0 15,2-5 0-15,4-3 0 0,4-5 0 0,-3-5 0 16,8-2 0-16,-2-5 0 16,2-2 0-16,0-4 0 0,-1-1 0 0,0-2 0 15,-2-2 0-15,-3-2 0 16,2-1 0-16,-4-2 0 15,-2-1 0-15,-2-3 0 0,0 1 0 0,-7-5 0 0,3-3 0 0,-7-4 0 16,0-4 0-16,-5-7 0 0,-4-3 0 16,-2-4 0-16,-6-1 0 0,-6-1 0 0,-2 5 0 15,-1 1 0-15,-1 5 0 0,-5 5 0 16,-2 3 0-16,-2 6-180 0,-2 4-153 0,-3 4-162 16,0 5-156-16,-4 2-137 0,-2 4-71 15,2 5-35-15,-1 5-303 0</inkml:trace>
  <inkml:trace contextRef="#ctx0" brushRef="#br0" timeOffset="20855.8987">22694 3157 3612 0,'-5'14'1418'16,"2"-3"-658"-16,-2 0-334 16,1 0-160-16,1-2-67 0,-2-3-14 0,5-2-7 15,3-1-21-15,2-1-35 0,4-2-37 16,4-2-31-16,2-1-22 0,8 0-14 0,2-1-11 15,1-1-30-15,7 1-56 0,0-1-79 16,2 2-101-16,2-1-114 0,-1 1-179 16,-2 0-147-16,5-2-163 0,-5 2-99 15,3-1-1245-15</inkml:trace>
  <inkml:trace contextRef="#ctx0" brushRef="#br0" timeOffset="21239.0864">23592 2848 3131 0,'12'-19'1466'16,"0"1"-733"-16,-4 0-243 0,3 0-120 16,-5 1-56-16,2 2-24 0,0 0-19 0,-4 1-32 15,2 3-39-15,-4 0-41 0,3 1-32 0,-2 2-22 16,0 1-14-16,-2 1-10 0,3 2-11 16,-3 3-16-16,-1 2-54 0,3 3 0 15,-3 2 0-15,0 4 0 0,-3 4 0 0,2 4 0 16,-3 4 0-16,0 7 0 0,-4 5 0 15,0 5 0-15,-1 5 0 0,-2 4 0 16,-1 2 0-16,-2 3 0 0,-2 0 0 16,1-2 0-16,2-2 0 0,1-2 0 0,0-2 0 15,4-5 0-15,3-1 0 0,1-3 0 16,0 0 0-16,8-4 0 0,0-1 0 16,1-4 0-16,7-2 0 0,1-2 0 0,5-3 0 15,2-4 0-15,2-2 0 0,6-4 0 16,1-1 0-16,2-4 0 0,4-2 0 15,-3-3 0-15,5-2 0 0,-1-1 0 16,-2-3 0-16,-1-1-51 0,-5 0-187 0,-4 0-111 16,-3-2-123-16,-4 2-140 0,-5-2-117 15,-1 1-115-15,-7-1-50 0,-5 1-301 16</inkml:trace>
  <inkml:trace contextRef="#ctx0" brushRef="#br0" timeOffset="21581.1558">23584 3618 3991 0,'-47'21'1231'0,"-1"1"-554"0,3 1-240 16,3 0-89-16,-3 3-44 0,5 0-39 0,3-1-40 16,1 1-36-16,1 2-26 0,2 1-16 15,4 1-15-15,-1 1-50 0,2 4-82 0,0 1 0 16,4 3 0-16,2 1 0 0,-1 5 0 0,2 2 0 16,1 2 0-16,3 2 0 0,2 2 0 0,2-1 0 15,1-1 0-15,4 2 0 0,3-4 0 16,5 1 0-16,4-4 0 0,0-2 0 15,6-4 0-15,5-2 0 0,2-5 0 0,3-2 0 16,5-4 0-16,1-3 0 0,7-3 0 16,-2-3 0-16,2-4 0 15,5-4 0 1,1-2 0-16,1-5 0 0,1-3 0 0,-1-6 0 0,2-3 0 0,-2-3 0 0,-3-5 0 16,4-4 0-16,-6-3 0 0,-1-4 0 0,-1-5 0 0,-5-2 0 15,-3-1 0-15,-2-3 0 0,-9-1 0 0,-2-1 0 16,-4 1 0-16,-3 1-185 0,-10 1-136 0,-3 4-143 15,-6 2-165-15,-6 5-136 16,-5 3-95-16,-6 3-28 0,-3 6-246 16</inkml:trace>
  <inkml:trace contextRef="#ctx0" brushRef="#br0" timeOffset="21777.1535">23012 4462 4677 0,'-13'17'1295'0,"4"-3"-509"16,-2 0-296-16,3 0-169 0,4-1-98 0,1-2-53 15,6-2-28-15,1 0-55 0,4-2-87 0,8-2 0 16,1-4 0-16,8-1 0 0,4-3 0 16,7-2 0-16,5 0 0 0,6-6 0 0,-2 1 0 15,5-2 0-15,-1 0 0 0,4-2 0 16,-4 2-72-16,0 2-210 0,-3-2-117 0,-1 1-148 16,0 2-137-16,-5 0-116 0,-2 2-62 0,0-1-91 15,-1 0-974-15</inkml:trace>
  <inkml:trace contextRef="#ctx0" brushRef="#br0" timeOffset="33872.3496">21482 1871 2481 0,'-2'-2'962'0,"-4"-1"-409"15,1 0-145-15,0 1-93 0,1 1-58 0,-2 1-34 16,-1 1-4-16,-3 2 5 0,0 4-4 15,-1 4-16-15,-3 4-32 0,-4 6-28 16,-2 7-25-16,-7 10-21 0,-4 9-16 0,-9 11-7 16,-6 14-5-16,-7 11-3 0,-8 11 15 15,-5 11 23-15,-10 15 25 0,-6 9 6 16,-8 11-2-16,-5 10-14 0,-6 9-20 0,-3 10-27 16,-4 8-18-16,-4 12-16 0,-1 9-10 15,3 6-12-15,3 4-5 0,5-1-3 16,6-2-2-16,9-4-5 0,6-12-1 0,11-11 0 15,11-15-3-15,7-14-14 16,8-12-21-16,7-16-31 0,9-14-48 0,3-11-66 16,11-13-73-16,-1-8-78 0,4-11-79 0,6-7-118 15,1-8-122-15,1-7-140 0,3-7-160 16,-2-8-952-16</inkml:trace>
  <inkml:trace contextRef="#ctx0" brushRef="#br0" timeOffset="44684.4887">17976 6267 2266 0,'-53'31'1167'16,"-1"0"-898"-16,-6 3-224 0,-5-1-126 16,0 0 87-16,-5 1 64 0,0 0 81 15,-3 1 63-15,3 1 39 0,-2-1-13 0,0 1-37 16,2-5-47-16,2 1-43 0,-2-5-39 16,5-2-30-16,0-1-21 0,3-3-10 15,-1-3-7-15,1-1-4 0,-3-2-3 0,-1-3 0 16,1-2-2-16,-1-1 3 0,-3-1 8 15,0-6 14-15,-1 0 10 0,2-2 8 16,-4-4-1-16,1-2-3 0,4-4-6 16,2-1-11-16,-3-7-4 15,4-2-2-15,1-6-4 0,-2-2-3 0,3-6-5 0,4-2-2 16,-2-5-2-16,7-1 1 0,1-3-2 16,7-1 1-16,3-1-3 0,6 1 0 0,3-1 3 15,9 1 3-15,-1-4 2 0,8 1-2 16,1-2 0-16,9 0 0 0,0-3 1 15,7-3-2-15,2 1-1 16,6-2 0-16,4-1-1 0,5-2 1 0,3-1-1 0,5-1 6 16,-2 0-1-16,7 1 4 0,-2 0-4 15,1 0-2-15,4 2-3 0,-2 1 1 16,1 4 1-16,1 0-2 0,1 1 0 0,-1 0-1 16,4 3 3-16,1-1 4 0,1 3 12 15,2 1 11 1,3 0 13-16,1 0 9 15,5 3 0-15,1 2-4 0,3 1-6 0,2 3-4 0,2 3-9 0,4 1-8 0,0 2-5 16,3 5 0-16,0 4-1 0,0 4-2 16,0 2-2-16,0 5-1 0,5 5-3 15,-2 5 4-15,-1 6 1 0,-2 9 4 16,0 8-2-16,-3 8-2 0,-1 11-3 0,-9 6-1 16,-2 9-4-16,-5 7 4 15,-8 4 0-15,-6 2-10 0,-5 3-42 16,-5-4-66-16,-6 1-98 0,-2-2-171 0,-1-4-200 15,-4-2-285-15,-1-5-711 0</inkml:trace>
  <inkml:trace contextRef="#ctx0" brushRef="#br0" timeOffset="45386.8706">19309 6532 2644 0,'-27'26'852'16,"-3"-1"-479"-16,-2 2-94 15,-4 2-50-15,3-3 12 0,-4 3-24 0,0 1-27 16,0-1-27-16,-2-1-31 0,2 1-31 16,-4-1-22-16,3 1-4 0,-6-2 7 15,-2-2 12-15,-5 2 14 0,-4-3 12 0,-5 0 9 16,-2-3-1-16,-6-3-9 0,-7-4-14 15,-2-4-20-15,-9-4-18 0,-5-6-20 16,-5-7-17 0,-2-9-16-16,-4-4-7 0,4-10-3 0,4-6 1 0,4-8-3 0,8-4-1 15,6-4-4-15,9-7 1 0,6-2-2 16,12-5 0-16,4-2-2 0,9-4 3 0,10-8 4 16,6-5 0-16,7-5-2 0,10-6-3 15,8-3 2-15,10-3-1 0,10-3 5 16,8 2 1-16,9-1 5 0,9 5-2 15,3 5-1-15,8 2-2 0,3 8-1 0,0 6-1 16,8 5-3-16,0 5 0 16,1 5 0-16,-1 8 4 15,5 4 0-15,-1 6 3 0,1 9-2 0,-1 4 0 0,4 10 0 16,-2 7-1-16,3 9 1 0,2 9-1 0,0 12 1 16,-4 10-3-16,1 13 4 0,-4 10 1 15,-5 9 2-15,-7 7-4 0,-8 8-2 16,-4 3-1-16,-8 3-1 15,-5 0 1-15,-7 2 2 0,-5-1 1 0,-8-1 2 0,-6 3-2 16,-3 0-1-16,-7-1-5 0,-7 5-3 16,-2 1-12-16,-7-1-18 0,-5 1-21 15,-3-4-32-15,-3 1-49 0,-4-7-70 0,2-5-92 16,-1-7-148-16,1-8-171 0,5-8-216 16,0-9-343-16</inkml:trace>
  <inkml:trace contextRef="#ctx0" brushRef="#br0" timeOffset="46138.4615">21449 6421 2961 0,'8'0'1349'0,"-1"3"-750"0,-5 0-212 15,1 0-119-15,-6 2-78 0,-2 1-44 0,-4 0-18 16,-3 1-10-16,-7 2-8 0,2 0-10 16,-8 2-9-16,0-2-8 0,-4 1-1 0,-7-1 10 15,-4-1 17-15,-2-1 15 0,-8-2-1 16,-1-2-6-16,-3-3-12 0,-3-5-16 0,-1-2-21 15,1-5-20-15,-2-2-17 0,5-3-10 16,1-3-8-16,0-3-6 0,7-1-3 0,2-3-3 16,4-3-1-16,6-4-1 0,3-5 2 15,6-5 0-15,8-4 1 0,5-6 0 0,9-7-1 16,6-5 5-16,14-8 6 0,8-5 10 0,10-2 8 16,15-6 3-16,13 1 0 0,4-1-2 15,11 1-2-15,7 6-3 0,2 3-2 0,1 8-1 16,-1 6-1-1,3 6 2-15,-2 6 0 0,-1 5-2 0,1 5-2 0,-1 5-1 16,-2 5-4 0,-2 5-3-16,-1 2-4 0,0 6-3 0,-4 3-1 0,2 5 0 0,-2 4 0 0,-1 4 0 0,-2 2 3 15,-3 8 2-15,1 2 2 0,-6 6 0 16,-2 6 2-16,-4 5 0 0,-6 6 3 0,0 6 1 16,-7 7-2-16,-6 4-4 15,-5 7-3-15,-9 3-4 0,-4 4-1 0,-6 4 0 16,-8 4-1-16,-5 0 2 0,-7 3-1 0,-5-2-1 15,-9 1-1-15,-4-2 0 0,-5-2 0 0,-3-1-1 16,-9-5-3-16,-3 0-8 0,-5-4-9 0,-5-3-12 16,-6-2-14-16,-2-1-20 0,-11-1-26 15,-4-1-46-15,-3-2-58 0,-7-4-73 0,-2-1-86 16,-5-3-116-16,0-2-149 0,-2-2-132 0,-1-2-122 16,3-6-183-16</inkml:trace>
  <inkml:trace contextRef="#ctx0" brushRef="#br0" timeOffset="53683.4509">7380 7735 2590 0,'-5'-2'541'0,"-1"1"-208"15,1 0-111-15,0-2-58 0,1 3-40 16,-2-2-5-16,1 2-2 0,0 0 1 0,2 0-7 16,-5 0-6-16,4 2-3 0,-1-1 7 15,1 1 4-15,-1 0-1 0,-1 0 1 16,1 0 0-16,0 1-1 0,2 0-5 15,-1-2-2-15,-1 2-7 0,2-1-10 0,-2 1-12 16,5-2-8-16,-4 1 0 0,4-1 0 16,-4 1-4-16,4-1-3 0,0 2 4 15,4-1 8-15,-4 1 15 0,4 0 5 0,-1-2 0 16,2 2-10-16,4 0-5 0,-1 0-8 16,4-1-3-16,1 2 1 0,-1-2 6 15,4 0-2-15,1 2 2 0,3-1 0 16,0-2 1-16,0 2-3 0,5-1-6 15,3-1-4-15,0-1-6 0,1 0-6 0,7-1-10 16,-2-1-9-16,6-1-5 0,2 0-3 16,-1 0 2-16,4-1 0 0,3 1-1 15,1-3 0-15,4 1 2 0,1 1 1 0,2-2 0 16,4 1-1-16,-2-1-2 0,1 2-4 16,4-2-2-16,-1-2-1 0,0 4-1 15,-1-2-1-15,1 0 0 0,3 1 2 16,-5 1 5-16,2 2 3 0,2 1-1 15,-5-1-3-15,1 4-5 0,1-1-2 0,-2 4-4 16,-4-1-2-16,0 2 0 0,-3 2-5 16,-3-1-3-16,-3 1 0 0,-3-1 0 0,-1 2 0 15,-1 0 0-15,-4 0 0 16,-2-1 0-16,0 1 0 0,-3 0 0 0,1 0 0 16,-5 0 0-16,0-2 0 0,-4 1 0 15,1-1 0-15,0 1 0 0,-2-1 0 16,-3-1 0-16,0 2 0 0,-1-1 0 0,-3-1 0 15,1 0 0-15,-2 0 0 0,1 0 0 16,-4-1 0-16,0-1 0 0,-2 1 0 16,2-1 0-16,-4-1 0 0,0 0 0 15,-1 2 0-15,3-2 0 0,-4-2 0 0,-1 0 0 16,-1 1 0-16,-1 0 0 0,-1-1 0 16,-2-1 0-16,0-1-31 0,-2-1-104 15,-1 0-81-15,0 1-99 0,-3-2-117 0,0 0-148 16,-4 2-130-16,3-2-132 0,-1 1-50 15,0 2-268-15</inkml:trace>
  <inkml:trace contextRef="#ctx0" brushRef="#br0" timeOffset="54479.9748">10409 9351 3113 0,'11'-2'859'0,"-7"1"-392"0,1 1-121 0,0-2-57 16,-2 0-14-16,-3 1 2 0,0 1-3 15,-3-1-17-15,-2 1-33 0,0-2-28 16,-2 1-16-16,-1-1-5 0,-4 2-9 16,-4-1-15-16,-1 1-18 0,0 1-20 0,-6-1-17 15,1 3-13-15,-6 0-13 0,-1 3-9 16,-2 0-10-16,-2 3-9 0,-1 0-9 15,1 3-6-15,1 2-1 0,-1 2 1 0,1 2 1 16,2 2 0-16,-1 3-3 0,2 2-1 16,4 3-2-16,0 4 0 0,0 4 3 15,2 3-19-15,6 3-6 0,-1 6 0 16,5 4 0-16,4 5 0 0,4 5 0 16,2-1 0-16,3 2 0 0,5 0 0 0,6-1 0 15,-2-5 0-15,3-3 0 0,7-2 0 16,-2-2 0-16,3-5 0 0,0-3 0 0,2-3 0 15,3-3 0-15,-2-2 0 0,2-4 0 16,0-3 0-16,-1-3 0 0,0-3 0 16,0-3 0-16,-2-3 0 0,1-3 0 0,2-2 0 15,0-3 0-15,3-6 0 16,0-1 0-16,1-4 0 0,1-5 0 0,1-4 0 16,1-1 0-16,-2-6 0 0,2 1 0 15,1-3 0-15,-1-1 0 0,3 0 0 16,-8 1-1-16,1-1-84 0,0 2-32 0,-6 1-51 15,1 2-64-15,-6 2-77 0,0 1-77 16,-1 0-80-16,-4 2-104 0,-2 1-110 16,0 1-132-16,-5 0-193 0</inkml:trace>
  <inkml:trace contextRef="#ctx0" brushRef="#br0" timeOffset="54848.9707">10510 10165 3633 0,'-13'-4'1209'0,"-2"-1"-604"0,4 2-213 16,-1 1-128-16,2 0-90 0,1-1-38 15,-2 1 15-15,6-1 48 0,1 0 34 16,1-1-5-16,3 1-41 0,4-2-51 0,7-1-42 16,2 2-31-16,4-2-23 0,3-2-16 15,5 4-8-15,-1-4-6 0,9 2-3 16,-4-2-1-16,2 1-3 0,2-2-1 0,-4 2-1 15,1-1 2-15,-2 2 6 0,-3-1 11 16,-2 1 12-16,2 1 8 0,-5 1 6 16,-3 1 2-16,3 1-1 0,-3 2-6 15,-4 0-4-15,2 5-5 0,-3-1-9 16,1 4-23-16,-2 0 0 0,-2 5 0 0,-1 2 0 16,1 4 0-16,-1 4 0 0,0 4 0 15,-1 3 0-15,1 4 0 0,0 4 0 16,1-1 0-16,-1 2 0 0,0-3 0 0,-1-1-36 15,0-6-80-15,0-3-87 0,-2-3-123 16,3-7-157-16,-5-4-163 0,1-7-125 16,0-7-87-16,-4-8-56 0,0-10-434 15</inkml:trace>
  <inkml:trace contextRef="#ctx0" brushRef="#br0" timeOffset="55062.9728">11204 9526 4909 0,'13'-16'1337'0,"-6"0"-519"16,1 3-375-16,-3 3-186 0,0 1-105 0,-1 0-56 15,-1 3-26-15,-3 0-8 0,3 3-15 16,-1-2-47-16,-2 4 0 0,5-1 0 16,-2 4 0-16,0 1 0 0,1 1 0 15,1 2 0-15,3 5-25 0,0 1-223 0,-1 3-193 16,0 3-200-16,3 3-166 0,-2 1-58 15,0 3-7-15,-2 3-159 0</inkml:trace>
  <inkml:trace contextRef="#ctx0" brushRef="#br0" timeOffset="55302.9733">11579 10054 4239 0,'13'22'1561'0,"-4"1"-592"15,2 3-419-15,-3 0-212 0,-4 5-114 16,1 0-63-16,0 2-37 0,-2 2-99 0,2-1-25 15,-1 2 0-15,-1 2 0 0,2-2 0 0,0 1 0 16,1-1 0-16,-2-1 0 0,6 1 0 16,-3-2 0-16,1 0 0 0,2 0 0 0,0 0 0 15,3-2 0-15,-4-1 0 0,2-1 0 16,1-1-5-16,-2-4-174 0,0-1-84 16,-2-4-116-16,0-1-148 0,-2-2-146 0,-3-4-115 0,2-1-75 15,0-4-98-15,-5-2-1245 0</inkml:trace>
  <inkml:trace contextRef="#ctx0" brushRef="#br0" timeOffset="55659.4181">12009 10192 3606 0,'5'-15'1606'15,"-2"2"-688"-15,-3-1-430 0,3 1-199 16,-3 1-117-16,1-1-62 0,-1 2-15 0,3 0 14 16,-1-1 18-16,4 0 7 0,2 0-11 15,1-1-19-15,4-1-20 0,-1-1-14 16,8-3-11-16,0 2-8 0,2-4-5 15,1 1-46-15,7-4 0 0,1-1 0 0,3 0 0 16,3-1 0-16,7-4 0 0,0-1 0 16,1 2 0-16,3-2 0 0,-1 0 0 15,1-2 0-15,-3 2 0 0,-3 0 0 16,1 0-76-16,-9 2-178 0,2 1-131 16,-6 0-157-16,-7 0-148 0,-3 1-108 15,-6-1-62-15,-3 3-85 0,-7 0-791 0</inkml:trace>
  <inkml:trace contextRef="#ctx0" brushRef="#br0" timeOffset="55925.4227">12490 9085 3644 0,'-21'-10'1457'0,"1"0"-652"16,5 2-360-16,-2 0-164 0,1 1-86 16,-1 2-41-16,5 2 1 0,-1 2 11 0,2 1 2 15,2 4-16-15,1 2-19 0,1 6-19 16,2 3-18-16,3 6-9 0,2 9-7 0,2 5-21 15,1 10-59-15,5 7 0 0,1 11 0 0,4 4 0 16,-1 8 0-16,3 8 0 0,3 0 0 16,2 2 0-16,-3 0 0 0,1-2 0 0,-1-3 0 15,4-5 0-15,-8-5 0 0,6-3 0 16,-5-6 0-16,2-6 0 0,-1-5 0 0,-3-5-128 16,-2-8-94-16,2-5-96 0,-4-4-121 0,3-5-126 15,-7-4-126-15,4-5-117 0,-3-7-74 16,-2-7-223-16</inkml:trace>
  <inkml:trace contextRef="#ctx0" brushRef="#br0" timeOffset="56398.4175">12567 9130 1694 0,'8'-51'2954'16,"-4"5"-1904"-16,1 7-543 0,3 3-237 15,-5 4-108-15,-1 4-48 0,2 5 12 0,-1 4 43 16,2 2 33-16,0 8 0 0,1 5-20 0,-2 8-29 15,6 11-28-15,2 11-26 0,1 14-17 16,2 13-15-16,2 14-34 0,3 11-33 0,-1 11 0 16,3 4 0-16,-2 4 0 0,3 2 0 15,-1-3 0-15,-2-3 0 0,2-4 0 0,-2-5 0 16,-2-7 0-16,2-2 0 0,-3-5 0 0,1-6 0 16,-3-5 0-16,-3-9 0 0,4-3 0 15,-7-6 0-15,4-5 0 0,-6-5 0 16,3-2 0-16,-4-6 0 0,-1-1 0 0,-1-6 0 15,-1-2 0-15,-1-5 0 0,-2-5 0 0,-2-5 0 16,-1-7 0-16,-1-7 0 0,-4-6-13 0,3-6-2 16,-3-7 4-16,4-2 3 0,-2-3 3 15,1 0 2-15,0-3 1 0,5 1 2 0,-3 1 0 16,6 1 0-16,-3-1 0 0,5 6 0 16,0 0 0-16,-2-1 1 0,4 4-1 0,-2-1 1 15,3 4 0-15,1 1 0 0,4 0 0 0,-6 4-1 16,6 2 0-16,-2 3 0 0,-2 0 1 15,3 5 2-15,1 1 4 0,2 3 4 0,2 3-1 16,-1 3 1-16,4 4-2 0,2 7-9 0,1 2 0 16,5 5 0-16,-3 4 0 0,-1 4 0 15,1 1 0-15,-2 2 0 16,-1-1-42-16,-2 2-45 0,-3-2-69 0,2 1-90 0,-5-2-125 16,-3-3-139-16,-2-1-151 0,-1-2-114 0,0-5-87 15,-4-1-110-15</inkml:trace>
  <inkml:trace contextRef="#ctx0" brushRef="#br0" timeOffset="57062.4339">13646 8833 4277 0,'3'-24'1296'0,"0"0"-520"16,-1 3-297-16,-2 2-155 0,0 2-102 0,-2 4-55 15,2 4-26-15,0 3-11 0,0 6-9 16,2 6-11-16,2 7-13 0,4 10-46 16,0 10-51-16,4 11 0 0,4 13 0 15,1 10 0-15,0 6 0 0,3 10 0 0,-1 2 0 16,1 4 0-16,-1-2 0 0,1-2 0 16,-5-2 0-16,2-5 0 0,-1-5 0 15,-4-4 0-15,1-6 0 0,-1-7 0 0,-4-7 0 16,1-5 0-16,-1-7 0 0,-2-4 0 15,0-4 0-15,-3-5 0 0,-3-5 0 16,3-2 0-16,-3-7 0 0,-3-4 0 16,3-6 0-16,-3-7 0 0,-1-4 0 0,-1-4 0 15,2-3 0-15,-2-3 0 0,2 0 0 16,3-2 0-16,-2 0 0 0,2 0 0 16,0-1 0-16,0-1 0 0,2-1 0 15,-2 1 0-15,3-1 0 0,2-1 0 0,-2-1 0 16,2-1 0-16,2-2 0 0,-2 2 0 15,3-1 0-15,-1 3 0 0,1 0 0 16,1 2 0-16,-1 0 0 0,0 5 0 0,0 0 0 16,-1 4 0-16,3-1 0 0,-2 2 0 15,-1 0 0-15,3 3 0 0,-3 2 0 16,3-1 0-16,-3 4 0 0,1 0 0 16,0 3 0-16,1 3 0 0,2 2 0 0,-2 3 0 15,2 4 0-15,-1 4 0 0,-3 5 0 16,6 2 0-16,-6 5 0 0,3 5 0 15,1 4 0-15,-2 3 0 0,2 1 0 16,-2 4 0-16,2 1 0 16,-2-1 0-1,4 2 0-15,11 39 0 16,-11-44 0-16,2-2 0 0,-2-5 0 0,2-1 0 0,-1-4 0 0,-1-4 0 0,-1-4 0 0,3-1 0 16,-2-2 0-16,-1-5 0 0,1-2-134 15,-2-5-104-15,-2-3-95 0,-1-3-104 16,-1-3-111-16,1-5-120 0,-3-1-113 15,-2-3-98-15,-2-1-204 0</inkml:trace>
  <inkml:trace contextRef="#ctx0" brushRef="#br0" timeOffset="57621.7366">14575 9391 4597 0,'-3'-8'1179'0,"3"3"-503"0,-3 2-236 0,1 3-148 16,-1 1-104-16,-2 4-68 16,5 2-39-16,0 4-18 0,-3 2-5 0,6 2 3 15,-3 5 4-15,5 1 6 0,0 3 4 16,1 3 0-16,0 1-4 0,5 5-9 0,-2 2-45 15,4 1-17-15,0 0 0 0,1 0 0 16,2-1 0-16,-1 0 0 0,2-3 0 16,-1-4 0-16,-2-1 0 0,3-4 0 15,-3-2 0-15,0-3 0 0,1-3 0 0,2-3 0 16,-1-3 0-16,1-5 0 0,0-2 0 16,2-8 0-16,-2-5 0 0,3-4 0 15,-3-7 0-15,0-4 0 0,2-5 0 0,-2-2 0 16,-5-2 0-16,4 1 0 0,-4-1 0 15,-3 2 0-15,2 0 0 0,-2 2 0 16,-4-1 0-16,3 2 0 0,0 0 0 16,-4 2 0-16,-1 1 0 0,2 3 0 0,-2 1 0 15,-1 1 0-15,1 2 0 0,1 4 0 16,-1 2 0-16,-1 4 0 0,1 5 0 16,2 5 0-16,1 8 0 0,0 8 0 15,0 8 0-15,1 8 0 0,0 6 0 0,1 8 0 16,0 1 0-16,1 0 0 0,-3-1 0 15,1 0 0-15,0-3 0 0,-1-4 0 0,1-3-35 16,-1-4-155-16,-1-4-74 0,-1-4-85 16,1-4-84-16,3-4-112 15,-4-5-120-15,2-7-122 0,-1-7-104 16,0-9-280-16</inkml:trace>
  <inkml:trace contextRef="#ctx0" brushRef="#br0" timeOffset="58088.6475">15314 8907 2204 0,'5'-44'2515'0,"-2"4"-1435"0,-1 4-479 16,1 4-197-16,-3 5-107 0,-3 2-87 16,3 2-64-16,-2 4-43 0,-1 2-22 0,1 2-8 15,-1 5 1-15,3 4 3 0,0 6 5 0,0 6 9 16,3 8 7-16,2 9-43 0,0 13-55 16,2 14 0-16,1 11 0 0,1 17 0 0,2 10 0 15,-1 8 0-15,2 10 0 0,0 0 0 0,-1-1 0 16,-1-3 0-16,0-6 0 0,0-4 0 15,-1-11 0-15,2-6 0 0,-2-8 0 0,-1-8 0 16,0-8 0-16,-1-8 0 0,1-4 0 0,-3-7 0 16,3-4 0-16,-4-6 0 0,4-4 0 15,-3-4 0-15,-1-6 0 0,1-8 0 0,1-9 0 16,-4-9 0-16,1-8 0 0,0-11 0 16,-3-11 0-16,1-6 0 0,-1-3 0 0,5-5 0 15,-2-1 0-15,2 2 0 0,0 5 0 0,2 4 0 16,4 5 0-1,-2 5 0-15,-1 5 0 0,5 4 0 0,-1 4 0 0,0 4 0 16,1 2 0-16,-1 2 0 0,1 3 0 0,2 2 0 16,1 2 0-16,-2 4 0 0,4 2 0 0,-1 5 0 15,0 5 0-15,3 5 0 0,1 7 0 16,-4 4 0-16,-2 7 0 0,-2 5 0 16,-1 6 0-16,-4 5 0 0,-4 2 0 0,-4 4 0 15,-4 1 0-15,-4 0 0 0,-1 0 0 16,-10-2 0-16,-3 1 0 0,-2-4 0 0,-7 0-52 0,-4-2-69 15,-5-3-56-15,0-2-91 0,-10-5-141 16,1-2-177-16,-7-4-154 0,-3-5-121 0,-5-2-25 16,-1-5-244-16</inkml:trace>
  <inkml:trace contextRef="#ctx0" brushRef="#br0" timeOffset="58476.807">12952 10960 4596 0,'-128'62'1086'0,"1"1"-534"0,2 0-238 16,5-2-87-16,4-1-58 0,6-3-48 0,8-1-40 15,2-4-20-15,12-6-6 0,14-5 4 16,7-7 3-16,11-5-1 0,11-6-3 16,8-5-3-16,6-5 13 0,6-4 16 0,8-3 16 15,8-4 1-15,9-7-4 0,9-5-5 0,11-7-5 16,13-7-82-16,20-6-5 0,13-9 0 0,18-6 0 15,12-6 0-15,17-7 0 0,14-4 0 16,16-4 0-16,7-4 0 0,7 1 0 16,9-2 0-16,6 1 0 15,0 1 0-15,3 4 0 0,-1 0 0 0,-5 6 0 0,-3 4 0 0,-7 5 0 16,1 5 0-16,-10 4 0 0,-5 4 0 0,-7 6 0 16,-8 5 0-16,-8 3 0 0,-7 2 0 0,-8 5 0 15,-9-1 0-15,-10 2 0 0,-9 1 0 16,-6 1 0-16,-8 0 0 0,-7-1 0 15,-6 1-51-15,-4-2-141 0,-6 1-69 16,-5-1-82 0,-6 0-81-16,-4 0-79 0,-2 2-115 0,-2-1-108 15,-6 0-152-15,-2 1-195 0</inkml:trace>
  <inkml:trace contextRef="#ctx0" brushRef="#br0" timeOffset="77698.8107">16755 10003 3008 0,'9'-7'1336'0,"2"-1"-800"0,-7 1-237 0,4 2-116 15,-6 1-59-15,-2 2-12 0,0 2 28 16,-7 3 35-16,-3 5 30 0,-3 2 13 16,-2 7 12-16,-5 5 5 0,-5 7-6 0,-5 4-25 15,-5 9-35-15,-7 7-35 0,-6 7-29 16,-2 4-27-16,-7 7-25 0,-5 5-18 16,-2 2-13-16,-1 1-9 0,1-2-5 0,1-1-8 15,6-4-17-15,2-6-29 0,7-5-43 16,3-7-67-16,10-5-92 0,2-7-114 0,8-7-150 15,5-7-149-15,3-4-140 0,2-5-87 16,5-6-254-16</inkml:trace>
  <inkml:trace contextRef="#ctx0" brushRef="#br0" timeOffset="78044.9742">17567 9724 3342 0,'20'-7'1505'16,"-3"-1"-733"-16,-1 2-364 0,-2 3-166 0,-7 0-87 15,1 5-47-15,0 0-18 0,-8 3 7 0,0 6 24 16,-8 2 33-16,0 8 24 0,-6 3 0 15,-6 8-18-15,-5 5-28 0,-7 10-28 0,-7 6-22 16,-7 9-21-16,-10 8-17 0,-6 10-17 16,-3 4-11-16,-8 6-7 0,-2 6-5 0,-5 2 1 15,2 1-2-15,-1 0-24 0,3-3-30 16,2-2-38-16,6-4-29 0,6-5-51 0,4-6-57 16,5-8-70-16,12-4-66 0,5-10-96 15,3-8-130-15,9-7-139 16,3-4-167-16,4-5-304 0</inkml:trace>
  <inkml:trace contextRef="#ctx0" brushRef="#br0" timeOffset="82924.502">17440 9458 3724 0,'-11'-4'554'0,"3"1"-241"0,-1 0-111 0,-2 2-77 16,-1-1-52-16,-1 2-30 0,-1 0-7 15,-1 3 9-15,-1 0 20 0,-1 3 16 16,0 3 10-16,-3 1-1 0,-3 4 2 15,-2 4 1-15,-8 3 9 0,-1 6 8 0,-6 4 8 16,-8 6-1-16,-5 5-1 0,-6 6-12 16,-6 4-8-16,-5 4-11 0,-6 4-6 15,-1 4 1-15,-1 2 0 0,1-2 7 16,-1 4 4-16,4-3 3 0,1-4-8 0,8-2-17 16,4-7-22-16,7-5-17 0,9-4-15 15,5-5-8-15,7-5-3 0,9-6-2 16,3-2 0-16,4-5 0 0,10-2 3 0,4-2-1 15,9-4 2-15,6-3 8 0,10-6 11 16,10-4 4-16,13-8 0 0,13-8-2 16,11-7 0-16,17-6-1 15,10-6-4-15,8-4-7 0,10-2-7 0,9-3-3 0,3 3 0 16,-4 3 1-16,-4 1-1 0,-3 5-2 16,-13 3-2-16,-4 5 0 0,-13 2 0 0,-8 2 0 15,-15 5 0-15,-4 1 1 0,-13 1 2 16,-5 2 1-16,-7 2-2 15,-4 1-3-15,-9 0 0 0,0-2-1 0,-7-1 0 16,-10-1-2-16,-3-2-1 0,-11-5-1 16,-8-2 1-16,-13-7 2 0,-12-2 2 0,-10-5 0 15,-9-5-2-15,-9-1-1 0,-8-2 0 16,-1 0-1-16,-1 2 1 0,3 3 0 0,1 3 3 16,2 3-2-16,7 6 0 0,7 3 0 15,4 3-1-15,7 4 1 0,1 4-1 16,9 1 0-16,0 2 0 0,6 5 1 15,2 0-1-15,7 5 3 0,-2 6 4 16,4 5 8-16,7 7 2 0,5 12 0 0,4 13-5 16,11 17-3-16,10 18 2 0,12 18 1 15,12 20 1-15,11 13-6 0,9 12-2 16,5 2 0-16,3-6 2 0,0-6-1 0,-3-14-2 16,-3-16 1-16,-7-15 4 0,-4-15 6 15,-8-16 5-15,-3-10-1 0,-4-12-3 16,-4-7-3-16,-1-8-3 0,-3-8-2 15,0-7-1-15,-1-11-1 0,0-9-2 0,-4-15-3 16,-3-16-3-16,-5-15-6 0,1-16-12 16,-6-17-19-16,-2-9-21 0,-2-11-24 15,-3-3-24-15,0 4-26 0,0 3-23 16,0 8-22-16,0 10-17 0,-3 8-12 0,3 10-2 16,0 8 6-16,0 10 11 0,-1 3 9 15,1 9-1-15,-4 4-25 0,4 5-48 16,0 2-92-16,0 4-168 0,4 2-299 0</inkml:trace>
  <inkml:trace contextRef="#ctx0" brushRef="#br0" timeOffset="83813.0966">18437 10129 3166 0,'-16'-1'665'15,"-1"1"-295"-15,2-2-101 16,-2 2-74-16,1-3-59 0,-1 2-36 0,5-1-12 15,-1 2 26-15,1-1 50 0,4 1 43 16,0 0 4-16,4 0-15 0,4 0-19 16,0 1-17-16,4 1-18 0,7-1-26 0,3 2-27 15,6-1-29-15,0-1-20 0,8 1-15 16,5-2-7-16,3 0-10 0,1 0-5 16,1-3-3-16,3 1 2 0,-1-1 2 15,3-1 0-15,-1 1-1 0,-4-1-1 0,-1 2 3 16,-5 0 15-16,1 2 32 0,-5 0 33 15,-3 2 26-15,-5 4 9 0,1-2-3 16,-2 5-12-16,-5 3-13 0,0 3-14 16,-5 5-12-16,-4 2-8 0,0 5-9 0,-2 3-9 15,-3 5-8-15,-3 2-11 0,-2 2-7 16,-3 3-6-16,2 1-3 0,-5 4-2 16,3-2-7-16,-4 2-19 0,0-2-37 0,-4-2-62 15,4-2-75-15,-2-2-94 0,-2-3-102 16,1-5-148-16,1-1-135 0,-5-6-147 15,5-1-102-15,-4-6-535 0</inkml:trace>
  <inkml:trace contextRef="#ctx0" brushRef="#br0" timeOffset="84066.0924">18437 10846 2435 0,'-8'-7'2041'0,"0"2"-1167"0,3-1-447 16,-2 0-169-16,2 0-92 0,-3 2-66 0,4-3-41 15,-1 3-17-15,0-2 6 0,2-2 19 16,0 3 27-16,3-4 13 0,0 0 10 0,3 0 1 16,2-2 0-16,3 1-8 0,4-4-16 0,4 1-21 15,1-1-20 1,3-1-20-16,102-54 10 16,-85 51-41-16,4-3-14 0,1 2-36 0,1-2-55 0,2 0-52 15,-3-1-32-15,1 2-39 0,-4-1-59 16,0 1-96-16,-5 1-133 0,-2-1-144 0,-1 2-175 15,-4 0-310-15</inkml:trace>
  <inkml:trace contextRef="#ctx0" brushRef="#br0" timeOffset="84481.0917">19325 9858 3473 0,'5'-18'1248'16,"-1"0"-636"-16,-1 1-223 0,-1 1-98 0,-2 1-74 15,0-2-50-15,0 4-23 0,-2-1-5 16,2 2 14-16,-3 2 14 0,3 1 4 0,-3 1-16 16,3 4-24-16,-1 2-25 0,-2 5-19 15,3 3-14-15,0 3-14 0,0 7-14 0,3 6-11 16,-2 3-8-16,2 7-8 0,2 3-5 0,3 6-6 16,-1 6 0-16,1 2-2 0,2 4 0 15,-3 4-2-15,3 1-1 16,-3 2-1-16,1 2-1 0,0-4 0 0,-4-1-1 0,1-2-1 15,1-3-5-15,-1-4-11 0,-3-5-13 0,1-2-13 16,0-4-11-16,-2-4-13 0,-1-5-18 0,3-2-29 16,-3-2-23-16,-3-4-14 0,3-4 8 15,-1-1 22-15,-2-6 32 0,-2-3 30 16,0-3 23-16,-1-4 13 0,1-5 8 0,1-2 8 16,1-3 3-16,-2-3 3 0,2-1 1 0,3-5 2 15,0-2 1-15,0-2 3 16,3-5-1-16,5-1 1 0,1-2-2 0,2-2-2 0,1 1-3 15,4 0-1-15,1 3-1 0,0 3-7 16,0 2-21-16,-1 2-40 0,4 2-119 16,0 4-133-16,-3 1-187 0,3 4-131 0,-3-1-173 15,3 1-288-15</inkml:trace>
  <inkml:trace contextRef="#ctx0" brushRef="#br0" timeOffset="85041.0925">20212 9741 3503 0,'-10'-4'947'16,"0"2"-378"-16,2 0-135 0,-5 1-88 15,4-1-71-15,-2 1-59 0,2-1-42 0,-2 1-26 16,5-1 3-16,-5 2 15 0,6-1 4 0,1 1-16 16,1 0-26-16,0 0-24 0,6 0-22 15,0 1-18-15,3-1-17 0,2 0-14 0,3 2-9 16,3-2-8-16,1 1-4 0,2-1-3 16,3 0-2-16,0 2-3 0,5-1-1 0,-2-1 0 15,-1 2-1-15,3 1 5 0,-2-1 8 0,2 3 8 16,-5 1 5-16,3 2 3 0,-5-1 3 15,-1 4 1-15,-2 1 2 0,-1 3-1 16,0 1-2-16,-8 4-7 0,2 4-5 0,-3 1-6 16,-2 5-4-16,0 5-5 0,-6 2-2 0,0 2-1 15,-4 5-2 1,1-1-2 0,-39 144-135-16,33-143 16 15,-1-2-75-15,1-3-85 0,-3-6-110 0,2-1-117 0,1-7-144 0,-1-2-123 0,-4-4-101 16,2-4-177-16</inkml:trace>
  <inkml:trace contextRef="#ctx0" brushRef="#br0" timeOffset="85216.7085">20094 10444 3245 0,'-8'-18'1605'0,"4"3"-770"0,-1 2-382 0,0-1-188 16,2 2-103-16,0 0-47 0,2 2-16 0,1 1 3 16,1-2 1-16,2 4-7 0,5-4-19 15,1 2-22-15,4-3-22 0,2 0-14 0,5-1-9 16,5-2-4-16,3-2-7 0,1-1-26 0,4-3-50 15,0 0-62-15,4 0-69 0,0-1-85 16,-1 1-121-16,-1-2-159 0,-1 2-150 16,2-1-182-16,-3 1-356 0</inkml:trace>
  <inkml:trace contextRef="#ctx0" brushRef="#br0" timeOffset="85591.7055">20775 9517 3562 0,'-4'-19'1209'0,"0"-1"-640"0,1 4-233 0,-2 2-117 16,2 1-59-16,-2 1-15 0,1 4 8 16,1 2 9-16,3 5 16 0,-2 2 9 15,2 5-2-15,2 6-19 0,1 6-25 0,1 6-23 16,1 6-24-16,3 9-25 0,-1 8-23 16,1 7-17-16,5 7-11 0,-3 7-6 15,-3 4-3-15,4 3-3 0,-4 1-1 0,-1-1-4 16,2-3 1-16,-2-3-2 15,-4-4 0-15,3-5-1 0,-2-6-3 0,0-8-10 16,-2-5-17-16,-1-5-27 0,0-6-34 16,0-7-40-16,0-1-33 0,-1-10-15 15,-2-5 9-15,0-9 28 0,-2-6 36 0,3-9 39 16,-4-7 28-16,2-3 14 0,4-6 16 16,0 0 15-16,3 0 13 0,-2 0 5 15,7 5-1-15,3 0-6 0,-2 3-6 0,7 0-5 16,1 4-2-16,0-1-4 0,6 3-15 15,2 1-40-15,0 0-81 0,4 3-98 16,-1 0-123-16,3 0-164 0,0 0-175 16,0 2-239-16,2-4-684 0</inkml:trace>
  <inkml:trace contextRef="#ctx0" brushRef="#br0" timeOffset="85844.7896">21641 9630 3967 0,'6'-14'1239'0,"-4"4"-566"0,-4 2-234 16,-1 5-92-16,-4 5-48 0,-6 4-39 16,1 6-44-16,-5 4-35 0,-2 5-24 0,0 5-16 15,-4 1-11-15,3 1-17 0,0 1-84 16,6-2-29-16,-2-4 0 0,6-2 0 0,0-3 0 16,6-2 0-16,1-3 0 0,3-2 0 0,4-4 0 15,7-4 0-15,3-3 0 0,5-3 0 16,2-6-47-16,7-4-46 0,2-5-20 0,2-3-37 15,1-2-55-15,-2-2-59 0,-2 1-56 16,-4-2-49-16,0 1-60 0,-7 4-84 0,-4 1-114 16,2 2-157-16,-8 2-252 0</inkml:trace>
  <inkml:trace contextRef="#ctx0" brushRef="#br0" timeOffset="86225.6294">21787 9595 3221 0,'-11'3'1372'0,"-1"3"-651"0,-1 2-232 16,1 1-134-16,-2 3-80 0,-2 1-29 15,1 1-13-15,3 1-16 0,-1 1-30 0,4 2-30 16,-2 0-25-16,3 2-22 0,4 1-19 0,-1 0-16 15,2 4-16-15,3 2-13 0,3 1-12 16,0 4-11-16,-1 1-9 0,2 0-5 0,2 3-3 16,-4 3-3-16,1 0 0 0,-1 0-3 15,-2 3-1-15,0-1-4 0,0-2-7 0,-5 1-7 16,-3-3-5-16,2 1-5 0,-5-5-5 0,2-3-6 16,-4 0-7-16,-5-6-5 0,1 0 0 15,-3-4 8-15,-1-4 12 0,0-1 11 0,-4-2 9 16,-1-2 5-16,1 0 3 0,0-4 1 15,0 1 1-15,3-1 2 16,-1 1 0-16,0-3 0 0,6 3 0 16,-3-2 1-16,6 0 1 15,-2 0 1-15,4 0 1 0,1-2 0 16,5 1 2-16,0-2-1 0,4 0 0 0,2-1 1 0,5-2 2 0,3-2 1 0,4-2 0 0,3-3-3 16,7-3-2-16,3 0 0 0,7-6-2 0,4 2 0 15,6-4 0-15,1 0-1 0,2-2-4 16,0 2-7-16,2 2-19 0,-2-1-33 0,-2 1-52 15,-4 1-57-15,1 1-45 16,-7-1-38-16,-1 3-50 16,-1-3-71-16,-1 2-111 0,-5-2-131 0,-1 0-171 15,1-2-243-15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8-14T06:47:20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8604 6582 3183 0,'-3'-5'588'0,"2"2"-353"0,-2 0-114 16,0 0-25-16,1 0 131 0,2-1 55 16,0 2-10-16,0-3-35 0,0 3-31 0,0-1-14 15,5-2-9-15,-2 2-9 0,1-3-13 16,1 2-13-16,3-2-16 0,0 0-14 15,1 0-9-15,2 0 4 0,-2 0 14 0,7 0 7 16,-4 1 0-16,3 1-10 0,2-1-15 16,1 2-13-16,2 2-9 0,0-2-7 15,2 1-4-15,1 2-3 0,2-1-2 0,2 1 4 16,3 0 5-16,3-2 5 0,4 2-22 16,1-1-63-16,4-1 0 0,0-1 0 15,6 1 0-15,-3 0 0 0,5-1 0 16,1 0 0-16,0 0 0 0,2 0 0 0,3 0 0 15,1 1 0-15,5-1 0 0,3 2 0 16,3-1 0-16,-1 1 0 0,3-1 0 16,0-1 0-16,2 0 0 15,-2 0 0-15,0-1 0 0,1-1 0 0,-4-1 0 0,-2 0 0 16,0 2 0-16,-4-2 0 0,-4 1 0 16,-3 1 0-16,-3 1 0 0,-4-2 0 15,1 4 0-15,-6-2 0 0,1 1 0 0,-6 1 0 16,1 1 0-1,-3 0 0-15,-2 0 0 0,-1 1 0 0,-2 1 0 0,2-1 0 16,-2 1 0-16,-2-1 0 0,0 2 0 16,-2-1 0-16,0 1 0 0,-4-1 0 15,3 2 0-15,-5-1 0 0,0-2 0 0,0 2 0 16,-3 0 0-16,1 0 0 0,-3 0 0 16,1-1 0-16,-4 1 0 0,0-2 0 15,-2 1 0-15,2 1 0 0,-4-2 0 0,3 1 0 16,-4-1 0-16,0-1 0 0,0 1 0 15,-2 1 0-15,1 0 0 0,-1-1 0 16,0-1 0-16,-1 0 0 0,-1 0 0 0,0 2 0 16,-1-2 0-16,3 1 0 0,-5-1 0 15,3 0 0-15,-3 2 0 0,4-2 0 16,-4 0 0-16,0 0 0 0,3 0 0 16,-3 0 0-16,2 0 0 0,-2 0 0 15,0 0 0-15,3 0 0 0,-3 0 0 0,0 0 0 16,0 0 0-16,0 0 0 0,3 0 0 15,-3 0 0-15,0 0 0 0,2 0 0 16,-2 0 0-16,0 1 0 0,0-1 0 0,0 0 0 16,0 0 0-16,0 0 0 0,0 2 0 15,0-2 0-15,0 0 0 0,0 0 0 16,0 0 0-16,0 0 0 0,0 0 0 16,0 0 0-16,0 0 0 0,0 1 0 15,0-1 0-15,3 0 0 0,-3 0 0 0,0 0 0 16,3 2 0-16,-2-2 0 0,-1 0 0 15,0 0 0-15,4 0 0 0,-3 0 0 16,-1 0 0-16,0 0 0 0,3 0 0 0,-3 0 0 16,0 0 0-16,3 1 0 0,-3-1 0 15,0 0-171-15,-3 2-160 0,3-1-148 16,-3-1-163-16,3 2-129 0,-5-1-88 16,1 1-31-16,1-1-268 0</inkml:trace>
  <inkml:trace contextRef="#ctx0" brushRef="#br0" timeOffset="1564.001">11604 5320 2951 0,'-20'8'1377'0,"0"-1"-796"0,0 1-225 15,0-2-125-15,6-1-89 0,-2 0-49 16,4-3-11-16,1-1 15 0,6-2 18 16,1-1 22-16,4-4 13 0,4-3 9 0,7-3 9 15,3-4 13-15,9-4 7 0,7-4-8 16,2-3-22-16,9-4-28 0,4-2-25 15,7-2-18-15,3-1-14 0,0-1-11 0,0-1-10 16,2 2-7-16,-1-2-4 0,1 1-5 16,-2 1-6-16,0 0-4 0,0 0-5 15,0 0-3-15,0 0-2 0,-3 0 1 0,6 0-2 16,-2 2-4-16,1-2-4 0,-3 1-3 16,4 4-2-16,-6 1-3 0,1 1-6 15,-3 4-14-15,-2 2-29 0,-3 1-41 0,-2 4-67 16,-4 0-77-16,-4 3-90 0,-5 1-77 15,1 2-83-15,-6 2-114 0,-4-1-119 16,0 1-161-16,-6 1-204 0</inkml:trace>
  <inkml:trace contextRef="#ctx0" brushRef="#br0" timeOffset="1998.5285">12849 4003 2992 0,'-17'-7'1233'16,"-1"-1"-776"-16,1 2-217 0,-1-1-94 16,-2 2-17-16,3 2 13 0,-1 0 36 15,1 3 17-15,1 0 9 0,2 0-13 16,2 2-18-16,-1 0-18 0,2 2-13 0,4-1-16 16,2 0-14-16,2 1-17 0,6-1-14 15,2 3-17-15,2-3-15 0,6 2-10 0,2-2-8 16,7 1-7-16,4-1-6 0,1 0-5 15,4 0-2-15,3-1-1 0,-2 1-1 16,6-2-4-16,0 1-3 0,1-1 0 16,-3 0 0-16,1 3 1 0,0-1 0 0,-1 0-2 15,-2 1 0-15,-1 0 0 16,-2 3 3-16,-5 0 12 0,0 2 10 0,-6 0 9 16,-1 3 2-16,-3 1 4 0,1 3-3 15,-7 3-7-15,0 2-8 0,-7 5-6 0,2 2-3 16,-7 4-4-16,-4 4-4 0,1 0-3 15,-7 3-1-15,2-2-3 0,-4 1-1 16,5-2-14-16,-3-2-36 0,-1-4-63 0,3-1-74 16,0-4-87-1,2-2-93-15,4-4-143 0,1-4-139 0,-2-1-155 0,5-4-140 16,5-2-757 0</inkml:trace>
  <inkml:trace contextRef="#ctx0" brushRef="#br0" timeOffset="3845.5296">14829 3715 3008 0,'17'-12'783'0,"2"3"-441"0,-5 0-160 15,-2 2-39-15,-1 2 27 0,-2 0 48 16,-1 4 27-16,-5 1 23 0,-3 5 14 15,-3-1 2-15,-5 5-23 0,-6 2-26 0,-4 4-12 16,-7 1-14-16,-2 4-21 0,-8 2-31 16,-7 4-32-16,-6 2-25 0,-5 4-20 15,-7 1-14-15,-2 4-13 0,-8 2-11 16,2 0-4-16,-2 1-4 0,0 3-2 0,0-4 1 16,5 1 0-16,3-2-2 0,2-2-7 15,7-2-9-15,4-4-5 0,5-1-5 16,7-4-2-16,4-2-3 0,7-4-1 15,3-2 0-15,6-1 1 0,1-4 0 0,4 0 0 16,7-1 1-16,2-4 0 0,6-2 4 16,5-4 3-16,6-2 4 0,4-3 1 0,7-4 2 15,5-3 0-15,7-2 1 0,6-4 0 16,7-1 2-16,4-1-1 0,7-2-2 16,1 0-2-16,6-1-3 0,2 3-3 15,-1-2-1-15,1 2-2 0,1 1-1 16,-4 1 1-16,-2 1-1 0,-3 1 0 0,-1 0-1 15,-7 1-1-15,-3 2 3 0,-6 0 1 16,-5 0 3-16,-5 2 0 0,-6-2-2 0,-6-1-3 16,0 2-1-16,-9-4-1 0,-1 0 1 15,-9-3-2-15,-4-2-1 0,-9-1 0 16,-3-4-1-16,-11-1 0 0,-2-2 1 0,-8-1 1 16,-4-1-2-16,-3 0 1 15,-2 0-1-15,-3 3 0 0,3 0 1 0,-1 2 0 16,1 1 0-16,-2 3 0 0,7 0 0 15,3 3 0-15,1 0 0 0,2 3 0 16,7 0-1-16,-1 1 1 0,5 4-2 0,3-1 0 16,1 2 1-16,1 0 0 0,2 3 2 15,4 2 0-15,1 2 0 0,0 4 0 0,4 4 0 16,4 6 2-16,4 7 1 0,1 9 2 16,6 13-1-16,1 9-2 0,5 13 0 15,8 10 1-15,-2 10 1 0,7 4 0 0,-2 1-1 16,4-4 0-16,-2-3 4 0,-2-7 4 15,1-11-5-15,-1-7-6 0,-3-7 0 16,-2-9 0-16,-1-5 0 0,-4-7 0 0,1-4 0 16,-3-4 0-16,1-4 0 0,-2-4 0 15,2-3 0-15,-1-6 0 0,-1-4 0 16,-1-9 0-16,2-3 0 0,-4-8 0 16,4-7 0-16,-3-7 0 0,3-5 0 0,1-5 0 15,-1-2 0-15,1-1 0 0,3-3 0 16,-2 0 0-16,4-1 0 0,-5 2 0 0,3 2 0 15,0 2-63-15,1 2-34 0,-4 2-60 16,-2 3-84-16,-2 3-102 0,4 0-97 16,-5 3-120-16,3 2-113 0,1 2-122 15,1 2-109-15,-1 3-355 0</inkml:trace>
  <inkml:trace contextRef="#ctx0" brushRef="#br0" timeOffset="4586.3098">15984 3499 2396 0,'37'-6'1665'16,"-1"0"-1093"-16,-7 1-218 0,-4 1-42 0,-5 3 26 15,-4-1 11-15,-4 1-18 0,-7 2-26 16,-5 4-27-16,-8 1-34 0,-6 4-42 0,-11 4-39 16,-6 4-28-16,-6 4-24 0,-8 3-23 15,-3 7-23-15,-6 1-19 0,1 3-14 16,0 3-11-16,1-1-7 0,-1 2-4 0,6-1-2 15,-1-1-1-15,8-2-2 0,1-2-2 16,4-1-1-16,2-3-1 0,5-1 0 16,8-4-1-16,1-1 0 15,4-1 0-15,4-2 1 0,2-3-1 0,4 0 0 0,2-2 1 16,8-2 0-16,2-2 0 0,6-2 0 16,7-2-1-16,5-4 0 0,7-1 1 15,6-6 0-15,7-1 2 0,6-2-1 16,6-5-2-16,5-1 0 0,0-3 1 15,3 0-1-15,3-1 1 0,-6-1-1 0,-1 1 2 16,-7-1-1-16,-1-1 0 0,-8 3 2 16,0-1 0-16,-8 1 2 0,-4-2 1 15,-6 1-1-15,-2-1-2 0,-1-2-1 16,-7-4 0-16,-5-1-2 0,-4-4 0 0,-8-5-2 16,-5-5-1-16,-7-4 0 0,-8-3-1 15,-8-3-1-15,-8 0 0 16,-6-1 3-16,-6 2-1 0,3 4 2 0,-5 2 0 15,1 5 0-15,1 3-1 0,3 5 0 0,5 3 1 16,5 6-1-16,0 3 0 0,5 4 0 16,6 1 0-16,0 4 1 0,3 2 1 15,0 5 0-15,6 5 3 0,2 7 1 0,1 6 1 16,4 10 4-16,7 11 3 0,2 14 4 16,7 14 1-16,4 14-2 15,9 12-3-15,3 11-2 0,7 4-2 16,4 1-2-16,0-7-1 0,2-6 3 0,-2-9-8 0,0-15 0 15,-2-12 0-15,-1-12 0 0,-2-10 0 0,-2-9 0 16,-4-8 0-16,4-7 0 16,-3-11 0-16,0-10 0 0,-2-11 0 0,-1-13 0 15,-2-12 0-15,-3-15 0 0,2-10 0 16,-2-11 0-16,0-7 0 0,-2-5 0 16,1 2 0-16,-2 3 0 15,1 6 0-15,1 5-18 0,-2 9-80 0,1 8-30 16,-2 8-43-16,2 4-50 0,-2 6-58 0,-1 5-63 15,0 4-73-15,-2 4-116 0,2 3-123 16,-1 3-148-16,1 3-156 0,-2 2-1085 0</inkml:trace>
  <inkml:trace contextRef="#ctx0" brushRef="#br0" timeOffset="5455.9071">17702 3228 2929 0,'4'3'1349'0,"-4"0"-824"0,0 1-203 0,-4 1-67 16,-4 2-17-16,-4 2-3 0,-4 2-11 15,-4 2-20-15,-5 4-20 0,-7 2-11 16,-2 5-5-16,-10 3-7 0,-2 3-9 0,-7 5-13 15,-4 1-9-15,-6 3-11 0,-5 1-10 16,0 3-10-16,1 0-15 0,-1-1-15 16,6-3-19-16,2 0-16 0,5-3-13 0,6-2-8 15,5-1-5-15,4-4-4 0,8-2-2 16,5-3-1-16,4 0 0 0,3-3 0 16,6 1 0-16,3-3-1 0,6-1 1 0,5 1-1 15,10-3 2-15,2-1 0 16,8-3 0-16,8-1 0 0,5-4-1 0,12-2-1 15,4-4 0-15,4-4-1 0,9-3 1 16,6-4 0-16,5-4 1 0,0-4 1 0,-2 0-1 16,-1-1-1-16,-5-2 0 0,-1 0 1 15,-10 0 1-15,-1-2 0 0,-5 2 4 16,-6-1 2-16,-5-1 1 0,-6-1-2 0,-5 0-3 16,-6-3-3-16,0-5-2 15,-7-2-2-15,-9-3-1 0,-4-6 0 16,-4-3 1-16,-13-3 1 0,-3-2 0 0,-8-3-1 15,-6 0 0-15,-7 1 0 0,4 2 1 0,-6 6 0 16,1 3 0-16,2 5 0 0,2 4 0 0,3 4 0 16,2 5 0-16,4 5 0 0,1 2 0 15,1 7 2-15,1 2 0 0,7 5 2 16,-1 6-1-16,2 5 1 0,5 10 0 0,1 10 1 16,3 13-1-16,1 11 5 0,8 17 4 15,0 14 1-15,8 14-3 0,-1 14-3 16,3 9 0-16,7 6 0 0,-2 0 0 15,5-6 5-15,0-6 13 0,2-15 20 0,1-10-18 16,-1-18-26-16,-2-12 0 0,4-11 0 16,-3-10 0-16,-1-11 0 0,5-8 0 15,0-11 0-15,-2-13 0 16,5-14 0-16,-1-16 0 0,0-17 0 0,1-19 0 16,0-17 0-16,-1-13 0 0,-1-11 0 15,0-4 0-15,-2 1 0 0,0 2 0 0,-2 5 0 16,1 11-1-16,-1 8-62 0,-2 10-20 0,0 8-33 15,1 7-65-15,-4 7-70 0,-2 7-112 16,2 4-130-16,-4 4-162 0,2 3-129 16,-3 4-85-16,-1-1-148 0</inkml:trace>
  <inkml:trace contextRef="#ctx0" brushRef="#br0" timeOffset="10428.7233">19517 3279 1023 0,'13'0'2679'15,"-6"3"-2187"-15,-2 0-240 0,-5 1-100 16,-8 4-45-16,-4-1-4 0,-11 5 25 0,-7 2 22 15,-7 4 17-15,-11 4 10 0,-9 4 10 16,-5 3 6-16,-8 3 6 0,-6 4-8 0,-6 2-19 16,-4 2-31-16,0 2-28 0,-3 2-24 15,-2 1-19-15,1 0-8 0,-3 1-1 16,6 1-4-16,2-2 2 0,1-2-7 16,10 1-9-16,1-5-12 0,11-3-12 0,7-3-7 15,7-3-6-15,8-5-4 0,7-4 0 16,9-2 0-16,4-1 0 0,7-2 0 15,5-4 0-15,8-1 0 0,8-1 0 0,8-3-1 16,5-2 0-16,12-2-2 16,7-3 1-16,8-2 4 0,10-3 1 15,7 1 2-15,6-3-3 0,7-1-1 0,2 1 0 16,2-4-1-16,7 2 1 0,1-2 1 16,0 0 1-16,-1-1-1 0,-2-1-2 0,-1 0 0 15,-4 0 0-15,-2-1-1 0,-5-1 1 16,-7-1-2-16,-6-1 0 0,-6 1 1 15,-7-2 3-15,-7-2 0 0,-5 1-2 0,-6-4-1 16,-6-4-1-16,-5 0-2 16,-10-4-1-16,-7-5-2 0,-11-2-1 15,-7-2 1-15,-12-1 1 0,-12-1 1 0,-2 0-2 0,-9 3 2 16,-6 0-1-16,-1 6 0 0,-1 2-2 16,1 2 1-16,-3 5 0 0,5 3 3 15,0 2-1-15,0 4 3 0,6 3-1 16,1 1 1-16,3 5-1 0,4 0-1 0,4 5 0 15,2-1 1-15,5 5 7 0,2 3 8 16,3 3 3-16,5 8-2 0,0 5 0 16,8 11 0-16,2 11 2 0,7 11-6 15,6 16-2-15,5 13 2 0,4 13 1 0,6 13 0 16,-1 7-4-16,6 4-3 0,-1 1-2 16,4-5 0-16,-1-5-1 0,-4-10 2 15,4-9 0-15,-2-12 0 16,-1-12 0-16,-2-12-2 0,0-7 1 0,-2-10 0 0,-3-8-1 15,2-7-1-15,-1-4 3 0,1-6-1 16,-2-8 0-16,2-5-2 0,2-9-2 16,1-11-2-16,-1-12-1 0,4-12-2 0,2-14 4 15,4-11 2-15,4-15 1 0,7-9-4 16,0-11-4-16,10-5-2 0,-1-5 2 16,4 1 2-16,3 0-4 0,-3 5-28 15,-1 3-41-15,0 6-48 16,-4 6-40-16,-3 5-50 0,-4 7-63 0,0 4-82 0,-9 6-113 15,1 4-145-15,-5 5-177 0,-6 3-276 0</inkml:trace>
  <inkml:trace contextRef="#ctx0" brushRef="#br0" timeOffset="19157.0007">21672 2721 3416 0,'-11'1'783'16,"4"1"-338"-16,-3 1-124 0,1-2-57 15,-2 2-4-15,2 0 33 0,-2 0 21 0,2 0 0 16,-2 2-21-16,3-2-33 0,-1 1-40 16,1 1-42-16,-1 1-31 0,-2-2-23 15,3 0-18-15,-4 4-16 0,2-2-15 0,-2 3-15 16,-3 3-11-16,-3 0-9 0,-5 5-2 16,-2 4-1-16,-7 4 5 0,-5 7-20 0,-5 4-22 15,-6 3 0-15,0 4 0 0,-2 2 0 16,0 2 0-16,2-1 0 0,7 1 0 15,5-6 0-15,10 0 0 0,2-3 0 0,7-2 0 16,9-2 0-16,5-2 0 0,8-2 0 16,10-3 0-16,6-4 0 0,11-2 0 15,9-4 0-15,5-3 0 0,13-5 0 16,0-5 0-16,6-4 0 0,8-4 0 0,-3-5 0 16,4-4 0-1,-1-5 0-15,0-3 0 0,-5-4 0 0,-6-5 0 0,-8-3 0 16,-3-1 0-16,-12-5 0 0,-8-2 0 0,-6-2 0 15,-10-5 0-15,-8 0 0 0,-9-4 0 16,-9 5 0-16,-9-1 0 0,-5 6 0 16,-7 3 0-16,-1 6 0 0,-4 4 0 0,0 5 0 15,-4 5 0 1,4 4 0-16,-3 3 0 0,3 4 0 0,1 4 0 16,2 1-37-16,6 3-98 0,0 1-89 0,8 3-135 0,3 0-162 15,5 2-161-15,2-3-111 0,4 1-68 16,6-1-85-16,8-3-823 0</inkml:trace>
  <inkml:trace contextRef="#ctx0" brushRef="#br0" timeOffset="19486.9997">22526 2112 4665 0,'8'-9'1141'0,"2"1"-544"0,-4 2-257 0,1 2-149 16,-5 1-71-16,3 3-15 0,-2 0 19 0,1 3 19 16,1 4 10-16,-2 4-4 0,2 4-10 0,3 4-17 15,-1 7-13-15,1 7-16 0,1 6-93 0,4 7 0 16,-2 11 0-16,3 8 0 0,1 13 0 16,5 9 0-16,0 12 0 0,1 10 0 0,-1 8 0 15,1 8 0-15,0 1 0 0,-4 3 0 16,3 1 0-16,-5 1 0 0,1-2 0 0,-4-8 0 15,-3-2 0-15,-1-8 0 0,2-8 0 0,-4-7 0 16,-2-7 0-16,-1-10 0 0,-1-10 0 16,3-6 0-16,-5-10 0 0,3-8-64 0,-3-5-200 15,0-7-146-15,-3-6-199 0,3-6-149 16,-5-7-109-16,0-8-2 0,-2-12-139 0</inkml:trace>
  <inkml:trace contextRef="#ctx0" brushRef="#br0" timeOffset="20085.7719">23424 2829 1568 0,'-20'-12'3189'15,"-2"0"-2086"-15,2 0-545 0,1 0-279 0,6 0-128 16,0 0-63-16,2 1-23 0,7-1 10 16,1 0 28-16,9 0 22 0,3-2 6 15,8 3-13-15,9-1-22 0,1-2-28 0,10 1-24 16,2-1-17-16,3 2-10 0,3-1-5 16,0-1-4-16,4-1-2 0,-4 3 2 0,0-1 5 15,0 2 6-15,-6 1 5 0,-2 1 5 16,-4 0 7-16,-4 2 7 0,-1 3 8 15,-3 0 7-15,-5 4 1 0,0 1-39 0,-3 4-20 16,-5 1 0-16,1 6 0 0,-5 1 0 16,-4 5 0-16,-4 3 0 0,-1 3 0 0,-5 2 0 15,-4 5 0-15,1 1 0 0,-7 1 0 16,-1 4 0-16,-6 4 0 0,1-1 0 16,-4 3 0-16,-3 3 0 0,1-1 0 15,-5 0 0-15,1 0 0 0,2-5 0 0,1-1 0 16,-2-3 0-16,6-1 0 0,0-5 0 15,5-2 0-15,0-4 0 0,3-3 0 16,1-3 0-16,7-3 0 0,-2-1 0 0,5-4 0 16,0-1 0-16,4 0 0 0,4-1 0 15,1-1 0-15,1-2 0 16,7 1 0-16,2-5 0 0,1 2 0 0,4-1 0 16,2-1 0-16,2-1 0 0,1 1 0 0,2-1 0 15,0 2 0-15,3 0 0 0,-2 1 0 16,2 0 0-16,0 1 0 0,0 0 0 15,-2 3-18-15,2 0-133 0,-3 0-88 16,0 0-112-16,-5 0-131 0,0-3-151 0,0 0-118 16,-3-3-107-16,2-1-64 0,-5-5-499 15</inkml:trace>
  <inkml:trace contextRef="#ctx0" brushRef="#br0" timeOffset="20515.1139">24334 2639 1773 0,'5'-35'3076'0,"1"3"-1876"0,0 2-511 16,-3 2-274-16,0 1-154 0,-1 3-94 15,1 0-51-15,-1 4-23 0,-2 2-2 0,0 3 3 16,3 3 3-16,-3 3-7 0,0 3-61 0,3 6-29 16,-2 3 0-16,-1 6 0 0,5 8 0 0,-2 5 0 15,5 10 0-15,-3 10 0 0,5 7 0 0,-3 10 0 16,0 8 0-16,4 8 0 15,-2 8 0-15,-1 4 0 0,0 1 0 0,-3 2 0 0,-1-3 0 16,2-3 0-16,1-6 0 0,-4-7 0 16,1-5 0-16,0-11 0 0,-3-5 0 0,2-10 0 15,2-4 0-15,-5-6 0 0,3-6 0 0,-3-3 0 16,0-9 0-16,-3-6 0 0,1-9 0 16,-4-9 0-16,1-9-18 0,4-9-28 0,-7-4 11 15,3-5 11-15,2 0 6 0,0-2 5 16,3 5 6-16,0 2 4 15,3 1 5-15,0 4 4 0,2 5 5 0,3 2 2 0,-2 1 0 16,5 3-2-16,-2 1-4 0,4 2-2 0,2 2-2 16,-2 1 1-16,4 0 4 0,3 1 3 15,0 1-1-15,5 1-8 0,3-2-10 0,1 2-20 16,2-1-39-16,2 1-69 0,1-2-106 0,1-1-156 16,0 0-196-16,0-1-163 0,-2-2-104 0,-1-2-20 15,-2-1-214-15</inkml:trace>
  <inkml:trace contextRef="#ctx0" brushRef="#br0" timeOffset="21033.118">25554 2569 1748 0,'10'-12'3234'0,"-3"1"-1984"0,1 3-518 0,-3-1-314 15,1 1-173-15,-5 2-94 0,4-2-49 0,-5 4-20 16,3 0-5-16,-3 1 7 0,0 0-16 0,-3 3-68 15,3 0 0-15,-5 4 0 0,1 1 0 16,-4 4 0-16,0 3 0 0,-4 3 0 0,-2 4 0 16,-5 5 0-16,2 5 0 0,-6 2 0 0,-2 5 0 15,-1 5 0-15,-5 1 0 0,1-2 0 16,1 2 0-16,1-3 0 0,0-1 0 0,6-7 0 16,4-1 0-16,1-4 0 0,4-4 0 15,3-4 0-15,5 0 0 0,3-4 0 0,2-3 0 16,5 0 0-16,4-4 0 0,4 0 0 0,5-4 0 15,2-2 0-15,2-1 0 0,3 0 0 16,0 0 0-16,0 0 0 0,1 2 0 0,-4 1 0 16,2-1 0-16,0 3 0 0,-4 0 0 15,-3 1 0-15,0 0 0 0,-5 1 0 0,4-1 0 16,-4 2-113-16,-2-2-23 0,0-2-31 16,-2 0-34-16,0-2-18 0,-2-2 19 0,2-4 51 15,-3-2 54-15,-2-4 51 0,1-1 44 0,4-4 46 16,-3-3 37-16,1 0 31 0,0-2 10 15,2 2-4-15,0-3-17 0,4 3-14 16,-1-1-10-16,1 1 0 16,2 1-2-16,2 2-4 0,1-2-10 15,3 6-9-15,0-1-6 0,0 1 11 0,5 2 18 0,3 2-41 0,0 2-36 0,4-1 0 16,2 3 0-16,2-1 0 0,1 2 0 0,1-1 0 16,5 1 0-16,-6 0-6 0,3 0-158 0,-2-1-93 15,-1-1-120-15,-3 1-175 0,-1-5-148 0,-6 2-126 16,-2-3-39-16,0-3-115 0</inkml:trace>
  <inkml:trace contextRef="#ctx0" brushRef="#br0" timeOffset="21273.1087">26506 2260 3781 0,'0'-18'1369'0,"0"0"-602"0,0 3-307 15,0 2-132-15,0 2-60 0,-1 1-22 16,-2 2-18-16,3 4-17 0,-2 2-24 0,2 7-23 15,-6 4-33-15,4 7-80 0,-1 11-51 16,-2 9 0-16,1 14 0 0,-7 11 0 16,3 14 0-16,-4 12 0 0,-1 9 0 0,1 9 0 15,-4 5 0-15,3 2 0 0,-3-4 0 16,1-4 0-16,2-10-148 0,4-7-119 16,-2-9-161-16,2-7-195 15,1-7-152-15,0-8-88 0,2-7-12 0,-2-7-193 16</inkml:trace>
  <inkml:trace contextRef="#ctx0" brushRef="#br0" timeOffset="26247.1133">22357 5676 3385 0,'-15'4'1162'0,"3"1"-713"16,1-2-216-16,-2 1-102 0,6-1-49 0,2 0-1 16,0-1 49-16,5 1 81 0,3-2 60 15,4-1 26-15,6 0-4 0,5 0-25 16,6-3-39-16,6-1-46 0,5-4-44 15,6 1-41-15,5-5-34 0,5 0-24 0,1-3-15 16,3 0-12-16,0 0-6 0,-3-2-15 16,-2 2-21-16,-2 0-36 0,-3 0-53 15,-8 2-66-15,2 1-89 0,-10 1-102 0,-4 2-145 16,-3 2-142-16,-3-1-138 0,-5 3-112 16,-7 1-434-16</inkml:trace>
  <inkml:trace contextRef="#ctx0" brushRef="#br0" timeOffset="26446.1098">22984 5500 2277 0,'-8'2'2022'16,"-1"0"-1205"-16,4 2-353 0,-3 0-169 15,1 2-85-15,-1 2-36 0,3 1-6 0,1 3 2 16,-1 4 7-16,-1 2 4 0,4 6-12 16,-1 2-29-16,1 4-35 0,-1 2-33 0,3 3-26 15,0 3-19-15,0 0-12 0,3 3-25 16,-3-2-53-16,2 2-75 0,1-5-106 15,-1 0-122-15,4-5-180 0,-5-2-152 16,3-5-156-16,0-3-87 0,-1-3-713 16</inkml:trace>
  <inkml:trace contextRef="#ctx0" brushRef="#br0" timeOffset="26843.2463">23081 5785 1217 0,'13'-24'3415'0,"-5"2"-2328"16,2 4-544-16,-3 1-243 0,0 5-115 15,1 2-42-15,-3 2-4 0,-2 5 14 0,2 3 5 16,-2 6-9-16,1 3-19 0,-1 5-27 0,2 2-27 16,0 7-25-16,-2 1-17 0,1 3-14 15,1 3-8-15,0 0-4 0,1 3-4 0,-4 0-9 16,1 0-10-16,-2 0-13 0,-1 0-10 16,0-1-7-16,-1 2-10 0,-4-4-16 0,-1 0-21 15,-2-2-20-15,-1-1-10 0,-1 0 7 0,-5-3 22 16,-1-1 28-16,-1-1 23 0,-3-1 16 15,-3-3 10-15,1 2 8 0,-1-2 11 0,4-2 18 16,-4 1 22-16,1-2 23 0,-1-2 21 0,6-1 10 16,-1 0-1-16,0-3-11 0,3 2-11 15,3-2-8-15,2-2-5 0,3-1-6 0,-1 0-7 16,6-1-4-16,2-1-6 0,5-1-6 16,3-3-6-16,4 0-7 0,5-3-5 0,6-1-5 15,4-4-2-15,5-2-4 16,4-1-2-16,1-1-1 0,0-3-12 0,4 0-21 0,-1 0-37 15,-3 0-66-15,-1 2-85 0,-7-1-109 0,1 2-108 16,-5 2-151-16,-2-1-131 0,-6 4-139 16,-5-1-92-16,1 2-867 0</inkml:trace>
  <inkml:trace contextRef="#ctx0" brushRef="#br0" timeOffset="27187.2465">23302 6357 2742 0,'-3'3'1573'0,"-2"1"-890"16,3-1-234-16,-1 0-107 0,3 2-68 0,0-2-46 15,0 3-20-15,0 0 4 0,0 3 0 16,5 1-19-16,-2 3-41 0,-1 4-43 0,1 4-36 16,1 3-24-16,2 3-17 0,-4 3-10 15,1 1-7-15,-1 4 1 0,-2 1-3 0,0 2-2 16,0-2-4-16,-2 1-2 0,-1-2-2 16,1-1-1-16,-5-3-1 0,-1 1-4 0,-3-2-6 15,2-4-7-15,-4-1-4 0,-2-4-1 0,1 0 3 16,-6-1 3-16,1-4 4 0,-1 1 3 0,-2-2 2 15,2-3 3-15,0 0 1 0,0 0 0 16,6-2 1-16,-5 1 1 0,7-2 4 16,0 0 8-16,-1 0 7 15,5 0 4-15,1-3 3 0,5-2 1 0,2 1 3 0,2-2 2 0,5-3-1 16,1-2-3-16,8-2-6 0,4-4-8 16,1-1-7-16,7-3-2 0,2-1-9 0,2-4-17 15,6-2-34-15,0-4-55 0,4 1-57 16,0-4-25-16,1-1 23 0,4-4 31 0,-2-1 2 15,3-2-68-15,-3-4-108 0,3 1-202 0,-1-4-166 16,-4-1-199-16,-6 0-198 0</inkml:trace>
  <inkml:trace contextRef="#ctx0" brushRef="#br0" timeOffset="27412.2453">23970 5944 3786 0,'1'-18'1583'15,"-1"2"-675"-15,0-1-419 0,0 1-223 0,5 0-117 0,-2 2-63 16,2-3-32-16,1 1-8 0,3-1 9 16,4-1 12-16,4 0 0 0,3-1-15 15,8-2-17-15,1-2-14 0,7 2-10 0,1-2-10 16,0 1-13-16,7 1-19 0,-6 0-33 0,3 2-48 16,-1-1-43-16,-3 2-18 0,-4 2-7 15,-1 1-50-15,-1 1-103 0,-6 2-145 0,-3 2-148 16,-5-1-143-16,-1 2-195 0,-4 2-1238 15</inkml:trace>
  <inkml:trace contextRef="#ctx0" brushRef="#br0" timeOffset="27580.673">24505 5443 3661 0,'-19'9'1310'0,"2"0"-629"16,2 0-280-16,-3 2-153 0,3 1-79 0,1-1-22 16,-1 3 27-16,2 1 30 0,1 3 9 0,4 2-31 15,0 4-43-15,2 1-43 0,0 7-35 16,4 2-23-16,-1 2-18 0,6 3-24 0,-1 0-40 15,4-3-71-15,-1 0-84 0,2-3-107 16,0-4-110-16,0-5-161 0,6-5-141 0,-2-3-143 16,1-5-103-16,0-5-1443 0</inkml:trace>
  <inkml:trace contextRef="#ctx0" brushRef="#br0" timeOffset="27927.6726">24582 5695 3033 0,'10'-24'1669'0,"0"5"-848"0,-3 2-353 16,-1 5-181-16,0 3-88 0,-3 3-22 15,0 5 20-15,-1 5 24 0,1 5-4 0,0 3-31 16,-3 8-37-16,0 1-38 0,0 4-32 0,-3 4-26 16,0 1-21-16,1 4-12 0,-1-1-9 0,-2 3-6 15,1-1-10-15,-2-1-9 0,-1-1-8 16,0 0-3-16,-4-3 0 0,3 0 2 0,-4-3 4 16,-2-3 7-16,-2-1 5 0,-1-2 2 15,-2-2 4-15,1-1 4 0,-5-1 7 16,1-1 3-16,-1-1 2 0,1 2 1 0,-1-2 0 0,1-2 0 15,-1 1 1-15,3-2 0 0,4 0 0 16,-1-2-3-16,2 1-3 0,2-3-3 16,1 2-3-16,4-4-1 0,2-3-3 0,3 0 2 15,6-2 2-15,3-4 0 0,5-1 0 0,6-4-2 16,3-1-2-16,8-4-1 0,1-1-1 16,7-1-2-16,-2-1-5 0,6-2-7 0,1 0-21 15,-4 0-36-15,3 1-58 0,-2 2-72 16,-6-1-89-16,1 2-100 0,-4 1-114 0,-3 2-132 15,-7 1-118-15,0 2-135 0,-5 0-272 0</inkml:trace>
  <inkml:trace contextRef="#ctx0" brushRef="#br0" timeOffset="28096.6709">24791 6109 3081 0,'5'0'1246'0,"-5"2"-583"0,0 1-212 0,-5 0-125 15,5 0-77-15,-1 1-54 0,-5-1-25 16,4 2 0-16,-1-1 30 0,0 1 13 0,3-1-15 16,0 2-44-16,-2 2-47 0,2-1-39 15,0 4-26-15,0 1-17 0,0 3-10 0,0 1-6 16,0 4-5-16,-3 1-9 0,3 1-16 0,-1 2-30 15,-2 2-39-15,0 1-47 0,-2 1-33 16,0 1-21-16,-2-2-29 0,-1 0-60 0,0-1-71 16,-4 0-67-16,-1 0-100 0,-4-4-135 15,2-1-239-15,-5 0-1032 0</inkml:trace>
  <inkml:trace contextRef="#ctx0" brushRef="#br0" timeOffset="28499.6728">24452 6732 2621 0,'-28'13'1657'0,"6"1"-922"0,-1-1-259 0,3-1-144 0,6 0-89 16,-5-1-50-16,7 1-23 0,4-3-6 15,0 1 6-15,4-2 6 0,4-1-5 0,3 1-21 16,2-4-30-16,7-1-30 0,3-1-24 0,3-2-20 16,6-3-15-16,1-2-12 0,3-1-9 15,5-3-5-15,-1 0-3 0,1-3-5 0,4 0-3 16,-1-3-2-16,-2 2 3 0,-2-1 2 16,4 2 0-16,-4-1 0 0,-2 2-5 0,1-1-8 15,-5 3-10-15,-1 2-1 0,1 1 5 0,-7 0 9 16,1 3 7-16,0 3 6 0,-4 0 7 0,-1 4 6 15,-5 2 6-15,-1 2 7 0,-1 3 5 16,-2 5 4-16,-6 0 3 0,0 4 2 0,-6 3 7 16,1 5 6-16,-3 0 5 0,-1 4 2 15,-2 1 4-15,-1 1 3 0,2 1-1 0,0-1-9 16,3 1-45-16,-3-1-12 0,5-1 0 0,0 0 0 16,2 0 0-16,0-1 0 0,3-2 0 15,3-2 0-15,2-1 0 0,-1-1 0 16,4-2 0-16,0-3 0 0,4-3 0 15,1-3 0-15,2-3 0 16,2-3 0-16,3-3 0 0,4-5 0 0,2-4 0 0,5-4 0 16,2-4 0-16,1-5 0 0,3-4 0 0,2 1-150 0,-5-4-135 15,2-1-164-15,-4 2-183 0,-2-1-147 16,-6 0-83-16,1 3-18 0,-5 0-212 0</inkml:trace>
  <inkml:trace contextRef="#ctx0" brushRef="#br0" timeOffset="29257.3623">25902 7366 4444 0,'-67'53'1241'16,"-17"0"-510"-16,-6 2-244 0,-9-1-162 0,-10 0-117 15,-7-2-82-15,-6-2-53 0,-12-2-29 16,3-2-17-16,-7-4-10 0,-2-3-8 0,-3-4-2 16,-4-1 8-16,-3-2 14 0,-2-2 11 0,-2-2 14 15,-1-1 21-15,5-1 25 0,3-4 10 0,10-3-81 16,7-5-29-16,4-3 0 0,9-8 0 15,2-8 0-15,3-8 0 0,4-13 0 0,-4-10 0 16,2-18 0-16,2-16 0 0,1-19 0 0,4-14 0 16,6-16 0-16,4-13 0 15,15-7 0-15,11-3 0 0,15 5 0 0,11 2 0 16,15 1 0-16,10 4 0 0,12-1 0 0,10 5 0 16,13 1 0-16,7 6 0 0,13-3 0 0,7-1 0 15,10 1 0-15,6 3 0 0,8-1 0 0,6-2 0 16,8-1 0-16,5 2 0 0,4 1 0 0,5 4 0 15,8 5 0 1,-3 6 0-16,11 8 0 0,0 7 0 0,4 7 0 0,2 10 0 16,0 8 0-16,8 5 0 0,5 6 0 0,2 8 0 15,0 5 0-15,1 7 0 0,5 7 0 0,2 7 0 16,4 6 0-16,5 10 0 0,3 8 0 0,8 13 0 16,-3 13 0-16,2 12 0 0,-4 14 0 15,-9 11 0-15,-1 14 0 0,-10 12 0 0,-13 7 0 16,-13 6 0-16,-10 3 0 0,-12 1 0 0,-12 2 0 15,-7 1 0-15,-12-2 0 0,-7-4 0 16,-7 2 0-16,-7-4 0 0,-6-2 0 0,-7 2 0 16,-9 0 0-16,-4 0 0 0,-7 2 0 0,-5-1 0 15,-7 1-16-15,-11-1-79 0,-2-1-51 16,-10-1-85-16,-2-4-99 0,-9-4-120 0,-4-1-143 16,-1-5-136-16,-10-2-129 0,3-7-57 0,-1-6-450 15</inkml:trace>
  <inkml:trace contextRef="#ctx0" brushRef="#br0" timeOffset="30120.1027">26154 4771 3559 0,'5'-21'913'0,"0"3"-519"15,1 0-196-15,-5 3-91 0,5 0-44 0,-1 2-24 16,-3-1-12-16,1 4 7 0,0 1 30 16,-3 1 44-16,0 2 44 0,-6 0 31 15,4 3 9-15,-3 0-8 0,-5 2-20 0,0-1-24 16,-2 2-19-16,-7 2-14 0,-1-2-11 0,-2 3-6 16,-9-2 2-16,0 2 9 0,-12 2 9 15,-2-1 8-15,-9 2 1 0,-11 2-5 0,-11 1-12 16,-10 2-11-16,-8 2-10 0,-12 2-5 15,-10 0-6-15,-9 4-7 0,-7-1-10 0,-6 2-12 16,-8 1-16-16,-1 0-25 0,0-3 0 16,-4 0 0-16,7 0 0 0,-2-7 0 0,7 0 0 15,1-4 0-15,1-3 0 0,2-4 0 0,-1-6 0 16,7-5 0-16,4-4 0 0,5-6 0 16,4-6 0-16,9-6 0 0,9-3 0 0,9-7 0 15,9-2 0-15,9-8-9 0,12-1-21 16,8-3-6-16,9-7 12 0,10-5 6 0,10-8 7 15,11-9 4-15,11-7 2 0,17-7 0 16,16-8 2-16,15-6-1 0,14-7 3 16,15-4-1-16,19-1 0 0,13-3-2 0,12 5 1 15,9 1 1-15,10 6 2 0,7 4-3 16,3 11 4-16,5 6 2 0,3 9 0 0,-1 8-4 16,1 5-1-16,-1 8 2 0,2 6 1 15,0 6 0-15,0 6-1 16,-4 5-1-16,0 2-1 0,-4 8 2 0,-6 3 1 0,-3 6 1 15,-6 5-1-15,-7 3 0 0,-1 6-1 16,-5 4 0-16,-7 5 1 0,0 5 0 0,-4 5 2 16,1 9 0-16,-1 4 5 0,-4 12 4 15,-4 7 0-15,-3 11-3 0,-6 10-3 16,-6 12 0-16,0 12 1 0,-12 7 1 0,-10 7 0 16,-5 5-3-16,-3 2-1 0,-13-2 1 15,-1 0 0-15,-7-2 2 16,-6-5 2-16,-7-2 0 0,-5-3-1 0,-7 1-2 0,-10 4-2 15,-11 6-2-15,-6 7-5 0,-19 7-7 0,-15 3-11 16,-14 11-16-16,-18 2-14 0,-13 4-21 16,-17 0-29-16,-7-2-66 15,-13-5-85-15,-5-7-125 0,-6-7-164 0,2-10-154 16,-4-10-140-16,3-7-46 16,1-9-221-16</inkml:trace>
  <inkml:trace contextRef="#ctx0" brushRef="#br0" timeOffset="32135.1791">28294 3882 2794 0,'-20'-7'2115'0,"3"3"-1095"16,-4-2-550-16,1 0-207 0,0 0-96 15,1 0-55-15,-1 0-47 0,2-1-29 0,1 1-15 16,1-2-10-16,4 2-2 0,4 0 9 0,2 0 23 16,3-1 26-16,6-2 20 0,3 0 5 15,9-2-3-15,6 1-9 0,8-1-13 0,7 1-13 16,6-1-10-16,9 1-9 0,3-1-9 16,6 4-7-16,2-1-7 0,1 2-4 0,2 0-1 15,-5 2-2-15,2-1 0 0,-6 2 2 0,-6 0 4 16,-1 2 3-16,-5-2 2 0,-4 1 2 15,-8 2 5-15,-2 0 2 0,-2 0 0 0,-7 2-2 16,0 1-1-16,-4 1-1 0,-2 0-1 16,-2 4 2-16,-3 3 2 0,-5 1 4 0,-3 3 3 15,-2 3-9-15,0 3-22 16,-5 4 0-16,0 4 0 0,-2 5 0 0,-1 7 0 0,-1 5 0 16,-2 7 0-16,1 8 0 0,0 8 0 0,3 8 0 15,-4 8 0-15,4 8 0 0,-1 5 0 16,3 1 0-16,-2 3 0 0,2 0 0 0,3 1 0 15,-4-2 0-15,2-5 0 0,2-3 0 0,-1-5 0 16,0-1 0-16,-2-4 0 0,2-4 0 16,1-5 0-16,-1-5 0 15,2-5 0-15,-5-4 0 0,4-6 0 0,-3-4 0 0,2-5 0 16,-1-6 0-16,-3-3 0 0,3-6 0 0,-1-2 0 16,-3-4 0-16,4-1 0 0,-4-7 0 15,0 1 0-15,0-5 0 0,-1-2 0 0,0-4 0 16,-4-1 0-16,0-4 0 15,-1 0 0-15,-5-2 0 0,0-2 0 0,-7 2 0 0,-7-2 0 16,-4 0 0-16,-9 1 0 0,-12 2 0 0,-10 0 0 16,-14 5 0-16,-11-1 0 0,-9 5 0 0,-8 0-148 15,-8 2-172-15,1 0-209 0,1 2-180 16,12-3-154-16,4-2 4 0,14-2-54 0,9-4-421 16</inkml:trace>
  <inkml:trace contextRef="#ctx0" brushRef="#br0" timeOffset="34170.7683">28822 4746 4205 0,'-6'4'1186'0,"2"-1"-547"0,2 0-272 16,-1 0-131-16,0-1-84 0,3 1-45 16,0-2-8-16,0 1 24 0,0-2 27 15,3 0 21-15,0 0 0 0,2 0-14 16,2 0-24-16,6-2-25 0,-1 1-22 16,5-1-18-16,6 1-35 0,4-2-33 0,5-2 0 15,12 2 0-15,-2-3 0 0,7 2 0 16,2-2 0-16,1 1 0 0,5-1 0 15,-4 0 0-15,-2 2 0 0,-5-1 0 0,-2 1 0 16,-2-1 0-16,-5 2 0 0,-5-1 0 16,1 1 0-16,-2 0 0 15,-5 1 0-15,-1-1 0 16,1 2 0-16,-7-1 0 0,1 1 0 0,-1-1 0 0,-5 2 0 0,1-1 0 16,1-1 0-16,-7 2 0 0,2-1 0 15,-2 1 0-15,1 0 0 0,-3 0 0 16,-2-2 0-16,3 2 0 0,-2-1 0 0,-1 1 0 15,-1 0 0-15,1 0 0 0,0 0 0 16,-2 0 0-16,0 0 0 0,1 0 0 16,-1 0 0-16,-1 1 0 0,3 1 0 15,-5-1 0-15,6 1 0 0,-5-1 0 0,3 1 0 16,-3-1 0-16,2 1 0 0,0-1 0 16,-1 2 0-16,-2-1 0 0,4-2 0 15,-4 1 0-15,0 1 0 0,4-2 0 0,-4 1 0 16,0-1 0-16,0 2 0 0,3-2 0 15,-3 0 0-15,1 1 0 0,-1-1 0 16,0 2 0-16,0-2 0 0,0 0 0 16,0 1 0-16,0-1 0 0,0 0 0 0,-1 0 0 15,1 2 0-15,-3-2 0 0,3 1 0 16,0-1 0-16,0 0 0 0,0 1 0 16,0-1 0-16,-4 2 0 0,4-2 0 15,0 0 0-15,0 2 0 0,0-1 0 0,-1 1 0 16,-2-2 0-16,3 1 0 15,0 1 0-15,-2-1 0 0,2 1 0 0,-3-1 0 16,3 1 0-16,-3-1 0 0,3 2 0 16,-1-1 0-16,1-1 0 0,-4 1 0 15,4-2 0-15,-1 1 0 0,1 1 0 0,0-1 0 16,0 1 0-16,0-2 0 0,-3 1 0 16,3-1 0-16,-3 0 0 0,3 0 0 15,0 2 0-15,0-2 0 0,0 1 0 0,0-1 0 16,0 0 0-16,0 0 0 0,0 0 0 15,0 1 0-15,0-1 0 0,0 0 0 16,0 0 0-16,0 0 0 0,-2 0 0 16,2 0 0-16,0 0 0 0,0 0 0 15,0 0 0-15,0 0 0 0,-3 0 0 0,3 0 0 16,0 0 0-16,0 0 0 0,0 0 0 16,0 0 0-16,0 0 0 0,0 0 0 15,0 0 0-15,0 0 0 0,0 0 0 0,0 0 0 16,0 0 0-16,0 0 0 0,0 0 0 15,0 0 0-15,0 0 0 0,0-1 0 16,-2 1 0-16,2 0 0 0,0-1 0 16,0 1 0-16,0-2 0 0,-3 2 0 0,3 0 0 15,0 0 0-15,0-1 0 0,-3 1 0 16,3 0 0-16,0-2 0 0,0 2 0 16,0 0 0-16,-1 0 0 0,1-1-108 15,-3 1-100-15,0 0-129 0,3-2-171 0,-5 1-164 16,3-1-126-16,-4-3-61 0,1 1-64 15,4-2-500-15</inkml:trace>
  <inkml:trace contextRef="#ctx0" brushRef="#br0" timeOffset="34502.7688">30367 4150 4359 0,'12'-9'1491'0,"0"0"-591"16,-1 2-461-16,-3-1-206 0,-2 1-102 16,0-1-54-16,-4 1-23 0,1 1 6 0,-3-1 25 15,2 3 21-15,-2 1 5 0,0 3-11 16,-2 0-55-16,2 5-45 0,0 2 0 16,-3 6 0-16,3 7 0 0,0 6 0 0,0 10 0 15,-2 10 0-15,-1 14 0 0,0 11 0 16,-3 13 0-16,-2 10 0 0,-3 10 0 15,-1 5 0-15,-2 4 0 0,-2 1 0 0,-1-6 0 16,-3-5 0-16,2-4 0 0,1-7 0 16,1-8 0-16,-1-11 0 0,8-7 0 15,-4-9 0-15,2-7 0 0,4-8-191 0,-1-7-128 16,2-4-152-16,-2-7-168 0,0-5-130 0,1-5-91 16,5-7-30-16,-4-2-261 0</inkml:trace>
  <inkml:trace contextRef="#ctx0" brushRef="#br0" timeOffset="34908.8233">30784 5067 3200 0,'23'-23'2112'0,"-3"5"-987"0,-5 2-536 16,-1 2-278-16,-3 2-137 0,-5 3-74 15,1 0-41-15,-6 3-16 0,-1 2 6 0,-1 4 26 16,-6 4 28-16,1 5 22 0,-6 5 1 0,-1 5-126 15,-5 7 0-15,4 5 0 0,-6 8 0 16,1 2 0-16,2 4 0 0,2 0 0 0,2 0 0 16,1-1 0-16,4 0 0 0,6 0 0 0,2-4 0 15,5-4 0-15,6-1 0 0,1-7 0 16,2-4 0-16,5-4 0 0,0-2 0 0,7-7 0 16,-4-3 0-16,2-5 0 15,7-6 0-15,-6-3 0 0,2-7 0 0,-1-2 0 16,0-6-8-16,-1-5-30 0,-5-1 12 0,4-5 11 0,-4 0 7 15,0-1 5-15,-6-3 5 0,-2 0 2 0,-1 0 4 16,-3 0 4-16,-4 1 1 0,-2 2 1 0,-4-1 0 16,-2 4 2-16,-7 1-1 0,-1 1-15 15,-6 4 0-15,-2 1 0 0,-3 2 0 16,-2 5 0-16,0 1 0 0,1 4 0 0,-4 1 0 0,1 3 0 16,1 3-72-16,1 3-73 0,0 2-105 15,5 2-143-15,6 2-197 0,-1 1-151 0,4 0-123 16,5 0-8-16,0 0-171 0</inkml:trace>
  <inkml:trace contextRef="#ctx0" brushRef="#br0" timeOffset="35294.3166">31300 4927 4438 0,'22'-4'1382'0,"1"1"-540"0,-3 3-337 15,-6 0-200-15,4 3-119 0,-4 1-66 16,-1 5-29-16,-1 5-3 0,1 4 11 0,-2 6 8 15,-4 4-79-15,-1 8-28 0,-2 5 0 16,-4 4 0-16,0 4 0 0,-4 2 0 16,0 0 0-16,-4-3 0 0,3-1 0 0,-2-6 0 15,2-3 0-15,3-3 0 0,-4-7 0 16,5-4 0-16,-2-3 0 0,3-4 0 0,0-7 0 16,4-5 0-16,2-5 0 0,-4-9-43 15,9-8-3-15,-2-7 10 0,4-6 14 0,-1-6 9 16,5-3 6-16,-1-3 3 0,4 0 1 15,-3 2 1-15,3 4 0 0,0 1 3 16,-3 5 0-16,3 3 3 0,-1 5 4 0,-2 2 5 16,0 5 5-16,0 3 2 0,-1 8 4 15,1 2 4-15,-2 6 3 0,1 9-1 16,-4 3-30-16,-3 7 0 0,2 5 0 0,-3 4 0 16,-2 2 0-16,0 1 0 0,-4-2-47 15,2-2-137-15,0-2-127 0,3-3-160 0,1-3-169 16,1-5-128-16,7-2-92 0,1-3-33 15,8-8-287-15</inkml:trace>
  <inkml:trace contextRef="#ctx0" brushRef="#br0" timeOffset="35748.0813">32559 4981 2614 0,'20'-15'2551'16,"-5"5"-1311"-16,-5 4-509 0,-3 4-287 0,-7 7-152 15,-4 5-86-15,-6 6-93 0,-8 5-113 0,-4 7 0 16,-3 3 0-16,-3 3 0 0,-1 1 0 15,-2 1 0-15,6-3 0 0,3-3 0 0,-1-3 0 16,6-3 0-16,5-4 0 0,-1-2 0 0,6-3 0 16,2-3 0-16,5-2 0 0,1-2 0 0,10-4 0 15,2-1 0-15,1-3 0 0,9-1 0 0,-1-2 0 16,2 0 0-16,4 1 0 0,3 2 0 16,-4 2 0-16,4 1 0 0,-5 3 0 0,2 1 0 15,-3 5 0-15,0 3 0 0,-5 3 0 16,-2 6 0-16,-4 5 0 0,-3 2 0 0,-3 6 0 15,-7 6 0-15,-2 2 0 0,-7 1 0 0,-4 2 0 0,-8 2 0 16,-4-4 0-16,-4 2 0 0,-3-3 0 16,-4-1 0-16,-6-2 0 0,1-5 0 0,1-4 0 15,-4-4 0-15,3-4 0 0,1-5 0 16,-4-5 0-16,2-5 0 0,-4-4 0 0,5-4 0 16,3-5 0-16,0-5 0 15,7-4 0-15,5-1 0 0,2-2 0 0,6-2 0 0,6-2 0 0,5-1 0 16,6-1 0-16,1 0 0 0,12-1 0 0,7 1 0 15,8 0 0-15,4 0 0 0,9 1 0 16,5 2 0-16,5 0 0 0,1 2 0 0,3 1 0 16,0 1 0-16,1 2 0 0,-4 0-14 0,-2 2-199 15,-2 1-149-15,-6 1-193 16,-5-1-186-16,-4 3-90 0,-4 2-29 16,-6-1-77-16,-3 4-694 0</inkml:trace>
  <inkml:trace contextRef="#ctx0" brushRef="#br0" timeOffset="36060.6712">30424 6142 3308 0,'-112'18'1851'0,"10"-1"-814"0,10-1-421 0,13-1-223 0,10 0-134 15,8-3-91-15,12-1-61 0,5-1-35 0,12-1-14 16,5-2 4-16,9 1 17 0,5-3 24 15,13-1-25-15,11-1-78 0,14-1 0 0,12-4 0 16,19-2 0-16,18-2 0 0,16-2 0 16,17-4 0-16,19 0 0 0,12-3 0 0,6 0 0 15,14-1 0-15,5 1 0 16,-2 1 0-16,0 2 0 0,-6 2 0 0,-6 2 0 0,-3 2 0 0,-14 2 0 16,-10 1 0-16,-12 1 0 0,-12-1 0 15,-10 3 0-15,-13-1 0 0,-7-1 0 0,-11 2 0 16,-10 0-87-16,-4-2-80 0,-9 2-83 15,-3-1-123-15,-6 0-160 0,-5 1-152 0,-7-2-122 16,-12 1-59-16,-5-2-120 0</inkml:trace>
  <inkml:trace contextRef="#ctx0" brushRef="#br0" timeOffset="36310.6705">30701 6316 3525 0,'-105'20'1715'0,"9"1"-746"0,7-3-426 0,12 0-222 15,10 0-126-15,10-2-86 0,6-1-55 0,14-3-30 16,4 0-4-16,11-1 10 0,4-2 23 0,13 0 30 16,13-2 30-16,12-1 19 0,17-1 5 15,16-4-15-15,21-2-76 0,16-2-46 0,20-2 0 16,8-1 0-16,15-3 0 0,4 2 0 16,4-2 0-16,-5 3 0 0,-2-1 0 0,-4 2 0 15,-8 2-20-15,-10 0-65 0,-7 1-18 16,-10 2-22-16,-7 0-46 0,-10 0-54 0,-11 2-60 15,-5-2-59-15,-10 0-70 0,-1-2-122 0,-12 2-128 16,0-3-157-16,-10 2-171 0</inkml:trace>
  <inkml:trace contextRef="#ctx0" brushRef="#br0" timeOffset="45929.0207">31345 6628 3601 0,'1'-7'1300'16,"7"-1"-659"-16,-3 1-325 0,1 4-141 15,-5 0-73-15,3 3-37 0,-3 4-16 0,5 2 0 16,-6 6 8-16,2 5 20 0,1 4 29 0,-3 4 46 15,2 4 42-15,-2 5 23 0,0 5-9 0,0 3-25 16,3 5-29-16,-3 4-27 0,-3 4-26 0,3 5-22 16,-2 6-18-16,-1 6-14 0,1 5-9 0,-5 5-7 15,-1 7-2-15,0 4 2 0,-1 6-30 0,-4 3-1 16,1 4 0-16,-2 5 0 0,0 3 0 0,-1-2 0 16,-1 1 0-16,-1-1 0 0,0 1 0 15,0-3 0-15,-3 1 0 0,0-3 0 16,-4-5 0-16,4 1 0 0,-5-3 0 0,1 2 0 15,-1-2 0-15,-3 0 0 0,-2 3 0 0,1-1 0 16,-4-1 0-16,1 0 0 0,-1 2 0 0,-2-2 0 16,2 0 0-16,1-2 0 0,-1-4 0 15,0-5 0-15,5-3 0 0,-1-6 0 0,1-4 0 16,3-4 0-16,-1-7 0 0,3-2 0 0,1-8 0 16,-1-3 0-16,3-6 0 0,-1-2-51 15,1-4-57-15,0-6-25 0,3-1-51 0,0-5-59 16,0-5-65-16,-2-1-62 0,-1-6-63 15,-1-3-119-15,-4-4-114 0,0-5-173 0,-3-8-188 16</inkml:trace>
  <inkml:trace contextRef="#ctx0" brushRef="#br0" timeOffset="46349.5576">29461 9837 2695 0,'0'-30'2001'16,"-1"-1"-1081"-16,2 3-479 0,-1-1-193 0,6 3-85 15,-6 2-46-15,5 3-23 0,0-1 4 16,-1 6 24-16,2 1 27 0,1 2 15 0,4 4-4 16,-2 4-14-16,3 5-18 0,7 6-14 0,1 9-14 15,2 8-17-15,3 11-17 0,4 11-15 16,4 11-11-16,-1 9-6 0,7 9-3 0,-5 9-5 15,3 2-26-15,-1 2 0 0,-1 0 0 0,-5-3 0 16,-1-4 0-16,-1-5 0 0,-3-6 0 16,0-6 0-16,0-7 0 0,-5-4 0 0,0-9 0 15,3-6 0-15,-6-5 0 0,0-8 0 16,4-3 0-16,2-6 0 0,-2-4 0 0,7-5 0 16,2-8 0-16,7-5 0 0,3-7 0 15,10-7 0-15,3-4 0 0,4-7 0 0,8-2 0 16,3-5-32-16,2 0-63 0,-2-2-33 0,2 2-70 15,-3 2-76-15,-4-1-103 0,-4 4-81 16,-1 1-141-16,-7 2-118 0,-5 5-147 0,-1-2-115 16</inkml:trace>
  <inkml:trace contextRef="#ctx0" brushRef="#br0" timeOffset="84002.5461">3454 9730 1568 0,'-3'2'1981'0,"2"1"-1401"0,-7 1-284 16,3 1-103-16,-6-1-34 0,2 1 48 16,-3-1 13-16,-4 2-1 0,1 0-6 15,1-1 0-15,-5 1-9 0,2 0-16 16,-3 0-24-16,0 0-25 0,-1-2-20 16,0 1-13-16,-4 0-12 0,2 0-15 0,-7-2-16 15,2 2-13-15,-6-2-14 16,-5 0-9-16,-2-2-9 0,-4 0 1 0,-5-1 7 15,-6-1 8-15,-6-2-1 0,0-1-5 16,-3-2-8-16,-3-3-6 0,3-2-8 0,-2-4-1 16,-1-3-4-16,3-1-2 0,3-4-1 15,-3-2-1-15,3-4 5 0,1-2 3 16,1-1 2-16,2-4-3 0,4 0-5 0,1-5-4 16,4 0 1-16,1-3 1 0,6-2 3 0,6-4 3 15,1-1 1-15,8 0 0 0,4-2-2 16,3 0-1-16,3-1-2 0,4-2 0 15,6 1 0-15,2-1 2 0,2 1-1 0,6-4 2 16,2 2 0-16,5 0 2 0,3 0 1 16,1 0-3-16,1 0-2 0,5 2 0 15,1-1 0-15,0 2 0 0,3 0 0 0,0 2 0 16,6 1 0-16,-2 1-1 0,0 1 0 16,4 0 1-16,2 2-1 0,-1 0 1 0,4 2 1 15,3 0-1-15,-2 3 2 0,5 2-1 0,-1 1 2 16,1 4-1-16,-1 2 2 0,3 2-2 15,0 2-1-15,3 4 0 16,-3 2 0-16,0 4 2 0,1 2 0 16,3 5 0-16,-1 2 0 0,1 2 1 0,1 4-1 0,-2 4 1 15,2 1 4-15,-1 4 26 0,-1 2 24 16,2 2 16-16,-2 2-11 0,0 0-12 16,-2 5-5-16,2 0 0 0,2 2 1 0,0 5-8 15,-5-1-9-15,3 5-8 0,1 3 0 16,-1 3 4-16,-3 3 2 15,-3 2-2-15,2 2-2 0,-7 2 3 16,0 2 4-16,0 1 1 0,-4 1-1 0,-1 2-1 0,-1 0-20 16,-4 3-10-16,1 0 0 0,-4 2 0 15,1 1 0-15,0 1 0 0,-2 2 0 16,2 5 0-16,-2 2 0 0,-1 1 0 0,-5 1 0 16,3 1 0-16,-4 2 0 0,-1-1 0 15,-5-1 0-15,0 2 0 0,-5 0 0 16,0 2 0-16,-2-2 0 15,-3-2 0-15,-3 2 0 0,-5 0 0 0,3-1 0 0,-7-2 0 16,1 0 0-16,-1-2 0 0,-5-1 0 16,0-1 0-16,-4-1-117 0,-2-2-123 15,-2-2-175-15,-4-3-208 0,-1-2-157 0,-2-5-85 16,-4-5-8-16,-1-8-164 0</inkml:trace>
  <inkml:trace contextRef="#ctx0" brushRef="#br0" timeOffset="99150.1396">12176 9360 3490 0,'-7'3'662'0,"0"1"-288"16,1-1-114-16,-2 2-45 0,4-2 5 15,-1 1 24-15,2-1 14 0,3 2 0 0,0-1-27 16,3-1-38-16,0 1-36 16,2 1-22-16,0 0-3 0,2-1 7 0,1 0 7 15,1 3 1-15,-1-1-10 0,0 0-13 0,1 0-12 16,2 0-10-16,-2 1-7 15,-1 1-6-15,4-2-8 0,-1 1-7 0,-1 1-6 16,2-2-20-16,4 1-48 0,-4-1 0 16,8 0 0-16,0 0 0 0,2 0 0 15,6-1 0-15,1-2 0 0,7-1 0 0,1 2 0 16,5-3 0-16,1 1 0 0,7-1 0 16,3-1 0-16,1 0 0 0,5 0 0 15,-2 0 0-15,5 0 0 0,3 0 0 0,2-1 0 16,1-1 0-16,2 2 0 0,5-3 0 15,-3 1 0-15,11 0 0 0,-3-1 0 16,1 1 0-16,2-2 0 0,1 1 0 16,-2 0 0-16,5 0 0 0,-2 0 0 0,1 3 0 15,1-2 0-15,-2 2 0 0,0 2 0 16,0-1 0-16,-2 2 0 0,-3 2 0 0,-1 2 0 16,-3-1 0-16,-4 3 0 0,-1 0 0 15,-6 0 0-15,-6 1 0 0,-2 1 0 16,-4 0 0-16,-3 1 0 0,-6-2 0 15,-3 1 0-15,-4-1 0 0,-4 0 0 0,-1 1 0 16,-6-2 0-16,-1 0 0 0,-3-1 0 16,-5-1 0-16,2 1 0 0,-7-1 0 15,-3-2 0-15,-1-1 0 0,-3 1 0 0,-2-3 0 16,-3 0-102-16,-3 0-146 0,-2-2-111 16,0-2-128-16,-2 0-148 0,-3 0-117 15,0-1-107-15,-6 0-57 0,2-2-436 16</inkml:trace>
  <inkml:trace contextRef="#ctx0" brushRef="#br0" timeOffset="100434.1463">17032 9546 4248 0,'-45'13'1089'0,"2"-1"-543"15,5-1-218-15,4-1-94 0,3 1-72 0,2-4-57 16,1-1-33-16,6 2-1 0,-1-4 33 15,8 2 38-15,1-3 22 0,3 2-3 0,6-4-14 16,2 0-16-16,11-1-14 0,3 0-13 16,6 0-7-16,7-2-7 15,12-1-11-15,51-5-79 0,-31 3 0 0,3 0 0 0,6 0 0 16,8-3 0-16,1 3 0 0,2 0 0 16,3-2 0-16,5 1 0 0,-1 1 0 0,1-2 0 15,3 1 0-15,1 1 0 0,4-2 0 0,4 1 0 16,-1-2 0-16,2 2 0 0,1-1 0 15,1-1 0-15,-1 1 0 0,1-1 0 16,2 1 0-16,-2-1 0 0,-1 1 0 0,-5 0 0 16,1 3 0-16,-1 0 0 0,-3 2 0 0,-3-1 0 15,-3 2 0-15,-1 1 0 0,-2 1 0 0,0 1 0 16,-4-1 0-16,-2 2 0 0,-1 2 0 0,-1-3 0 16,0 3 0-16,-7 0 0 0,0-1 0 15,-6 0 0-15,0 1 0 0,-2 1 0 16,-4-1 0-16,-1 1 0 0,-2-2 0 0,-6 4 0 15,0-3 0-15,-3 0 0 0,-5 1 0 0,3 1 0 16,-2-2 0-16,-3 1 0 16,-1 1 0-16,-1 0 0 0,-2-1 0 0,-2 1 0 0,1-1 0 15,-5 0 0-15,1 0 0 0,-1 2 0 0,-4-2 0 16,3-1 0-16,-4 2 0 0,-3-1 0 16,0-2 0-16,-2 2 0 0,1-1 0 0,-7 1 0 15,-1-2 0-15,-3 1 0 0,-1-1 0 0,-4 1 0 16,-1-2-56-16,-5-1-328 15,-4 0-205-15,-2-2-168 0,-4-2-118 0,-4 0 17 0,3-3-72 16,-3-1-558-16</inkml:trace>
  <inkml:trace contextRef="#ctx0" brushRef="#br0" timeOffset="101280.1439">22240 9466 2151 0,'-38'0'2234'0,"3"0"-1350"0,5 2-388 15,2-2-179-15,0 1-99 0,7-1-67 0,-2 2-36 16,2-2-1-16,7 0 28 0,-1 1 33 15,4-1 22-15,6 0-2 0,1 0-14 0,8 0-18 16,4 0-17-16,1 0-13 0,12-1-10 16,2 1-67-1,6-2-56-15,12 1 0 0,59-1 0 0,-41 2 0 0,11 0 0 16,8 2 0-16,7-1 0 0,9 1 0 0,7 1 0 16,9-2 0-16,0 0 0 0,2 3 0 0,6-3 0 15,0 2 0-15,-4-1 0 0,1-1 0 16,1 1 0-16,-9 1 0 0,-4-3 0 0,-3 2 0 15,-5 0 0-15,-8 1 0 0,-5 0 0 16,-9 0 0-16,-5-1 0 0,-6 1 0 0,-9 0 0 16,-8 0 0-16,-8-2 0 0,-4 1 0 15,-6-1 0-15,-5-1 0 0,-6 0-178 0,-7 0-84 16,-6-1-98-16,-6-1-107 0,-6-1-132 0,-11-1-117 16,-10-1-122-16,-10-1-73 0,-5 0-407 0</inkml:trace>
  <inkml:trace contextRef="#ctx0" brushRef="#br0" timeOffset="101613.1388">21906 9618 3993 0,'-49'10'1671'15,"1"2"-667"-15,9-1-452 0,3-1-242 0,4-1-129 16,10 0-76-16,-1 0-46 0,3-1-25 15,7-1-13-15,5 1 0 0,7-2 16 16,7-2 29-16,8 1 28 0,11-2-51 0,7-2-43 16,10 1 0-16,12-2 0 0,10 0 0 0,9-2 0 15,6 1 0-15,11-2 0 0,11 0 0 16,6-2 0-16,6 1 0 0,9-1 0 0,5-1 0 16,4 2 0-16,0-1 0 0,4-1 0 15,-1 3 0-15,1-1 0 16,-5 2 0-16,-6 1 0 0,-2 1 0 15,-7 1 0-15,-5 1 0 0,-6 0 0 0,-10 0 0 0,-8 1 0 0,-7 0 0 16,-9 0 0-16,-5-1 0 0,-13-1-71 0,-2 1-95 16,-5-2-54-16,-9 0-53 0,-4-2-53 0,-2 1-37 15,-7-4-43-15,-3 1-58 0,-3-1-107 0,-4-1-139 16,-6-1-228-16,-2-2-682 0</inkml:trace>
  <inkml:trace contextRef="#ctx0" brushRef="#br0" timeOffset="145552.1111">24874 11067 3319 0,'0'7'1650'0,"-2"1"-750"15,-1-1-395-15,3-1-189 0,-2 2-116 0,2-2-83 16,-6-2-45-16,5 2-13 0,-2 0 13 0,-2-1 23 16,2-1 17-16,-2 1 5 0,2-1-3 15,3-1-8-15,-1 2-6 0,1-2-7 0,1 0-5 16,2 0-3-16,2-1-14 0,3 2-71 0,2-3 0 15,3 2 0-15,-1-1 0 0,2-1 0 16,6 2 0-16,1-1 0 0,3-2 0 0,1 1 0 16,3 0 0-16,2-1 0 0,5 0 0 15,2 0 0-15,7-1 0 0,2 0 0 0,7-1 0 16,7-1 0-16,2-1 0 0,11-1 0 16,5-1 0-16,4-1 0 0,6-1 0 0,4-1 0 15,-2 0 0-15,6 0 0 0,-6-2 0 0,-6 3 0 16,1-2 0-16,-8 3 0 0,-4 0 0 15,-3-1 0-15,-5 2 0 0,-4 0 0 0,-7 0 0 16,-6 2 0-16,-6-1 0 0,-2 2 0 16,-7-2 0-16,-4 3 0 0,-1 0 0 0,-5 1 0 15,-3-1 0-15,-1-1 0 0,-5 3 0 0,0-1 0 16,-6-1 0-16,2 2 0 0,-3-1 0 16,-4 1 0-16,0-2 0 0,-3 2 0 0,0-2 0 15,0 2-85-15,-6 0-117 0,1 0-77 0,-3 0-98 16,4 0-98-16,-4 2-136 0,-1 0-116 15,-2-2-134-15,1 1-86 0,-2 2-837 0</inkml:trace>
  <inkml:trace contextRef="#ctx0" brushRef="#br0" timeOffset="146421.108">24714 10324 3697 0,'-9'-5'1268'0,"-2"1"-631"0,-2 1-280 16,1 3-147-16,3 0-89 0,-2 2-44 0,2 2-7 15,-2 2 23-15,3 2 48 0,3 5 57 16,1 2 33-16,1 3-6 0,3 6-35 15,3 2-39-15,4 5-35 0,3 5-29 0,1 5-23 16,3 3-19-16,4 8-13 0,-1 0-10 0,6 8-5 16,-1-1-6-16,1 2-4 0,-1-1-3 0,1-1-2 15,-3-4-1-15,-2-2-1 0,-1-2-1 16,-2-6-3-16,-1-3-5 0,-2-6-9 0,-4-3-16 16,3-5-20-16,-3-4-26 0,-2-3-38 0,-3-5-63 15,2 0-65-15,-5-6-75 0,0-4-63 16,-5-4-89-16,-3-8-122 0,-4-8-128 15,-4-7-181-15,-2-11-345 0</inkml:trace>
  <inkml:trace contextRef="#ctx0" brushRef="#br0" timeOffset="146907.1091">24514 10588 3848 0,'-12'-37'681'16,"-1"-1"-299"-16,4 2-129 0,1 2-74 0,3 1-40 15,-1-1-9-15,6 3 19 0,3 1 17 0,2 0 9 16,6 3-13-16,1 0-21 0,5 3-25 15,3 0-22-15,5 3-19 0,3 0-14 0,2 3-13 16,7 0-11-16,6 2-9 0,2 2-7 16,2-1-7-16,5 3 5 0,6 1 25 0,5 0 35 15,2 0 24-15,7 1 5 0,5 1-5 0,5-2-5 16,7 2-7-16,4-1-9 0,1-1-10 16,1 0-12-16,3 1-11 0,-4 0-12 15,2-1-11 1,-4 2-8-16,-2 0-7 0,-5 0-4 0,-7 0-2 15,-1 1-2-15,-7 1-2 0,-7 1-2 0,-4 1 0 0,-8 0 0 0,-6 2 0 16,-6 0 1-16,0 1 0 0,-10 1 1 0,-1-1 1 16,-3 2 3-16,-3 2 5 0,-2-1 7 0,-5 1 7 15,1 2 7-15,-7-1 5 0,-1 1 4 0,0 1 1 16,-7 3 1-16,2-1-11 0,-3 2-31 16,-3 0 0-16,2 0 0 0,-5 2 0 15,1 1 0-15,0 1 0 0,1 1 0 0,-1 0 0 16,-1 3 0-16,-2 0 0 0,3 4 0 15,1 1 0-15,-4 1 0 0,6 4 0 0,-5 3 0 16,0 2 0-16,6 4 0 0,-4 3 0 0,2 4 0 16,-1 5 0-16,0 4 0 0,3 2 0 15,-2 5 0-15,0 3 0 0,3 2 0 0,-2-1 0 16,2 1 0-16,-3-4 0 0,3-3 0 16,0-6-104-16,0-7-70 0,0-5-78 0,-2-5-100 15,2-6-98-15,-6-3-129 0,5-3-115 0,-5-4-137 16,-1-1-81-16,-5-4-432 0</inkml:trace>
  <inkml:trace contextRef="#ctx0" brushRef="#br0" timeOffset="147314.1122">25067 11196 2621 0,'-38'2'1552'0,"0"0"-991"0,6 0-293 16,2-2-136-16,3-2-74 0,5-1-40 0,-1 0-5 15,6 0 21-15,1-3 45 0,4-1 58 0,4-1 47 16,6-1 14-16,4 0-18 0,3-1-28 16,8-2-26-16,0 0-21 0,29-11 56 15,-17 11-94-15,2 2 1 0,3-2 8 0,2 1 17 16,6-1 19-16,0 2 17 0,7-2 11 15,0 1 4-15,5-1 0 0,3 2-13 0,1-1-15 16,8 1-18-16,3-1-19 0,6 2-17 16,-1 0-18-16,5-1-14 0,5 1-10 0,-1 1-9 15,5-1-5-15,-5 0-4 0,3 1-3 16,2 1-4-16,-5-2-3 0,-1 0-6 0,-1 2-7 16,-4-2-8-16,-3 1-10 0,-2 1-12 0,-6-1-14 15,-5 1-14-15,-2 1-25 0,-7 1-41 0,-3-1-52 16,-2 3-48-16,-9-1-40 0,-4 1-45 15,-3 0-52-15,-2 0-44 0,-2 0-66 16,-2 1-123-16,-7 0-190 0,-2 0-583 16</inkml:trace>
  <inkml:trace contextRef="#ctx0" brushRef="#br0" timeOffset="150535.1121">27512 9895 3534 0,'0'-3'1338'0,"2"0"-657"16,1-1-275-16,-1 1-156 0,-2 1-88 16,0 1-48-16,0-2-16 0,0 1 9 0,0 1 23 0,0-1 20 15,0 2 8-15,-2-2-13 0,2 2-19 16,-3 0-23-16,3 0-19 0,0 0-13 0,0 2-7 16,0 0-4-16,0-1 1 0,3 1 1 0,-1 2 2 15,-2-1 1-15,3 1 3 0,-3 3 2 16,4 0-50-16,-1 2-20 0,0 2 0 15,-3 4 0-15,0 1 0 0,0 5 0 0,0 5 0 16,-6 2 0-16,-1 5 0 0,0 5 0 16,-4 2 0-16,-4 5 0 0,1 3 0 0,-3-1 0 15,-2 2 0-15,5-2 0 0,-6-1 0 0,2-1 0 16,1-3 0-16,1-1 0 0,2-5 0 16,-1-5 0-16,5-1 0 0,-1-6-190 0,-1-3-173 15,4-3-188-15,-1-6-163 0,-2-2-124 0,5-5-21 16,-5-6-70-16,3-5-541 15</inkml:trace>
  <inkml:trace contextRef="#ctx0" brushRef="#br0" timeOffset="150903.1077">27074 10215 1491 0,'-7'-6'3201'0,"1"0"-2042"0,2 1-518 16,-1 1-234-16,0 1-152 0,2-1-96 0,-2 3-52 16,2 1-21-16,3 3 2 0,-1 2 7 0,2 2 6 15,-1 4 0-15,5 3-7 0,1 6-6 0,2 3-7 16,-2 5-44-16,7 4-37 0,-1 2 0 16,4 2 0-16,-4 2 0 0,5-1 0 15,2 1 0-15,-2-1 0 0,0-2 0 0,3-2 0 16,0-2 0-16,-3-2 0 0,3-1 0 0,-1-4 0 15,1 0 0-15,-1-3 0 0,-1-3 0 16,-1-1 0-16,0-4 0 0,7-1 0 0,-3-4 0 16,4-2 0-16,3-5 0 0,3-2 0 15,3-5 0-15,3-5 0 0,7-2 0 16,2-5 0-16,5-2 0 0,-4-2 0 0,6-2 0 16,-4 0-70-16,-1 1-175 0,-3 1-99 0,-3-1-132 15,-3 4-146-15,-5-1-128 0,-2 2-109 0,-4 2-43 16,-6 1-362-16</inkml:trace>
  <inkml:trace contextRef="#ctx0" brushRef="#br0" timeOffset="151830.1097">27212 11076 4121 0,'4'-15'1220'15,"2"-2"-561"-15,-4 1-273 0,3 2-137 16,1 1-80-16,-5-1-40 0,4 2-13 0,-2 2 10 16,5-1 10-16,-3 2 6 0,-1 3-3 0,2 0-11 15,-1 3-12-15,3 0-14 0,-2 5-15 16,0 2-12-16,2 4-10 0,-2 2-39 0,2 5-26 15,0 6 0-15,-1 3 0 0,1 6 0 16,0 5 0-16,-7 5 0 0,4 4 0 16,1 7 0-16,-6 4 0 0,2 4 0 0,-2 5 0 15,-2 4 0-15,2 1 0 0,-3 3 0 0,0 0 0 16,-2 3 0-16,4 0 0 0,-5 1 0 0,0 1 0 16,-1-1 0-16,0-1 0 0,0 0 0 15,-4-3 0-15,-1-3 0 0,0-3 0 0,-4-4 0 16,-1-4 0-16,2-1 0 0,-6-4 0 15,0-5-120-15,-4-5-69 0,0-4-70 0,-3-3-90 16,-1-6-80-16,-4-3-107 0,-2-3-114 0,0-4-128 16,0-5-118-16,-1-5-307 0</inkml:trace>
  <inkml:trace contextRef="#ctx0" brushRef="#br0" timeOffset="152173.1094">26452 12540 3755 0,'-8'-20'1316'0,"4"2"-610"0,-1 2-287 16,-3 1-146-16,3 3-90 0,-1 1-47 0,2 2-9 15,0 3 10-15,3 3 3 0,-2 3-12 16,3 3-17-16,3 3-17 0,-2 5-13 0,6 5-11 16,2 5-6-16,2 5-9 0,3 5-5 0,4 5-5 15,4 3-4-15,1 1-4 0,2 3-1 16,0-1-3-16,3 0-3 0,-3-2-4 0,0-2-5 15,2-4-4-15,-5-1-4 0,1-3-4 0,-4-4-2 16,4-4-2-16,-3-1-1 0,2-4-2 16,-2-2 0-16,5-5 0 0,3-1 1 0,0-4 0 15,1-5 0 1,7-3-1-16,-2-5-1 0,5-4-4 0,3-3-7 0,-2-4-13 16,2-2-18-16,3-3-17 0,-2-1-17 0,-1-1-22 15,3-2-48-15,0 3-68 0,-5 0-88 0,-2 0-100 16,-1 2-152-16,-2 0-146 0,-5 2-146 0,-2 0-75 15,-3 2-467-15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8-14T06:50:40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10104 4660 2454 0,'-17'-4'627'0,"-1"1"-218"0,3-2-96 0,-2-1-49 15,1 2-32-15,-1-2-14 0,5 1-3 16,-4-2-7-16,4 1-12 0,0-2-9 16,-1 2-6-16,1 0-7 0,4 0-10 0,-1 0-19 15,-2 2-20-15,6 1-20 0,-2 0-18 0,-1-1-13 16,3 2-6-16,2 0 0 0,1-1 0 16,-1 0 5-16,3 0 1 0,0 0 5 0,3 0 6 15,2 0 7-15,3-1 7 0,4 1 2 0,1-2-1 16,4 1-10-16,6-1-8 0,-1 1-9 15,9-1-6-15,-2 0-4 0,8-2-3 0,4 1-1 16,1-3-3-16,6 2-3 0,1-4-5 16,4 1-5-16,7-1 0 0,5-1 1 0,2-1 4 15,6 1 2-15,5-3-23 0,4 1-27 0,3-1 0 16,5-1 0-16,0 1 0 0,7-3 0 16,1 1 0-16,4-1 0 0,1 0 0 15,-1 1 0-15,2 1 0 0,0 0 0 0,-6 1 0 16,4 0 0-16,-6 2 0 0,-5 2 0 15,-1 2 0-15,-1 1 0 16,-7 2 0-16,-5 2 0 0,1 1 0 0,-1 1 0 16,-7 2 0-16,-5 0 0 0,-3 0 0 0,-1 2 0 0,-7 1 0 15,-1-2 0-15,-8 2 0 0,-2 0 0 0,-6 0 0 16,-3 0 0-16,-1-1 0 0,-2 1 0 0,-3-1 0 16,-3 0 0-16,-4 0 0 0,3 1 0 15,-7-2 0-15,0 1 0 0,-2-1 0 0,-2 1 0 16,-1-2 0-16,1 1 0 0,-6-1 0 15,3 2 0-15,-3-2 0 0,1 1 0 0,0-1 0 16,-4 0 0-16,1 0 0 0,3 0 0 0,-5 0 0 16,2 0-35-16,-2-1-66 0,-2 1-17 15,2 0-26-15,0 0-43 0,-1 0-46 0,-2 0-43 16,0 0-39-16,-2 0-49 0,-1-2-69 16,3 2-122-16,-4 0-139 0,1 0-214 0,-5 0-457 15</inkml:trace>
  <inkml:trace contextRef="#ctx0" brushRef="#br0" timeOffset="1320.0035">11197 3967 2756 0,'-16'5'694'16,"-1"-2"-280"-16,5 0-90 0,-1 0-23 15,4 0-21-15,1 0-20 0,3 0-24 16,2-2-8-16,6 1-10 0,2 1-14 0,3-2-17 16,6 1-19-16,6-2-14 0,3 0-7 15,7 0 16-15,5-2 25 0,7-1 10 16,8 0-15-16,3-1-31 0,9-2-28 15,9-2-24-15,3-1-15 0,8-1-9 0,8-2-2 16,3 0-5-16,7 0-7 0,0-2-14 16,0 2-13-16,3-1-13 0,-3-1-7 15,0 2-6-15,-5 0-3 0,-5-1-1 0,-3 1-2 16,-7 1 0-16,-2 1-3 0,-5 1 0 16,-7 0-2-16,-4 0-4 0,-3 1-9 15,-7 2-17-15,-7 2-23 0,-2-3-31 0,-6 3-46 16,-4 1-63-16,-4 0-64 0,-3 0-57 15,-1 0-38-15,-3 1-40 16,-2 1-42-16,-3 1-74 0,-1 0-121 0,-4 0-179 16,1 1-419-16</inkml:trace>
  <inkml:trace contextRef="#ctx0" brushRef="#br0" timeOffset="1744.9969">14034 3693 3312 0,'7'-2'783'0,"-2"0"-380"0,1 1-129 16,-4 1-35-16,1 0 10 0,-3 0 14 0,0 3 4 15,0-1-14-15,0 2-21 0,-5 1-15 0,-1 2 11 16,1 4 10-16,-4 1-7 0,-2 4-74 16,-3 4-66-16,-4 4-44 0,-2 4 4 15,-2 7-4-15,-3 5-13 0,-7 10-12 0,-4 2-6 16,-1 7-4-16,-5 3-2 0,-2 3-3 15,-1 0-1-15,0 1-2 0,-1-5-2 16,3-2-1-16,1-4-1 0,1-4-2 16,6-5 0-16,2-5-13 0,4-7-28 15,7-3-60-15,-1-6-74 0,3-1-100 0,4-6-95 16,4-3-133-16,2-3-132 16,0-5-141-16,5-5-131 0,3-5-401 0</inkml:trace>
  <inkml:trace contextRef="#ctx0" brushRef="#br0" timeOffset="2012.0014">14269 3928 2490 0,'28'-13'1059'16,"-6"1"-625"-16,1 2-24 0,-6 2-13 0,0 3-9 15,-4 0-9-15,-1 5-26 0,-1 2-40 16,-6 4-35-16,-2 3-27 0,-3 5-24 15,-3 4-41-15,-5 4-46 0,-5 7-36 0,-2 3-23 16,-7 8-15-16,-1 5-17 0,-8 7-16 16,-8 7-11-16,-3 5-11 0,-7 8-6 15,-7 5-6-15,-6 4-10 0,0 4-17 0,-6-1-39 16,3 0-70-16,-1-4-102 0,9-5-140 16,8-9-176-16,4-5-165 0,9-10-138 15,6-7-68-15,7-10-552 0</inkml:trace>
  <inkml:trace contextRef="#ctx0" brushRef="#br0" timeOffset="4779.9979">5769 6540 2736 0,'-17'25'1345'0,"-8"5"-875"16,-8 0-143-16,-12 2-69 0,-10 4-48 0,-10 0-23 16,-10 3-1-16,-6 0 1 0,-5 0-2 15,-4 1-1-15,-3-1-6 0,-2-1 0 16,-3-2 3-16,1-2 9 0,-2-2-4 15,6-2-17-15,-2-3-29 0,5-5-36 16,9-2-31-16,2-5-26 0,3-5-18 0,7-2-13 16,-1-5-6-16,2-5-6 0,1-6-3 15,2-3 0-15,0-9-2 0,3-7-2 0,-2-8-2 16,7-5 2-16,3-5 0 0,4-7 0 16,7-5-2-16,2-6 0 0,7-5-1 15,3-5-1 1,9-5 4-16,2-8 0 15,8-4-5-15,9-6-6 0,3-4-5 0,11-4 5 0,6-2 3 0,7-1 2 0,9 1 2 16,7 1 2-16,5 4-1 0,5 2-2 16,3 3 1-16,7 3 1 0,2 3 2 15,6 3 2-15,2 2 1 0,5 4 0 16,2 3 0-16,4 3 2 0,-2 6-2 0,1 6-1 16,-2 4 1-1,2 7 1-15,0 7 1 0,-3 7 2 0,1 5 0 0,-1 8-1 16,-3 5-1-16,7 10 0 0,1 4 2 0,4 10 1 15,-1 8 2-15,0 13-2 0,2 10 2 0,-5 10-2 16,2 14-2-16,-5 10 2 0,-2 12 1 16,-1 9-1-16,-4 12-4 0,-4 7-5 15,-3 7-10 1,-8 4-23-16,-7 0-27 0,-5 0-29 16,-5-2-23-16,-7 1-9 0,-5-4 3 0,-7-2 6 0,-4-4-26 0,-1-2-56 15,-4-5-69-15,1-5-73 0,-2-3-105 16,-2-5-146-16,-1-5-186 0,1-6-295 0</inkml:trace>
  <inkml:trace contextRef="#ctx0" brushRef="#br0" timeOffset="5510.0047">8609 6975 2977 0,'0'-5'1426'15,"-2"2"-776"-15,-4 0-219 0,-3 2-88 16,-3-2-80-16,-7 3-79 0,-3 0-56 0,-3 0-38 16,-2 1-23-16,-8 2-15 0,-3 0-8 0,-7 3-1 15,-2 0 3-15,-9 0 9 0,-4 2 13 16,-7-2 20-16,-2-1 11 0,-4 2 3 0,-8-4-6 15,-3-3-7-15,-4-2-12 0,-2-4-14 16,-5-4-12-16,2-7-12 0,-1-5-9 0,1-6-10 16,-2-6-4-16,8-7-6 0,4-3-3 0,1-7-43 15,4-6-29-15,8-6-19 0,10-4 30 16,2-1 21-16,9-6 13 0,9 1 9 16,2-2 2-16,10-2 1 0,7-1 1 15,2-3 2-15,10-3 2 0,6-3 3 16,10-3 1-16,9-3 4 0,6 0-1 0,13-2-1 15,7 1-3-15,11 1-3 16,10 1 1-16,4 6-1 0,11 5-1 0,4 2 4 16,8 6 2-16,6 6 1 0,3 3-3 15,7 6 0-15,0 7-1 0,5 9 3 0,-1 6 3 16,3 8 2-16,-2 8-3 0,3 10 0 16,0 8-2-16,4 10 1 0,-3 11 0 0,-5 11 2 15,-3 12 2-15,-5 8 0 16,-9 9 4-16,-6 11 10 15,-6 5 6-15,-7 7 1 16,-6 7-12 0,-10 4-6-16,-6 5-2 0,-7 3-1 0,-7 6-1 0,-11 3-4 15,-5 5-12-15,-9 6 16 0,-10 7 4 0,-6-4 4 0,-10 2-41 0,-7-3-47 0,-5-3-48 0,-7-4-36 16,-6-8-27-16,1-8-46 0,2-10-82 16,0-10-158-16,0-8-162 0,5-11-184 0,2-7-150 15,4-9-1541-15</inkml:trace>
  <inkml:trace contextRef="#ctx0" brushRef="#br0" timeOffset="6225.9969">11111 7000 2178 0,'16'20'641'16,"-1"-1"-152"-16,-2 2-44 0,-4 0-50 0,-4 3-30 16,-2-1-26-16,-6 2-15 0,-2-1-21 0,-7-1-29 15,-4-1-40-15,-3-2-43 0,-8-2-41 16,-9-3-35-16,-4-5-27 0,-15-2-20 15,-5-7-10-15,-13-5-5 0,-9-8 0 0,-10-8 0 16,-8-7 11-16,-7-7 24 0,-7-10 23 0,3-5 7 16,-2-8-15-16,3-5-20 0,4-4-24 0,7-1-22 15,11-4-14-15,5 1-10 0,11-2-4 16,10 3 2-16,9 0 4 0,13 3 10 0,7 0 3 16,11-2-1-16,13-2-2 0,9-2-3 15,12-3-5-15,13-2-7 16,12 1-4-16,21-5-5 0,10 3 1 15,16-3 1-15,9 3 2 0,14 1-3 0,10 2-1 0,11 5 0 0,2 5 1 0,8 5 2 16,1 5-3-16,2 8-2 0,-1 5-2 16,-5 9 3-16,-8 6 1 0,-1 8 1 15,-7 4-1-15,-4 7 0 0,-7 6-1 0,-6 7 0 16,-7 7 1-16,-5 5 0 16,-2 6 1-1,-9 6 0-15,-1 7 0 0,-8 6-1 0,-7 6 2 0,-8 5-2 0,-7 5 1 0,-7 7 1 0,-8 5 0 16,-5 7 1-16,-8 6-2 0,-11 8-2 15,-4 4 0-15,-10 8 1 0,-7 3-2 0,-8 5-8 16,-7 3-19-16,-8 2-23 0,-10 2-37 0,-5 1-55 16,-6-2-48-16,-6-5-51 0,-3-3-60 0,-3-6-120 15,1-6-159-15,2-7-154 0,0-6-152 16,3-6-249-16</inkml:trace>
  <inkml:trace contextRef="#ctx0" brushRef="#br0" timeOffset="30471.9971">17201 7524 2590 0,'-6'0'2304'0,"-2"1"-1229"0,0 1-496 0,1-1-211 15,-3 2-109-15,-1 2-88 0,2-1-55 16,-2 1-25-16,2-1-7 0,-2 2 6 0,6-1 11 16,-2 0 4-16,5 0-4 0,2-2-7 0,2 0-31 15,5-3-63-15,4 0 0 0,3-1 0 16,10-4 0-16,0-2 0 0,12-1 0 0,3-4 0 16,6-2 0-16,7-2 0 0,6-3 0 15,2-3 0-15,5 0 0 0,2-2 0 0,4-1 0 16,-1-1 0-16,0 1 0 0,0-3 0 0,-2 5 0 15,-1-3 0-15,-2 2 0 0,-3 3 0 16,-2 0 0-16,-7 2 0 0,0 1 0 16,-7 1 0-16,-3 4 0 0,-5-1 0 0,-3 3 0 15,-5 3 0-15,-1 0 0 0,-6 1 0 0,-1 2 0 16,-3 2 0-16,-2 0 0 16,-5 3 0-16,1 0 0 0,-1 2 0 0,-4 1 0 15,0 1 0-15,-4 2 0 0,-1 0 0 0,-1 2 0 0,-2 1 0 16,3 1 0-16,-3 1 0 0,-3 1 0 15,3 0 0-15,0 1 0 0,-2 2 0 0,-1 2 0 16,3 1 0-16,-3 0 0 0,2 2 0 16,-3 3 0-16,3 3 0 0,-2 2 0 0,0 4 0 15,-2 1 0-15,0 4 0 0,-2 7 0 0,4 1 0 16,-4 3 0-16,1 4 0 0,1 2 0 16,-2 2 0-16,2 4 0 0,2-2 0 0,-3 2 0 15,3-1 0-15,-2-4 0 0,2-2 0 16,-2-4 0-16,2-3 0 0,3-5 0 0,-4-2 0 15,2-6 0 1,2-4 0-16,-3-1 0 0,0-4 0 0,-2-4 0 0,2-2 0 0,-2-5-126 16,1-2-215-16,-1-7-118 0,-3-5-122 0,-3-5-118 15,5-6-103-15,-5-8-68 0,4-4-154 16</inkml:trace>
  <inkml:trace contextRef="#ctx0" brushRef="#br0" timeOffset="30981.9996">18510 7507 3033 0,'4'-19'1409'0,"-1"-1"-804"0,2 1-279 16,-4-1-114-16,3 1-39 0,0 1-4 0,-1-2 10 15,0 2 9-15,-1 0 14 0,3 0 25 0,1 2 13 16,-2-3-13-16,1 3-29 0,0 1-27 15,3 0-20-15,-1 2-12 0,3 1-12 0,-3 0-10 16,6 1-19-16,-2 2-98 0,3 0 0 16,-1 2 0-16,1-1 0 0,4 2 0 0,0-1 0 15,4 1 0-15,1 0 0 0,5 0 0 16,1-2 0-16,6 1 0 0,0-1 0 0,2 1 0 16,7-1 0-16,-2-2 0 0,6 1 0 0,-2-2 0 15,-1 1 0-15,3-1 0 0,2-1 0 0,-5 2 0 16,3-1 0-16,-6 1 0 0,-2 1 0 15,-3 0 0-15,-1 1 0 16,-4 2 0-16,-4 2 0 0,-1-1 0 0,-4 2 0 16,-1 3 0-16,-4 0 0 0,-4 5 0 0,2-1 0 0,-4 5 0 15,-3 2 0-15,-1 4 0 0,-5 3 0 16,2 1 0-16,-5 5 0 0,0 3 0 0,0 3 0 16,-2 5 0-16,-1 4 0 0,0 1 0 15,2 5 0-15,-2 2 0 0,-1 2 0 0,4 5 0 16,-1 3 0-16,-2 2 0 0,3 1 0 15,-2 0 0-15,2-1 0 16,-3-2 0-16,3-2 0 0,0-4 0 0,0-3 0 0,-3-6 0 0,3-3 0 16,0-5 0-16,-1-4 0 0,-3-1-95 15,0-3-249-15,-1-3-144 0,0-3-159 0,-8-2-123 16,0-4-90-16,-7-1-26 0,-2-5-238 0</inkml:trace>
  <inkml:trace contextRef="#ctx0" brushRef="#br0" timeOffset="31385.9977">18057 8653 2987 0,'-56'30'1963'0,"2"0"-944"16,4-1-458-16,-1-2-209 0,6 0-119 0,3-2-83 0,6-1-45 15,-1-1-10-15,8-2 14 0,1-3 23 16,3-2 15-16,8-1 2 0,-2-2-9 0,7-2-91 15,3 0-49-15,1-2 0 0,8-2 0 0,0-2 0 16,8-4 0-16,4-1 0 0,5-5 0 16,3-3 0-16,8-3 0 0,9-5 0 0,4-4 0 15,8-2 0-15,4-5 0 0,9-3 0 16,6-2 0-16,7-2 0 0,5-4 0 0,7-1 0 16,9-1 0-16,7-4 0 0,4-1 0 0,7 0 0 15,9-3 0-15,5 0 0 0,1-1 0 16,1 1 0-16,1 1 0 0,-4 4 0 0,-5 1 0 15,-7 3 0-15,-5 3 0 0,-6 3 0 16,-13 4 0-16,-8 3 0 16,-11 3 0-16,-8 3 0 0,-13 4 0 0,-6 1 0 0,-6 3 0 0,-10 1 0 15,-4 2 0-15,-5 2 0 0,-7-1 0 16,-4 2 0-16,-6 2-87 0,-6-1-212 0,-9 2-108 16,-7 3-104-16,-7 2-126 0,-7 2-99 15,-9 2-123-15,-3 3-72 0,-7 5-602 16</inkml:trace>
  <inkml:trace contextRef="#ctx0" brushRef="#br0" timeOffset="31904.002">18192 9367 4161 0,'-13'21'1165'16,"1"-1"-561"-16,-1-1-266 0,3-1-128 0,0-3-65 15,-1 1-12-15,5-2 28 0,-1 0 44 16,-1-2 25-16,5-2-2 0,-2-1-18 0,5-1-23 15,0-2-20-15,0 0-120 0,5-2-47 0,2-1 0 16,1-1 0-16,1-2 0 0,7-2 0 16,1-2 0-16,3-3 0 0,8 0 0 0,2-4 0 15,5-2 0-15,6-2 0 0,3-3 0 16,6-3 0-16,7 0 0 0,5-3 0 0,4-1 0 16,2-1 0-16,6-1 0 0,-1 0 0 0,5 2 0 15,-1-2 0-15,1 1 0 0,2-1 0 16,-5 3 0-16,2-3 0 0,-2 2 0 0,-3 1 0 15,-2-2 0-15,-5 1 0 16,-1 2 0 0,-7 1 0-16,-2 1 0 0,-7 1 0 0,-7 2 0 15,0 2 0-15,-9 2 0 0,-2 1 0 0,-5 1 0 0,-5 3 0 0,-2 0 0 0,-4 0 0 16,-1 1 0-16,-2 0 0 0,-7 3 0 0,1-1 0 16,-5 1 0-16,0 1 0 0,-8-1-193 15,-1 4-101-15,-1-1-114 0,-8 2-121 0,-2 3-134 16,-5 2-107-16,-3 2-92 0,-1 2-111 15</inkml:trace>
  <inkml:trace contextRef="#ctx0" brushRef="#br0" timeOffset="32272.0007">18669 9681 3978 0,'-32'28'1404'0,"-1"0"-557"0,4-3-322 16,1-1-173-16,4-3-116 0,0-2-70 16,4-1-34-16,2-1-9 0,5-2 10 0,-1-2 14 15,4-1 1-15,6-1-148 0,0-2 0 0,8-4 0 16,3 0 0-16,6-2 0 0,4-4 0 16,8-2 0-16,4-2 0 0,7-4 0 0,4 0 0 15,5-3 0-15,5-1 0 0,2-2 0 0,6-1 0 16,-1 0 0-16,5 0 0 0,-1-2 0 15,4-2 0-15,-3 2 0 0,1-3 0 0,-1 2 0 16,0-1 0-16,-4-1 0 16,-1 1 0-16,-4 0 0 0,-5 2 0 0,-3-2 0 0,-3 2 0 15,-7 1 0-15,-2 1 0 0,-5 1 0 16,-7 3 0-16,0-1 0 0,-6 1 0 0,-6 0 0 16,-4 1-206-16,-2 1-140 0,-8 0-142 0,-5 0-151 15,-3 3-123-15,-7 1-97 0,-5 0-36 16,-4 1-301-16</inkml:trace>
  <inkml:trace contextRef="#ctx0" brushRef="#br0" timeOffset="32797.0109">18632 9474 4278 0,'-23'-5'1277'16,"3"1"-534"-16,1-1-285 0,-1 1-143 15,1-1-89-15,2 2-54 0,0-1-33 16,2 1-14-16,-1 0-1 0,2 0 1 0,2 1-3 16,-1 1-35-16,2-1-87 0,2 2 0 0,1 0 0 15,1 2 0-15,-1 1 0 0,3 1 0 16,1 2 0-16,1 3 0 0,1 2 0 0,2 2 0 16,0 3 0-16,2 4 0 0,2 3 0 0,4 4 0 15,0 6 0-15,4 3 0 0,0 6 0 16,6 4 0-16,0 7 0 0,2 4 0 0,2 4 0 15,1 7 0-15,2 2 0 0,0 1 0 0,-3 2 0 16,4 1 0-16,-4-1 0 0,1-1 0 16,-1-1 0-16,-2-2 0 0,-3-2 0 0,3-2 0 15,-3-2 0-15,-1-4 0 0,1 0 0 0,-2-3 0 16,-3-5 0-16,4-3 0 16,-1-5 0-16,-5-4 0 0,2-3 0 0,1-3 0 15,-3-6 0-15,0-1 0 0,-1-4 0 0,-1-1 0 16,4-3 0-16,-4-3 0 0,4-3 0 0,1-1 0 15,-1-4 0-15,8-2 0 0,0-4 0 0,5-4 0 16,6-3 0-16,3-4 0 0,7-7 0 16,8-2 0-16,9-6 0 0,5-1 0 0,9-7 0 15,8-3 0-15,5-3 0 16,8-2 0-16,-1-2 0 0,6-1 0 16,-1 1 0-16,-4-1 0 0,-3 2 0 0,-5 1 0 0,-9 1 0 0,-7 3 0 15,-7-1 0-15,-10 3 0 0,-7 3-78 16,-9 0-282-16,-7 1-172 0,-4-1-162 15,-6-1-120-15,-5-1-46 0,-3 1-39 0,-4-2-333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EB35B-0E4A-4E6D-A8D5-077E98F0D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B6870A-7D52-4A1C-B0A4-D2E7BFB7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FC4DF1-2A7E-4625-B3EF-243E459A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79B0-E808-449B-AF36-04440F05726A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B5880-DCEB-4BC8-9E21-7D42E908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BB0EF-027B-4447-A8C6-AF1C3331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3B6D-2911-4CF9-8649-2CD85A78C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75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1ABE8-08F6-40E0-A803-934F7FC3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D9D3C9-0F8E-4598-9CCA-2C308FB7A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C76BC7-9BBB-469E-B34F-59E70C45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79B0-E808-449B-AF36-04440F05726A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C7549-6E8D-4336-ACA0-D09E6FAB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4E604-CA47-4309-9367-21584205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3B6D-2911-4CF9-8649-2CD85A78C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01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F6280A-D2C8-49F1-A030-843AF560E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E9FDA1-B3A6-4300-9756-BC01799F1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4F9D1-21F7-4374-B11C-2DD3874C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79B0-E808-449B-AF36-04440F05726A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30C1A-797E-4B5F-BE0B-932B18B4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4584DA-DEED-44DB-8686-6470305D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3B6D-2911-4CF9-8649-2CD85A78C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6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78ACD-9A13-4445-BA78-0318A4BE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36356-E8D0-4745-9466-3B3882107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4B83E-8765-496D-95EB-0C7CB3B6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79B0-E808-449B-AF36-04440F05726A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2EEB3-CECC-4293-8902-FBCD9FC4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D208C-D9D2-4A18-9E85-76997797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3B6D-2911-4CF9-8649-2CD85A78C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8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CA1B9-AE64-4DD2-9570-C1683CD5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38E29-1D9C-4C90-90CE-E785BE49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86FAB-8909-45C5-A8D8-90E991B6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79B0-E808-449B-AF36-04440F05726A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87CB0-6B59-4197-95CC-22371D73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D614D-AAD1-43EC-881A-01503141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3B6D-2911-4CF9-8649-2CD85A78C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6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417F8-E6EA-4102-9653-F751480B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FCFEEA-3269-46D0-B22D-C9C265C6C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077FD1-7437-468C-8257-9A7616843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C0A7A7-0F3D-4C4C-8B2B-030FF220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79B0-E808-449B-AF36-04440F05726A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DF6CBB-3EF9-449A-A349-AFE6787F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54B664-599B-4B37-BCDB-BF5BFBBB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3B6D-2911-4CF9-8649-2CD85A78C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39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9D5D0-8758-4EFB-9AEE-A29EC14A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0F20DC-D80D-4359-BAAF-E021C409C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E7398C-AE22-4511-81C6-DB6BAA61E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3E2D3E-C735-47DC-B0EC-119FBE83F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7FE323-342C-4960-97CB-F68F270C9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7068C4-3DAE-4362-9C22-3EE0D1D8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79B0-E808-449B-AF36-04440F05726A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C43D4E-CB09-4920-98EB-FA7D06BF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D0391-4651-4C07-9BAD-46680A94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3B6D-2911-4CF9-8649-2CD85A78C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63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DE932-3396-442C-828D-0C4584AD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94A9C9-4E88-485B-A1AE-81F1A84D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79B0-E808-449B-AF36-04440F05726A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3D1CB0-EF3E-4B69-A289-1280E363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07F699-FC75-4221-9CD2-A00DA5F4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3B6D-2911-4CF9-8649-2CD85A78C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4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0B8495-D7DE-4627-BAEF-343C78E7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79B0-E808-449B-AF36-04440F05726A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20861B-28DF-4AE9-B1C4-70738477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57B032-BC5B-41E6-94F1-E91CA49B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3B6D-2911-4CF9-8649-2CD85A78C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49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58202-03C7-403A-8ED1-30FC751D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A30531-A220-4AA4-91AF-B5844260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2A5472-94E6-4132-82B0-D46045A28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5D1CEA-9768-44E1-A0B0-944D7E2F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79B0-E808-449B-AF36-04440F05726A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13C6D3-B778-45B0-84C1-BD25C152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261BC4-3D63-4042-AAB8-66148557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3B6D-2911-4CF9-8649-2CD85A78C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76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CC905-AB2A-494F-BA0B-A01390C6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1D5A2-7DFF-4C30-9CDD-E3E315105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0098D6-B1E2-4DEF-BF2B-672E15E41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4008F4-F1BB-4DEE-B9F9-AD6853DD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79B0-E808-449B-AF36-04440F05726A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B2739B-67BB-4FBD-9A06-0C4F627E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5FA84E-5094-4387-BC57-03A26446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3B6D-2911-4CF9-8649-2CD85A78C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57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C5D5FA-B226-419D-9F24-D39280D3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2C810B-92A3-49EE-8924-1D39F9AAA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06AB95-3CE1-46BA-B3B4-3288D3592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079B0-E808-449B-AF36-04440F05726A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53DCA-A60F-4A88-AF1F-F4062B390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4A4DF-5A0E-4C76-8FFC-019393FB9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53B6D-2911-4CF9-8649-2CD85A78C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27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C30-68A8-4B96-A94D-F0E8903A9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880" y="2549843"/>
            <a:ext cx="9144000" cy="1428332"/>
          </a:xfrm>
        </p:spPr>
        <p:txBody>
          <a:bodyPr/>
          <a:lstStyle/>
          <a:p>
            <a:r>
              <a:rPr lang="ko-KR" altLang="en-US" dirty="0" err="1"/>
              <a:t>비</a:t>
            </a:r>
            <a:r>
              <a:rPr lang="ko-KR" altLang="en-US" sz="1800" dirty="0" err="1"/>
              <a:t>전공</a:t>
            </a:r>
            <a:r>
              <a:rPr lang="ko-KR" altLang="en-US" dirty="0"/>
              <a:t> 탈</a:t>
            </a:r>
            <a:r>
              <a:rPr lang="ko-KR" altLang="en-US" sz="1600" dirty="0"/>
              <a:t>출</a:t>
            </a:r>
            <a:r>
              <a:rPr lang="ko-KR" altLang="en-US" dirty="0"/>
              <a:t> 동</a:t>
            </a:r>
            <a:r>
              <a:rPr lang="ko-KR" altLang="en-US" sz="1600" dirty="0"/>
              <a:t>아리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58557-2E6D-4125-8BA3-B9123EE7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 err="1"/>
              <a:t>랜선</a:t>
            </a:r>
            <a:r>
              <a:rPr lang="en-US" altLang="ko-KR" dirty="0"/>
              <a:t>)</a:t>
            </a:r>
            <a:r>
              <a:rPr lang="ko-KR" altLang="en-US" dirty="0"/>
              <a:t>동아리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415135-BB78-4677-8E51-EFAAB8F1A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r>
              <a:rPr lang="ko-KR" altLang="en-US" dirty="0"/>
              <a:t>개발에 관한 각종 초급 정보들</a:t>
            </a:r>
            <a:endParaRPr lang="en-US" altLang="ko-KR" dirty="0"/>
          </a:p>
          <a:p>
            <a:r>
              <a:rPr lang="ko-KR" altLang="en-US" dirty="0"/>
              <a:t>그 외에 댓글들 참조해서 컨텐츠는 만들어볼 예정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하지만 결정은 제 마음대로 할거임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4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6D86B-D84A-4705-996E-AC8DB48F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458"/>
            <a:ext cx="10515600" cy="1325563"/>
          </a:xfrm>
        </p:spPr>
        <p:txBody>
          <a:bodyPr/>
          <a:lstStyle/>
          <a:p>
            <a:r>
              <a:rPr lang="ko-KR" altLang="en-US" dirty="0"/>
              <a:t>만들게 된 계기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A46C29AA-05C7-4C17-9EC4-87133E4D48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5352073"/>
              </p:ext>
            </p:extLst>
          </p:nvPr>
        </p:nvGraphicFramePr>
        <p:xfrm>
          <a:off x="4064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FEA813-4D79-4509-85A2-F924E5BBF6DA}"/>
              </a:ext>
            </a:extLst>
          </p:cNvPr>
          <p:cNvSpPr txBox="1"/>
          <p:nvPr/>
        </p:nvSpPr>
        <p:spPr>
          <a:xfrm>
            <a:off x="778933" y="2167467"/>
            <a:ext cx="477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1. </a:t>
            </a:r>
            <a:r>
              <a:rPr lang="ko-KR" altLang="en-US" sz="6000" dirty="0"/>
              <a:t>수익</a:t>
            </a:r>
            <a:endParaRPr lang="en-US" altLang="ko-KR" sz="6000" dirty="0"/>
          </a:p>
          <a:p>
            <a:r>
              <a:rPr lang="en-US" altLang="ko-KR" sz="2800" dirty="0"/>
              <a:t>2. </a:t>
            </a:r>
            <a:r>
              <a:rPr lang="ko-KR" altLang="en-US" sz="2800" dirty="0"/>
              <a:t>개발동아리 이력 없음</a:t>
            </a:r>
            <a:endParaRPr lang="ko-KR" altLang="en-US" sz="9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5553720" y="1333080"/>
              <a:ext cx="4941000" cy="383292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7160" y="1326960"/>
                <a:ext cx="4965480" cy="384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93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B6B54-2E69-48D3-8F3D-38E559DE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동아리 활동방법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DF1AF-3B28-40B4-83B2-6A1B40219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ko-KR" altLang="en-US" dirty="0"/>
              <a:t>댓글을 이용한 자유로운 질문</a:t>
            </a:r>
            <a:r>
              <a:rPr lang="en-US" altLang="ko-KR" dirty="0"/>
              <a:t>, </a:t>
            </a:r>
            <a:r>
              <a:rPr lang="ko-KR" altLang="en-US" dirty="0"/>
              <a:t>답변 및 제안</a:t>
            </a:r>
            <a:endParaRPr lang="en-US" altLang="ko-KR" dirty="0"/>
          </a:p>
          <a:p>
            <a:r>
              <a:rPr lang="ko-KR" altLang="en-US" dirty="0"/>
              <a:t>어쩌면 </a:t>
            </a:r>
            <a:r>
              <a:rPr lang="ko-KR" altLang="en-US" dirty="0" err="1"/>
              <a:t>깃허브를</a:t>
            </a:r>
            <a:r>
              <a:rPr lang="ko-KR" altLang="en-US" dirty="0"/>
              <a:t> 이용한 코드리뷰도 진행할지도 모르겠음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1105560" y="669600"/>
              <a:ext cx="7547760" cy="352656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9000" y="658080"/>
                <a:ext cx="7573680" cy="355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658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94502-5847-4DD9-A3C6-0E79A2CC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2840F8-9CB9-4E3C-ABEF-4EA9003BB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정보전달시 부정확할 수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동아리같은 느낌으로 들어 줄 것</a:t>
            </a:r>
            <a:r>
              <a:rPr lang="en-US" altLang="ko-KR" dirty="0"/>
              <a:t>!)</a:t>
            </a:r>
          </a:p>
          <a:p>
            <a:pPr marL="0" indent="0">
              <a:buNone/>
            </a:pPr>
            <a:r>
              <a:rPr lang="ko-KR" altLang="en-US" dirty="0"/>
              <a:t>★모든 동아리원들은 틀리거나 잘못된 것을 두려워하지 말 것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557640" y="687960"/>
              <a:ext cx="11232360" cy="402336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520" y="671400"/>
                <a:ext cx="11254320" cy="405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46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15648-EE93-4D6C-BB1C-87E1219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동아리 가입방법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9000B-18B6-4E47-9D37-3DCF5C707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구독과 좋아요 댓글 달기</a:t>
            </a:r>
            <a:r>
              <a:rPr lang="en-US" altLang="ko-KR"/>
              <a:t>!</a:t>
            </a:r>
          </a:p>
          <a:p>
            <a:pPr marL="0" indent="0">
              <a:buNone/>
            </a:pP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1189440" y="1327680"/>
              <a:ext cx="6243840" cy="274680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3600" y="1315800"/>
                <a:ext cx="6266880" cy="27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10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88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비전공 탈출 동아리</vt:lpstr>
      <vt:lpstr>(랜선)동아리 소개</vt:lpstr>
      <vt:lpstr>만들게 된 계기</vt:lpstr>
      <vt:lpstr>동아리 활동방법</vt:lpstr>
      <vt:lpstr>주의 사항</vt:lpstr>
      <vt:lpstr>동아리 가입방법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비전공 탈출 동아리</dc:title>
  <dc:creator>이 준희</dc:creator>
  <cp:lastModifiedBy>이 준희</cp:lastModifiedBy>
  <cp:revision>7</cp:revision>
  <dcterms:created xsi:type="dcterms:W3CDTF">2020-08-13T08:26:17Z</dcterms:created>
  <dcterms:modified xsi:type="dcterms:W3CDTF">2020-08-14T14:44:57Z</dcterms:modified>
</cp:coreProperties>
</file>