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1" r:id="rId4"/>
    <p:sldId id="272" r:id="rId5"/>
    <p:sldId id="262" r:id="rId6"/>
    <p:sldId id="269" r:id="rId7"/>
    <p:sldId id="264" r:id="rId8"/>
    <p:sldId id="265" r:id="rId9"/>
    <p:sldId id="267" r:id="rId10"/>
    <p:sldId id="266" r:id="rId11"/>
    <p:sldId id="268" r:id="rId12"/>
    <p:sldId id="270" r:id="rId13"/>
    <p:sldId id="263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>
        <p:scale>
          <a:sx n="75" d="100"/>
          <a:sy n="75" d="100"/>
        </p:scale>
        <p:origin x="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06DED-42F9-45E2-94F3-9B8BE50CC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7E4F2-179F-40B4-A8D2-50788B2CA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967DB-92BA-452A-801E-46191532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0229F-A508-4DCB-8E39-15BB3F1E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BB53-9CC5-41BE-AC4B-F4298300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A4C5B-B77F-4BEC-A65F-A3D011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8066C4-E675-422C-B55C-FA25C5D36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E034C-93BD-414C-9A1E-A8F8A8D6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68AA6-2ACB-4E2E-9FAA-5E315E8E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0CF07-5E8F-42BA-ADB9-9CBFE43A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9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7FA7C7-B16A-4400-B508-251EF8EB1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05C599-FDC2-47C4-8080-FBA74F1B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71E8A-56A7-4127-B090-D400ACE9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5CB81-7BEC-4A87-B818-415A673F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1395F-F945-4967-A924-3E9AA6FE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2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F596B-F190-4F76-96EA-79AD4A4E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E4DB2-7D33-4D0E-802A-A3F4A84C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2D4DE-4041-4E74-970F-9AADF244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7D46D-6881-4274-B890-2E8DAF8B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973B2-AD0B-44A7-88A1-7B2C8EDA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8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0E18B-C7E9-4922-ADAE-F866FFD9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7EA5F-42A7-4168-8B2E-85D0DF80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A8FAC-11D0-4D2B-A46B-5CDE843A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BF839-4234-4B11-81A5-1E176D24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4DC12-0986-44AC-B1E7-53A5F386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9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7C1D5-B791-4ECF-8F4A-082F9019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BA82C-64B2-49B8-8C1E-8D023B2F9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C3A0C-343F-4C0B-9DDA-E6636066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DD542-3718-40AD-A584-2B4628A3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67518-7D33-4DFF-BE13-8653AC90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B2105-8F31-4AEB-81EB-6D483C7F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3AD76-1C15-44FD-A57E-5C770735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7097D-4BA0-4A0B-90F5-969DE1A3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B0820-26F9-4700-8A5D-2FC22034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8D479A-5E80-4183-A160-97D08FBC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DD8BF4-1513-4DCC-88DE-2CDE01E1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0AF8A7-D688-4D8B-8AEA-BD79A7E7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C5F1FB-BF8E-468E-BE9A-02B2CC8F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1D65B2-8B98-4D50-BDFC-02DE32CA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9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6DC28-F4EE-4ABA-9FAA-24370784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ECBB26-FAAB-4FD6-A038-339A3C63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D7C5D5-6061-4C0C-A67A-C2328FD6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78C6CF-CE20-4AE3-94F5-36C66602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7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5F4816-414C-42F1-BE46-3EDCF03B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DDA29A-A1D5-4BFE-9B94-FBF41CEF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7F05B-32DB-4B73-9426-4D0E7C06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2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16CE2-191C-4854-886D-E5F640D1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C461D-22E0-41D0-9FA2-6C548C39F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B6691-EAED-4D7B-A6E6-C37D89E7F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B5009-E0A6-46BD-AA02-23D1DEFA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AF12D-9B39-4ED0-8F58-9B515D83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31923-4F6C-42E1-B63B-C507BE42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1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7E6FB-6E59-4873-8990-7E6237C2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1E8E58-581F-4EFF-BAEE-F91588124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5530A-787F-4C93-ADBD-0610C8F19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7507E-A7D5-4C2C-80E4-379CEC99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447B6C-B8F6-4A54-AB7A-643904C9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1BC9E-5CF7-40A8-8CB1-4705D7BB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0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45BE11-5F5A-4FD5-BB12-43E180D1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20A3F-0821-4415-8ADD-79C52049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9A4C4-9410-4148-B124-34E8E90DE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EF60-BB37-4A22-8C42-E29475DA0CBD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FF394-4A82-4078-A00D-3A323E3CE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B2850-C7A0-436C-A4FA-E39F5E3EE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wexpertacademy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uklife.tistory.com/9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kakao.com/2018/09/21/kakao-blind-recruitment-for2019-round-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kakao.com/2018/09/21/kakao-blind-recruitment-for2019-round-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F3A1B-DF86-4645-848B-DBC5A21D2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925139"/>
            <a:ext cx="10228729" cy="2387600"/>
          </a:xfrm>
        </p:spPr>
        <p:txBody>
          <a:bodyPr/>
          <a:lstStyle/>
          <a:p>
            <a:r>
              <a:rPr lang="ko-KR" altLang="en-US" dirty="0" smtClean="0"/>
              <a:t>대기업 </a:t>
            </a:r>
            <a:r>
              <a:rPr lang="ko-KR" altLang="en-US" dirty="0" err="1" smtClean="0"/>
              <a:t>코테</a:t>
            </a:r>
            <a:r>
              <a:rPr lang="ko-KR" altLang="en-US" dirty="0" smtClean="0"/>
              <a:t> 난이도와 유형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814DFE-968D-4A93-9DB4-1A5595488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2017~2020</a:t>
            </a:r>
            <a:r>
              <a:rPr lang="ko-KR" altLang="en-US" dirty="0" smtClean="0"/>
              <a:t>년 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5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1FF711-5388-4C22-9EC9-B8A70E69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176867"/>
            <a:ext cx="10515600" cy="361016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/>
              <a:t>Line</a:t>
            </a:r>
            <a:endParaRPr lang="ko-KR" altLang="en-US" sz="2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133FDD-1E0D-45B4-9D32-2D2D5CBD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744071"/>
            <a:ext cx="11031071" cy="4666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err="1" smtClean="0"/>
              <a:t>테스트시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사용가능한</a:t>
            </a:r>
            <a:r>
              <a:rPr lang="ko-KR" altLang="en-US" sz="1600" dirty="0" smtClean="0"/>
              <a:t> 언어 </a:t>
            </a:r>
            <a:r>
              <a:rPr lang="en-US" altLang="ko-KR" sz="1600" dirty="0" smtClean="0"/>
              <a:t>: C++, Java,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, Python, </a:t>
            </a:r>
            <a:r>
              <a:rPr lang="en-US" altLang="ko-KR" sz="1600" dirty="0" err="1" smtClean="0"/>
              <a:t>Kotlin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코딩 테스트 수 </a:t>
            </a:r>
            <a:r>
              <a:rPr lang="en-US" altLang="ko-KR" sz="1600" dirty="0"/>
              <a:t>/ </a:t>
            </a:r>
            <a:r>
              <a:rPr lang="ko-KR" altLang="en-US" sz="1600" dirty="0"/>
              <a:t>시간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b="1" dirty="0"/>
              <a:t>6</a:t>
            </a:r>
            <a:r>
              <a:rPr lang="ko-KR" altLang="en-US" sz="1600" b="1" dirty="0"/>
              <a:t>문제 </a:t>
            </a:r>
            <a:r>
              <a:rPr lang="en-US" altLang="ko-KR" sz="1600" b="1" dirty="0" smtClean="0"/>
              <a:t>/ 150</a:t>
            </a:r>
            <a:r>
              <a:rPr lang="ko-KR" altLang="en-US" sz="1600" b="1" dirty="0" smtClean="0"/>
              <a:t>분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알고리즘 </a:t>
            </a:r>
            <a:r>
              <a:rPr lang="ko-KR" altLang="en-US" sz="1600" dirty="0" smtClean="0"/>
              <a:t>난이도 </a:t>
            </a:r>
            <a:r>
              <a:rPr lang="en-US" altLang="ko-KR" sz="1600" dirty="0" smtClean="0"/>
              <a:t>: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ko-KR" altLang="en-US" sz="1600" b="1" dirty="0" smtClean="0"/>
              <a:t>자료구조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정렬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문자열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해시맵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트리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링크드리스트</a:t>
            </a:r>
            <a:r>
              <a:rPr lang="en-US" altLang="ko-KR" sz="1600" b="1" dirty="0" smtClean="0"/>
              <a:t>, BFS, </a:t>
            </a:r>
            <a:r>
              <a:rPr lang="ko-KR" altLang="en-US" sz="1600" b="1" dirty="0" smtClean="0"/>
              <a:t>이분 탐색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완전 </a:t>
            </a:r>
            <a:r>
              <a:rPr lang="ko-KR" altLang="en-US" sz="1600" b="1" dirty="0" smtClean="0"/>
              <a:t>탐색</a:t>
            </a: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dirty="0" smtClean="0"/>
              <a:t>4. </a:t>
            </a:r>
            <a:r>
              <a:rPr lang="ko-KR" altLang="en-US" sz="1600" dirty="0" smtClean="0"/>
              <a:t>코딩 테스트 시 사용하는 시스템 </a:t>
            </a:r>
            <a:r>
              <a:rPr lang="en-US" altLang="ko-KR" sz="1600" dirty="0" smtClean="0"/>
              <a:t>: </a:t>
            </a:r>
            <a:r>
              <a:rPr lang="ko-KR" altLang="en-US" sz="1600" b="1" dirty="0" err="1" smtClean="0"/>
              <a:t>프로그래머스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53600" y="168551"/>
            <a:ext cx="287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공채 </a:t>
            </a:r>
            <a:r>
              <a:rPr lang="en-US" altLang="ko-KR" b="1" dirty="0" smtClean="0"/>
              <a:t>: 4 / 9 </a:t>
            </a:r>
            <a:r>
              <a:rPr lang="ko-KR" altLang="en-US" b="1" dirty="0" smtClean="0"/>
              <a:t>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82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1FF711-5388-4C22-9EC9-B8A70E69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176867"/>
            <a:ext cx="10515600" cy="361016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/>
              <a:t>NHN</a:t>
            </a:r>
            <a:endParaRPr lang="ko-KR" altLang="en-US" sz="2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133FDD-1E0D-45B4-9D32-2D2D5CBD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744071"/>
            <a:ext cx="11031071" cy="4666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err="1" smtClean="0"/>
              <a:t>테스트시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사용가능한</a:t>
            </a:r>
            <a:r>
              <a:rPr lang="ko-KR" altLang="en-US" sz="1600" dirty="0" smtClean="0"/>
              <a:t> 언어 </a:t>
            </a:r>
            <a:r>
              <a:rPr lang="en-US" altLang="ko-KR" sz="1600" dirty="0" smtClean="0"/>
              <a:t>: C++, Java,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, Python, </a:t>
            </a:r>
            <a:r>
              <a:rPr lang="en-US" altLang="ko-KR" sz="1600" dirty="0" err="1" smtClean="0"/>
              <a:t>Kotlin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코딩 테스트 수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시간 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4</a:t>
            </a:r>
            <a:r>
              <a:rPr lang="ko-KR" altLang="en-US" sz="1600" b="1" dirty="0" smtClean="0"/>
              <a:t>문제 </a:t>
            </a:r>
            <a:r>
              <a:rPr lang="en-US" altLang="ko-KR" sz="1600" b="1" dirty="0" smtClean="0"/>
              <a:t>/2</a:t>
            </a:r>
            <a:r>
              <a:rPr lang="ko-KR" altLang="en-US" sz="1600" b="1" dirty="0" smtClean="0"/>
              <a:t>시간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알고리즘 난이도 </a:t>
            </a:r>
            <a:r>
              <a:rPr lang="en-US" altLang="ko-KR" sz="1600" dirty="0" smtClean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b="1" dirty="0" err="1" smtClean="0"/>
              <a:t>완전탐색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해시맵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큐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링크드</a:t>
            </a:r>
            <a:r>
              <a:rPr lang="ko-KR" altLang="en-US" sz="1600" b="1" dirty="0" smtClean="0"/>
              <a:t> 리스트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배열</a:t>
            </a: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dirty="0" smtClean="0"/>
              <a:t>4. </a:t>
            </a:r>
            <a:r>
              <a:rPr lang="ko-KR" altLang="en-US" sz="1600" dirty="0" smtClean="0"/>
              <a:t>코딩 테스트 시 사용하는 시스템 </a:t>
            </a:r>
            <a:r>
              <a:rPr lang="en-US" altLang="ko-KR" sz="1600" dirty="0" smtClean="0"/>
              <a:t>: </a:t>
            </a:r>
            <a:r>
              <a:rPr lang="en-US" altLang="ko-KR" sz="1600" b="1" dirty="0"/>
              <a:t>NHN</a:t>
            </a:r>
            <a:r>
              <a:rPr lang="ko-KR" altLang="en-US" sz="1600" b="1" dirty="0" smtClean="0"/>
              <a:t>저지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자체개발</a:t>
            </a:r>
            <a:r>
              <a:rPr lang="en-US" altLang="ko-KR" sz="1600" b="1" dirty="0" smtClean="0"/>
              <a:t>)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특이사항 </a:t>
            </a:r>
            <a:r>
              <a:rPr lang="en-US" altLang="ko-KR" sz="1600" dirty="0" smtClean="0"/>
              <a:t>: Line, </a:t>
            </a:r>
            <a:r>
              <a:rPr lang="ko-KR" altLang="en-US" sz="1600" dirty="0" smtClean="0"/>
              <a:t>카카오보다는 </a:t>
            </a:r>
            <a:r>
              <a:rPr lang="ko-KR" altLang="en-US" sz="1600" dirty="0" smtClean="0"/>
              <a:t>쉬운 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그러나 올해는 어렵게 냈다는 얘기가 있음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753600" y="168551"/>
            <a:ext cx="287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공채 </a:t>
            </a:r>
            <a:r>
              <a:rPr lang="en-US" altLang="ko-KR" b="1" dirty="0" smtClean="0"/>
              <a:t>: 4 / 9 </a:t>
            </a:r>
            <a:r>
              <a:rPr lang="ko-KR" altLang="en-US" b="1" dirty="0" smtClean="0"/>
              <a:t>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989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3002"/>
          <a:stretch/>
        </p:blipFill>
        <p:spPr>
          <a:xfrm>
            <a:off x="12270" y="753036"/>
            <a:ext cx="12179730" cy="45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0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1FF711-5388-4C22-9EC9-B8A70E69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176867"/>
            <a:ext cx="10515600" cy="361016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/>
              <a:t>삼성</a:t>
            </a:r>
            <a:endParaRPr lang="ko-KR" altLang="en-US" sz="2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133FDD-1E0D-45B4-9D32-2D2D5CBD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744071"/>
            <a:ext cx="11031071" cy="4666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err="1" smtClean="0"/>
              <a:t>테스트시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사용가능한</a:t>
            </a:r>
            <a:r>
              <a:rPr lang="ko-KR" altLang="en-US" sz="1600" dirty="0" smtClean="0"/>
              <a:t> 언어 </a:t>
            </a:r>
            <a:r>
              <a:rPr lang="en-US" altLang="ko-KR" sz="1600" dirty="0" smtClean="0"/>
              <a:t>: C, C++, Java, Python</a:t>
            </a:r>
          </a:p>
          <a:p>
            <a:pPr marL="0" indent="0">
              <a:buNone/>
            </a:pPr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코딩 테스트 수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시간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2</a:t>
            </a:r>
            <a:r>
              <a:rPr lang="ko-KR" altLang="en-US" sz="1600" b="1" dirty="0" smtClean="0"/>
              <a:t>문제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/ </a:t>
            </a:r>
            <a:r>
              <a:rPr lang="en-US" altLang="ko-KR" sz="1600" b="1" dirty="0" smtClean="0"/>
              <a:t>3</a:t>
            </a:r>
            <a:r>
              <a:rPr lang="ko-KR" altLang="en-US" sz="1600" b="1" dirty="0" smtClean="0"/>
              <a:t>시간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알고리즘 난이도 </a:t>
            </a:r>
            <a:r>
              <a:rPr lang="en-US" altLang="ko-KR" sz="1600" dirty="0" smtClean="0"/>
              <a:t>: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b="1" dirty="0" smtClean="0"/>
              <a:t>BFS,DFS, </a:t>
            </a:r>
            <a:r>
              <a:rPr lang="ko-KR" altLang="en-US" sz="1600" b="1" dirty="0" err="1" smtClean="0"/>
              <a:t>동적계획법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재귀 함수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경우의 수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순열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조합</a:t>
            </a:r>
            <a:r>
              <a:rPr lang="en-US" altLang="ko-KR" sz="1600" b="1" dirty="0" smtClean="0"/>
              <a:t>), </a:t>
            </a:r>
            <a:r>
              <a:rPr lang="ko-KR" altLang="en-US" sz="1600" b="1" dirty="0" smtClean="0"/>
              <a:t>시뮬레이션</a:t>
            </a: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dirty="0" smtClean="0"/>
              <a:t>4. </a:t>
            </a:r>
            <a:r>
              <a:rPr lang="ko-KR" altLang="en-US" sz="1600" dirty="0" smtClean="0"/>
              <a:t>코딩 테스트 시 사용하는 시스템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삼성 시험 전용 사이트 </a:t>
            </a:r>
            <a:r>
              <a:rPr lang="en-US" altLang="ko-KR" sz="1600" dirty="0" smtClean="0"/>
              <a:t>(SW Expert Academy </a:t>
            </a:r>
            <a:r>
              <a:rPr lang="ko-KR" altLang="en-US" sz="1600" dirty="0" smtClean="0"/>
              <a:t>와 유사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특이사항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문제가 돌고 돔</a:t>
            </a:r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453" y="2949387"/>
            <a:ext cx="4344429" cy="394158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77376" y="2462630"/>
            <a:ext cx="3386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https://swexpertacademy.com/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5451"/>
            <a:ext cx="6169097" cy="31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57401"/>
              </p:ext>
            </p:extLst>
          </p:nvPr>
        </p:nvGraphicFramePr>
        <p:xfrm>
          <a:off x="555811" y="1141007"/>
          <a:ext cx="950259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67530">
                  <a:extLst>
                    <a:ext uri="{9D8B030D-6E8A-4147-A177-3AD203B41FA5}">
                      <a16:colId xmlns:a16="http://schemas.microsoft.com/office/drawing/2014/main" val="150828740"/>
                    </a:ext>
                  </a:extLst>
                </a:gridCol>
                <a:gridCol w="3167530">
                  <a:extLst>
                    <a:ext uri="{9D8B030D-6E8A-4147-A177-3AD203B41FA5}">
                      <a16:colId xmlns:a16="http://schemas.microsoft.com/office/drawing/2014/main" val="3620229509"/>
                    </a:ext>
                  </a:extLst>
                </a:gridCol>
                <a:gridCol w="3167530">
                  <a:extLst>
                    <a:ext uri="{9D8B030D-6E8A-4147-A177-3AD203B41FA5}">
                      <a16:colId xmlns:a16="http://schemas.microsoft.com/office/drawing/2014/main" val="241826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6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탐색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baseline="0" dirty="0" smtClean="0"/>
                        <a:t>DFS, BFS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DP(</a:t>
                      </a:r>
                      <a:r>
                        <a:rPr lang="ko-KR" altLang="en-US" dirty="0" smtClean="0"/>
                        <a:t>동적 프로그래밍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4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Graph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해시맵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5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71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33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트리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684260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E11FF711-5388-4C22-9EC9-B8A70E69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1" y="400985"/>
            <a:ext cx="10515600" cy="361016"/>
          </a:xfrm>
        </p:spPr>
        <p:txBody>
          <a:bodyPr>
            <a:normAutofit fontScale="90000"/>
          </a:bodyPr>
          <a:lstStyle/>
          <a:p>
            <a:r>
              <a:rPr lang="ko-KR" altLang="en-US" sz="2800" b="1" dirty="0" smtClean="0"/>
              <a:t>여기 </a:t>
            </a:r>
            <a:r>
              <a:rPr lang="ko-KR" altLang="en-US" sz="2800" b="1" dirty="0" err="1" smtClean="0"/>
              <a:t>적힌건</a:t>
            </a:r>
            <a:r>
              <a:rPr lang="ko-KR" altLang="en-US" sz="2800" b="1" dirty="0" smtClean="0"/>
              <a:t> 다 알아야 함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558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SK </a:t>
            </a:r>
            <a:r>
              <a:rPr lang="ko-KR" altLang="en-US" dirty="0" smtClean="0"/>
              <a:t>하이닉스</a:t>
            </a:r>
            <a:endParaRPr lang="en-US" altLang="ko-KR" dirty="0" smtClean="0"/>
          </a:p>
          <a:p>
            <a:r>
              <a:rPr lang="ko-KR" altLang="en-US" dirty="0" smtClean="0"/>
              <a:t>카카오</a:t>
            </a:r>
            <a:endParaRPr lang="en-US" altLang="ko-KR" dirty="0" smtClean="0"/>
          </a:p>
          <a:p>
            <a:r>
              <a:rPr lang="ko-KR" altLang="en-US" dirty="0" smtClean="0"/>
              <a:t>우아한 형제들</a:t>
            </a:r>
            <a:endParaRPr lang="en-US" altLang="ko-KR" dirty="0" smtClean="0"/>
          </a:p>
          <a:p>
            <a:r>
              <a:rPr lang="en-US" altLang="ko-KR" dirty="0" smtClean="0"/>
              <a:t>Line</a:t>
            </a:r>
          </a:p>
          <a:p>
            <a:r>
              <a:rPr lang="en-US" altLang="ko-KR" dirty="0" smtClean="0"/>
              <a:t>NHN</a:t>
            </a:r>
          </a:p>
          <a:p>
            <a:r>
              <a:rPr lang="ko-KR" altLang="en-US" dirty="0" smtClean="0"/>
              <a:t>삼성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7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1FF711-5388-4C22-9EC9-B8A70E69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176867"/>
            <a:ext cx="10515600" cy="361016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/>
              <a:t>SK </a:t>
            </a:r>
            <a:r>
              <a:rPr lang="ko-KR" altLang="en-US" sz="2800" dirty="0" smtClean="0"/>
              <a:t>하이닉스</a:t>
            </a:r>
            <a:endParaRPr lang="ko-KR" altLang="en-US" sz="2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133FDD-1E0D-45B4-9D32-2D2D5CBD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744071"/>
            <a:ext cx="11031071" cy="5493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하는 </a:t>
            </a:r>
            <a:r>
              <a:rPr lang="ko-KR" altLang="en-US" sz="1600" dirty="0" smtClean="0"/>
              <a:t>일 </a:t>
            </a:r>
            <a:r>
              <a:rPr lang="en-US" altLang="ko-KR" sz="1600" dirty="0" smtClean="0"/>
              <a:t>: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err="1" smtClean="0"/>
              <a:t>낸드플래시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제작에 필요한 일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임베디드</a:t>
            </a:r>
            <a:r>
              <a:rPr lang="ko-KR" altLang="en-US" sz="1600" dirty="0" smtClean="0"/>
              <a:t> 시스템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하이닉스 대표 반도체를 건드림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C</a:t>
            </a:r>
            <a:r>
              <a:rPr lang="en-US" altLang="ko-KR" sz="1600" dirty="0" smtClean="0"/>
              <a:t>, C++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다루게됨</a:t>
            </a:r>
            <a:r>
              <a:rPr lang="en-US" altLang="ko-KR" sz="1600" dirty="0" smtClean="0"/>
              <a:t>.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메모리의 </a:t>
            </a:r>
            <a:r>
              <a:rPr lang="ko-KR" altLang="en-US" sz="1600" dirty="0" smtClean="0"/>
              <a:t>성능을 높이기 위해 알고리즘 개선 구현 등의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 err="1" smtClean="0"/>
              <a:t>임베디드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시스템을 업그레이드에 관련된 일을 함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err="1" smtClean="0"/>
              <a:t>회로도나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SOC</a:t>
            </a:r>
            <a:r>
              <a:rPr lang="ko-KR" altLang="en-US" sz="1600" dirty="0" smtClean="0"/>
              <a:t>에 관련해서도 많이 알아야 함</a:t>
            </a:r>
            <a:r>
              <a:rPr lang="en-US" altLang="ko-KR" sz="1600" dirty="0" smtClean="0"/>
              <a:t>!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입사 </a:t>
            </a:r>
            <a:r>
              <a:rPr lang="ko-KR" altLang="en-US" sz="1600" dirty="0" smtClean="0"/>
              <a:t>후 알게 된다고 함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테스트시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사용가능한</a:t>
            </a:r>
            <a:r>
              <a:rPr lang="ko-KR" altLang="en-US" sz="1600" dirty="0" smtClean="0"/>
              <a:t> 언어 </a:t>
            </a:r>
            <a:r>
              <a:rPr lang="en-US" altLang="ko-KR" sz="1600" dirty="0" smtClean="0"/>
              <a:t>: C or C</a:t>
            </a:r>
            <a:r>
              <a:rPr lang="en-US" altLang="ko-KR" sz="1600" dirty="0" smtClean="0"/>
              <a:t>++</a:t>
            </a:r>
          </a:p>
          <a:p>
            <a:pPr marL="0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코딩 테스트 수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시간 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4</a:t>
            </a:r>
            <a:r>
              <a:rPr lang="ko-KR" altLang="en-US" sz="1600" b="1" dirty="0" smtClean="0"/>
              <a:t>문제 </a:t>
            </a:r>
            <a:r>
              <a:rPr lang="en-US" altLang="ko-KR" sz="1600" b="1" dirty="0" smtClean="0"/>
              <a:t>/ 150</a:t>
            </a:r>
            <a:r>
              <a:rPr lang="ko-KR" altLang="en-US" sz="1600" b="1" dirty="0" smtClean="0"/>
              <a:t>분  </a:t>
            </a: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알고리즘 </a:t>
            </a:r>
            <a:r>
              <a:rPr lang="ko-KR" altLang="en-US" sz="1600" dirty="0" smtClean="0"/>
              <a:t>난이도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b="1" dirty="0" err="1" smtClean="0"/>
              <a:t>프로그래머스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Lv2,3</a:t>
            </a:r>
            <a:r>
              <a:rPr lang="ko-KR" altLang="en-US" sz="1600" b="1" dirty="0" smtClean="0"/>
              <a:t>단계</a:t>
            </a:r>
            <a:r>
              <a:rPr lang="ko-KR" altLang="en-US" sz="1600" dirty="0" smtClean="0"/>
              <a:t> 정도</a:t>
            </a:r>
            <a:r>
              <a:rPr lang="en-US" altLang="ko-KR" sz="1600" dirty="0" smtClean="0"/>
              <a:t>,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b="1" dirty="0" smtClean="0"/>
              <a:t>Hash</a:t>
            </a:r>
            <a:r>
              <a:rPr lang="en-US" altLang="ko-KR" sz="1600" b="1" dirty="0" smtClean="0"/>
              <a:t>, stack, que</a:t>
            </a:r>
            <a:r>
              <a:rPr lang="ko-KR" altLang="en-US" sz="1600" b="1" dirty="0" smtClean="0"/>
              <a:t>등 기본 자료구조 문제와 정렬</a:t>
            </a:r>
            <a:r>
              <a:rPr lang="en-US" altLang="ko-KR" sz="1600" dirty="0" smtClean="0"/>
              <a:t>,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b="1" dirty="0" err="1" smtClean="0"/>
              <a:t>검색</a:t>
            </a:r>
            <a:r>
              <a:rPr lang="ko-KR" altLang="en-US" sz="1600" dirty="0" err="1" smtClean="0"/>
              <a:t>등의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알고리즘 문제풀이를 권장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 smtClean="0">
              <a:hlinkClick r:id="rId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66" y="1825734"/>
            <a:ext cx="4421840" cy="4795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4928" y="168551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공채 </a:t>
            </a:r>
            <a:r>
              <a:rPr lang="en-US" altLang="ko-KR" b="1" dirty="0" smtClean="0"/>
              <a:t>: 4 or 9</a:t>
            </a:r>
            <a:r>
              <a:rPr lang="ko-KR" altLang="en-US" b="1" dirty="0" smtClean="0"/>
              <a:t>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146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낸드플래시(NAND Flash) 개념정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962" y="1071469"/>
            <a:ext cx="4762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반도체 특강] 디램(DRAM)과 낸드플래시(NAND Flash)의 차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17" y="2041088"/>
            <a:ext cx="4307354" cy="287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삼성전자, 첫 EUV 채택 DRAM 100만장 출하했다 - 테크레시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795" y="2709769"/>
            <a:ext cx="5867370" cy="414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86811" y="2392144"/>
            <a:ext cx="4035611" cy="1398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0" dirty="0" smtClean="0">
                <a:solidFill>
                  <a:srgbClr val="FFC000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휘발성</a:t>
            </a:r>
            <a:endParaRPr lang="ko-KR" altLang="en-US" sz="11500" dirty="0">
              <a:solidFill>
                <a:srgbClr val="FFC000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66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1FF711-5388-4C22-9EC9-B8A70E69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176867"/>
            <a:ext cx="10515600" cy="361016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/>
              <a:t>카카오</a:t>
            </a:r>
            <a:endParaRPr lang="ko-KR" altLang="en-US" sz="2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133FDD-1E0D-45B4-9D32-2D2D5CBD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744071"/>
            <a:ext cx="11031071" cy="4666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err="1" smtClean="0"/>
              <a:t>테스트시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사용가능한</a:t>
            </a:r>
            <a:r>
              <a:rPr lang="ko-KR" altLang="en-US" sz="1600" dirty="0" smtClean="0"/>
              <a:t> 언어 </a:t>
            </a:r>
            <a:r>
              <a:rPr lang="en-US" altLang="ko-KR" sz="1600" dirty="0" smtClean="0"/>
              <a:t>: C++, Java,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Kotlin</a:t>
            </a:r>
            <a:r>
              <a:rPr lang="en-US" altLang="ko-KR" sz="1600" dirty="0" smtClean="0"/>
              <a:t>, Python, </a:t>
            </a:r>
            <a:r>
              <a:rPr lang="en-US" altLang="ko-KR" sz="1600" dirty="0" smtClean="0"/>
              <a:t>Swift</a:t>
            </a:r>
          </a:p>
          <a:p>
            <a:pPr marL="0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코딩 테스트 수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시간 </a:t>
            </a:r>
            <a:r>
              <a:rPr lang="en-US" altLang="ko-KR" sz="1600" b="1" dirty="0" smtClean="0"/>
              <a:t>: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차 </a:t>
            </a:r>
            <a:r>
              <a:rPr lang="en-US" altLang="ko-KR" sz="1600" b="1" dirty="0"/>
              <a:t>-7</a:t>
            </a:r>
            <a:r>
              <a:rPr lang="ko-KR" altLang="en-US" sz="1600" b="1" dirty="0"/>
              <a:t>문제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시간</a:t>
            </a:r>
            <a:r>
              <a:rPr lang="en-US" altLang="ko-KR" sz="1600" b="1" dirty="0"/>
              <a:t>(4</a:t>
            </a:r>
            <a:r>
              <a:rPr lang="ko-KR" altLang="en-US" sz="1600" b="1" dirty="0"/>
              <a:t>문제 이상 합격</a:t>
            </a:r>
            <a:r>
              <a:rPr lang="en-US" altLang="ko-KR" sz="1600" b="1" dirty="0" smtClean="0"/>
              <a:t>),</a:t>
            </a: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알고리즘 </a:t>
            </a:r>
            <a:r>
              <a:rPr lang="ko-KR" altLang="en-US" sz="1600" dirty="0" smtClean="0"/>
              <a:t>난이도 </a:t>
            </a:r>
            <a:r>
              <a:rPr lang="en-US" altLang="ko-KR" sz="1600" dirty="0" smtClean="0"/>
              <a:t>: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ko-KR" altLang="en-US" sz="1600" b="1" dirty="0" err="1" smtClean="0"/>
              <a:t>프로그래머스</a:t>
            </a:r>
            <a:r>
              <a:rPr lang="ko-KR" altLang="en-US" sz="1600" b="1" dirty="0" smtClean="0"/>
              <a:t> </a:t>
            </a:r>
            <a:r>
              <a:rPr lang="en-US" altLang="ko-KR" sz="1600" b="1" dirty="0"/>
              <a:t>LV3,4 </a:t>
            </a:r>
            <a:r>
              <a:rPr lang="ko-KR" altLang="en-US" sz="1600" dirty="0" smtClean="0"/>
              <a:t>정도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ko-KR" altLang="en-US" sz="1600" b="1" dirty="0" smtClean="0"/>
              <a:t>효율성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테스트 문제 있음</a:t>
            </a:r>
            <a:r>
              <a:rPr lang="en-US" altLang="ko-KR" sz="1600" dirty="0"/>
              <a:t>(</a:t>
            </a:r>
            <a:r>
              <a:rPr lang="ko-KR" altLang="en-US" sz="1600" smtClean="0"/>
              <a:t>부분 점수 </a:t>
            </a:r>
            <a:r>
              <a:rPr lang="ko-KR" altLang="en-US" sz="1600" dirty="0"/>
              <a:t>부여</a:t>
            </a:r>
            <a:r>
              <a:rPr lang="en-US" altLang="ko-KR" sz="1600" dirty="0"/>
              <a:t>), </a:t>
            </a:r>
            <a:r>
              <a:rPr lang="en-US" altLang="ko-KR" sz="1600" dirty="0" smtClean="0"/>
              <a:t>	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</a:t>
            </a:r>
            <a:r>
              <a:rPr lang="en-US" altLang="ko-KR" sz="1600" dirty="0" smtClean="0"/>
              <a:t>-REST API</a:t>
            </a:r>
            <a:r>
              <a:rPr lang="ko-KR" altLang="en-US" sz="1600" dirty="0" smtClean="0"/>
              <a:t>통신 </a:t>
            </a:r>
            <a:r>
              <a:rPr lang="ko-KR" altLang="en-US" sz="1600" dirty="0" err="1" smtClean="0"/>
              <a:t>코드관련</a:t>
            </a:r>
            <a:r>
              <a:rPr lang="en-US" altLang="ko-KR" sz="1600" dirty="0" smtClean="0"/>
              <a:t> </a:t>
            </a:r>
          </a:p>
          <a:p>
            <a:pPr marL="0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코딩 테스트 시 사용하는 시스템 </a:t>
            </a:r>
            <a:r>
              <a:rPr lang="en-US" altLang="ko-KR" sz="1600" dirty="0" smtClean="0"/>
              <a:t>: </a:t>
            </a:r>
            <a:r>
              <a:rPr lang="ko-KR" altLang="en-US" sz="1600" b="1" dirty="0" err="1" smtClean="0"/>
              <a:t>프로그래머스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특이사항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지원접수부터 최종 합격 후 입사까지 시간이 오래 걸림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1" y="4702915"/>
            <a:ext cx="6546850" cy="21550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71" y="3634523"/>
            <a:ext cx="8487241" cy="754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541" y="1828636"/>
            <a:ext cx="3452857" cy="48162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53600" y="168551"/>
            <a:ext cx="287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공채 </a:t>
            </a:r>
            <a:r>
              <a:rPr lang="en-US" altLang="ko-KR" b="1" dirty="0" smtClean="0"/>
              <a:t>: 4~5 / 9~10</a:t>
            </a:r>
            <a:r>
              <a:rPr lang="ko-KR" altLang="en-US" b="1" dirty="0" smtClean="0"/>
              <a:t>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78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0"/>
            <a:ext cx="6207126" cy="65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5600" y="381000"/>
            <a:ext cx="10998200" cy="5795963"/>
          </a:xfrm>
        </p:spPr>
        <p:txBody>
          <a:bodyPr/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rgbClr val="FFC000"/>
                </a:solidFill>
              </a:rPr>
              <a:t>문자열</a:t>
            </a:r>
            <a:r>
              <a:rPr lang="ko-KR" altLang="en-US" dirty="0" smtClean="0"/>
              <a:t>다루기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그대로 구현하기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재귀함수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FFC000"/>
                </a:solidFill>
              </a:rPr>
              <a:t>2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차배열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rgbClr val="FFC000"/>
                </a:solidFill>
              </a:rPr>
              <a:t>트라이 자료구조</a:t>
            </a:r>
            <a:r>
              <a:rPr lang="ko-KR" altLang="en-US" dirty="0" smtClean="0"/>
              <a:t> 또는 </a:t>
            </a:r>
            <a:r>
              <a:rPr lang="ko-KR" altLang="en-US" b="1" dirty="0" smtClean="0">
                <a:solidFill>
                  <a:srgbClr val="FFC000"/>
                </a:solidFill>
              </a:rPr>
              <a:t>이분탐색</a:t>
            </a:r>
            <a:r>
              <a:rPr lang="ko-KR" altLang="en-US" dirty="0" smtClean="0"/>
              <a:t>보다 효율적인 방법을 이용해 코드를 작성할 수 있는지 파악</a:t>
            </a:r>
            <a:r>
              <a:rPr lang="en-US" altLang="ko-KR" dirty="0" smtClean="0"/>
              <a:t>(</a:t>
            </a:r>
            <a:r>
              <a:rPr lang="ko-KR" altLang="en-US" dirty="0" smtClean="0"/>
              <a:t>효율성 </a:t>
            </a:r>
            <a:r>
              <a:rPr lang="ko-KR" altLang="en-US" dirty="0" err="1" smtClean="0"/>
              <a:t>부분점수</a:t>
            </a:r>
            <a:r>
              <a:rPr lang="en-US" altLang="ko-KR" dirty="0" smtClean="0"/>
              <a:t>!)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주어진 조건에 맞게 정확하게 코드를 작성할 수 있는지 파악</a:t>
            </a:r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원형으로 주어진 </a:t>
            </a:r>
            <a:r>
              <a:rPr lang="ko-KR" altLang="en-US" b="1" dirty="0" smtClean="0">
                <a:solidFill>
                  <a:srgbClr val="FFC000"/>
                </a:solidFill>
              </a:rPr>
              <a:t>완전 탐색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FFC000"/>
                </a:solidFill>
              </a:rPr>
              <a:t>Bit Mask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rgbClr val="FFC000"/>
                </a:solidFill>
              </a:rPr>
              <a:t>수열</a:t>
            </a:r>
            <a:r>
              <a:rPr lang="en-US" altLang="ko-KR" dirty="0" smtClean="0"/>
              <a:t>(Permutation)</a:t>
            </a:r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FFC000"/>
                </a:solidFill>
              </a:rPr>
              <a:t>BFS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https://tech.kakao.com/2018/09/21/kakao-blind-recruitment-for2019-round-1/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4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5600" y="381000"/>
            <a:ext cx="10998200" cy="5795963"/>
          </a:xfrm>
        </p:spPr>
        <p:txBody>
          <a:bodyPr/>
          <a:lstStyle/>
          <a:p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rgbClr val="FFC000"/>
                </a:solidFill>
              </a:rPr>
              <a:t>해시</a:t>
            </a:r>
            <a:r>
              <a:rPr lang="en-US" altLang="ko-KR" dirty="0"/>
              <a:t> </a:t>
            </a:r>
            <a:r>
              <a:rPr lang="en-US" altLang="ko-KR" dirty="0" smtClean="0"/>
              <a:t>or </a:t>
            </a:r>
            <a:r>
              <a:rPr lang="ko-KR" altLang="en-US" b="1" dirty="0" smtClean="0">
                <a:solidFill>
                  <a:srgbClr val="FFC000"/>
                </a:solidFill>
              </a:rPr>
              <a:t>배열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rgbClr val="FFC000"/>
                </a:solidFill>
              </a:rPr>
              <a:t>정렬</a:t>
            </a:r>
            <a:endParaRPr lang="en-US" altLang="ko-KR" b="1" dirty="0">
              <a:solidFill>
                <a:srgbClr val="FFC000"/>
              </a:solidFill>
            </a:endParaRP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en-US" altLang="ko-KR" b="1" dirty="0">
                <a:solidFill>
                  <a:srgbClr val="FFC000"/>
                </a:solidFill>
              </a:rPr>
              <a:t>DFS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C000"/>
                </a:solidFill>
              </a:rPr>
              <a:t>Bit</a:t>
            </a:r>
            <a:r>
              <a:rPr lang="en-US" altLang="ko-KR" dirty="0"/>
              <a:t>(</a:t>
            </a:r>
            <a:r>
              <a:rPr lang="ko-KR" altLang="en-US" dirty="0"/>
              <a:t>가능한 모든 </a:t>
            </a:r>
            <a:r>
              <a:rPr lang="ko-KR" altLang="en-US" dirty="0" err="1"/>
              <a:t>어트리뷰트</a:t>
            </a:r>
            <a:r>
              <a:rPr lang="ko-KR" altLang="en-US" dirty="0"/>
              <a:t> 조합 만들기 </a:t>
            </a:r>
            <a:r>
              <a:rPr lang="en-US" altLang="ko-KR" dirty="0"/>
              <a:t>-&gt; </a:t>
            </a:r>
            <a:r>
              <a:rPr lang="ko-KR" altLang="en-US" b="1" dirty="0">
                <a:solidFill>
                  <a:srgbClr val="FFC000"/>
                </a:solidFill>
              </a:rPr>
              <a:t>탐색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rgbClr val="FFC000"/>
                </a:solidFill>
              </a:rPr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효율성 조건 만족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이진트리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rgbClr val="FFC000"/>
                </a:solidFill>
              </a:rPr>
              <a:t>문자열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정규표현식</a:t>
            </a:r>
            <a:r>
              <a:rPr lang="ko-KR" altLang="en-US" dirty="0" smtClean="0"/>
              <a:t> 응용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문제 이해가 </a:t>
            </a:r>
            <a:r>
              <a:rPr lang="en-US" altLang="ko-KR" dirty="0" smtClean="0"/>
              <a:t>..)</a:t>
            </a:r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/>
              <a:t>주어진 조건에 </a:t>
            </a:r>
            <a:r>
              <a:rPr lang="ko-KR" altLang="en-US" dirty="0" smtClean="0"/>
              <a:t>맞게 코드를 짤 수 있는가</a:t>
            </a:r>
            <a:r>
              <a:rPr lang="en-US" altLang="ko-KR" dirty="0">
                <a:hlinkClick r:id="rId2"/>
              </a:rPr>
              <a:t> https://tech.kakao.com/2018/09/21/kakao-blind-recruitment-for2019-round-1/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8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1FF711-5388-4C22-9EC9-B8A70E69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176867"/>
            <a:ext cx="10515600" cy="361016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/>
              <a:t>우아한 형제들</a:t>
            </a:r>
            <a:endParaRPr lang="ko-KR" altLang="en-US" sz="2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133FDD-1E0D-45B4-9D32-2D2D5CBD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744071"/>
            <a:ext cx="11031071" cy="4666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1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테스트시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사용가능한</a:t>
            </a:r>
            <a:r>
              <a:rPr lang="ko-KR" altLang="en-US" sz="1600" dirty="0" smtClean="0"/>
              <a:t> 언어 </a:t>
            </a:r>
            <a:r>
              <a:rPr lang="en-US" altLang="ko-KR" sz="1600" dirty="0" smtClean="0"/>
              <a:t>: Java,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로 보임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정확하진 않음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코딩 테스트 수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시간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문제 </a:t>
            </a:r>
            <a:r>
              <a:rPr lang="en-US" altLang="ko-KR" sz="1600" b="1" dirty="0"/>
              <a:t>+ SQL 1</a:t>
            </a:r>
            <a:r>
              <a:rPr lang="ko-KR" altLang="en-US" sz="1600" b="1" dirty="0" smtClean="0"/>
              <a:t>문제 </a:t>
            </a:r>
            <a:r>
              <a:rPr lang="en-US" altLang="ko-KR" sz="1600" b="1" dirty="0" smtClean="0"/>
              <a:t>/ 3</a:t>
            </a:r>
            <a:r>
              <a:rPr lang="ko-KR" altLang="en-US" sz="1600" b="1" dirty="0" smtClean="0"/>
              <a:t>시간</a:t>
            </a: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알고리즘 </a:t>
            </a:r>
            <a:r>
              <a:rPr lang="ko-KR" altLang="en-US" sz="1600" dirty="0" smtClean="0"/>
              <a:t>난이도 </a:t>
            </a:r>
            <a:r>
              <a:rPr lang="en-US" altLang="ko-KR" sz="1600" dirty="0" smtClean="0"/>
              <a:t>: </a:t>
            </a: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ko-KR" altLang="en-US" sz="1600" b="1" dirty="0" smtClean="0"/>
              <a:t>원형 </a:t>
            </a:r>
            <a:r>
              <a:rPr lang="ko-KR" altLang="en-US" sz="1600" b="1" dirty="0" smtClean="0"/>
              <a:t>자료구조</a:t>
            </a:r>
            <a:r>
              <a:rPr lang="ko-KR" altLang="en-US" sz="1600" dirty="0" smtClean="0"/>
              <a:t> 구현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/>
              <a:t>라인 </a:t>
            </a:r>
            <a:r>
              <a:rPr lang="ko-KR" altLang="en-US" sz="1600" b="1" dirty="0" err="1" smtClean="0"/>
              <a:t>스위핑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/>
              <a:t>직사각형 </a:t>
            </a:r>
            <a:r>
              <a:rPr lang="ko-KR" altLang="en-US" sz="1600" b="1" dirty="0" smtClean="0"/>
              <a:t>면적 문제</a:t>
            </a: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코딩 테스트 시 사용하는 시스템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codility.com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4. </a:t>
            </a:r>
            <a:r>
              <a:rPr lang="ko-KR" altLang="en-US" sz="1600" dirty="0" smtClean="0"/>
              <a:t>특이사항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문제가 영어임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정보를 찾기가 어려움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68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407</Words>
  <Application>Microsoft Office PowerPoint</Application>
  <PresentationFormat>와이드스크린</PresentationFormat>
  <Paragraphs>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배달의민족 을지로체 TTF</vt:lpstr>
      <vt:lpstr>Arial</vt:lpstr>
      <vt:lpstr>Office 테마</vt:lpstr>
      <vt:lpstr>대기업 코테 난이도와 유형</vt:lpstr>
      <vt:lpstr>List()</vt:lpstr>
      <vt:lpstr>SK 하이닉스</vt:lpstr>
      <vt:lpstr>PowerPoint 프레젠테이션</vt:lpstr>
      <vt:lpstr>카카오</vt:lpstr>
      <vt:lpstr>PowerPoint 프레젠테이션</vt:lpstr>
      <vt:lpstr>PowerPoint 프레젠테이션</vt:lpstr>
      <vt:lpstr>PowerPoint 프레젠테이션</vt:lpstr>
      <vt:lpstr>우아한 형제들</vt:lpstr>
      <vt:lpstr>Line</vt:lpstr>
      <vt:lpstr>NHN</vt:lpstr>
      <vt:lpstr>PowerPoint 프레젠테이션</vt:lpstr>
      <vt:lpstr>삼성</vt:lpstr>
      <vt:lpstr>여기 적힌건 다 알아야 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환경 만들기</dc:title>
  <dc:creator>이 준희</dc:creator>
  <cp:lastModifiedBy>이 준희</cp:lastModifiedBy>
  <cp:revision>46</cp:revision>
  <dcterms:created xsi:type="dcterms:W3CDTF">2020-08-13T10:26:37Z</dcterms:created>
  <dcterms:modified xsi:type="dcterms:W3CDTF">2020-08-25T02:46:20Z</dcterms:modified>
</cp:coreProperties>
</file>