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>
        <p:scale>
          <a:sx n="57" d="100"/>
          <a:sy n="57" d="100"/>
        </p:scale>
        <p:origin x="59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explosion val="12"/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48B-4252-901B-6CDE32303B00}"/>
              </c:ext>
            </c:extLst>
          </c:dPt>
          <c:dLbls>
            <c:dLbl>
              <c:idx val="2"/>
              <c:layout>
                <c:manualLayout>
                  <c:x val="0.14038705708661411"/>
                  <c:y val="-0.1141817720114559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48B-4252-901B-6CDE32303B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내 공부</c:v>
                </c:pt>
                <c:pt idx="1">
                  <c:v>구독자들</c:v>
                </c:pt>
                <c:pt idx="2">
                  <c:v>수익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B-4252-901B-6CDE32303B00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EB35B-0E4A-4E6D-A8D5-077E98F0D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B6870A-7D52-4A1C-B0A4-D2E7BFB7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C4DF1-2A7E-4625-B3EF-243E459A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B5880-DCEB-4BC8-9E21-7D42E908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BB0EF-027B-4447-A8C6-AF1C3331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5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1ABE8-08F6-40E0-A803-934F7FC3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9D3C9-0F8E-4598-9CCA-2C308FB7A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76BC7-9BBB-469E-B34F-59E70C45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C7549-6E8D-4336-ACA0-D09E6FAB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4E604-CA47-4309-9367-21584205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0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F6280A-D2C8-49F1-A030-843AF560E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E9FDA1-B3A6-4300-9756-BC01799F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4F9D1-21F7-4374-B11C-2DD3874C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30C1A-797E-4B5F-BE0B-932B18B4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584DA-DEED-44DB-8686-6470305D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78ACD-9A13-4445-BA78-0318A4BE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36356-E8D0-4745-9466-3B388210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4B83E-8765-496D-95EB-0C7CB3B6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2EEB3-CECC-4293-8902-FBCD9FC4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D208C-D9D2-4A18-9E85-7699779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8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CA1B9-AE64-4DD2-9570-C1683CD5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38E29-1D9C-4C90-90CE-E785BE4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86FAB-8909-45C5-A8D8-90E991B6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87CB0-6B59-4197-95CC-22371D73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D614D-AAD1-43EC-881A-01503141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6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417F8-E6EA-4102-9653-F751480B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CFEEA-3269-46D0-B22D-C9C265C6C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77FD1-7437-468C-8257-9A7616843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C0A7A7-0F3D-4C4C-8B2B-030FF220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F6CBB-3EF9-449A-A349-AFE6787F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4B664-599B-4B37-BCDB-BF5BFBBB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9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9D5D0-8758-4EFB-9AEE-A29EC14A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F20DC-D80D-4359-BAAF-E021C409C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E7398C-AE22-4511-81C6-DB6BAA61E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3E2D3E-C735-47DC-B0EC-119FBE83F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7FE323-342C-4960-97CB-F68F270C9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7068C4-3DAE-4362-9C22-3EE0D1D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C43D4E-CB09-4920-98EB-FA7D06BF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D0391-4651-4C07-9BAD-46680A94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3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DE932-3396-442C-828D-0C4584AD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4A9C9-4E88-485B-A1AE-81F1A84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D1CB0-EF3E-4B69-A289-1280E363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07F699-FC75-4221-9CD2-A00DA5F4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0B8495-D7DE-4627-BAEF-343C78E7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20861B-28DF-4AE9-B1C4-70738477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57B032-BC5B-41E6-94F1-E91CA49B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9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58202-03C7-403A-8ED1-30FC751D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30531-A220-4AA4-91AF-B5844260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A5472-94E6-4132-82B0-D46045A2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5D1CEA-9768-44E1-A0B0-944D7E2F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3C6D3-B778-45B0-84C1-BD25C152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261BC4-3D63-4042-AAB8-66148557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6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CC905-AB2A-494F-BA0B-A01390C6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1D5A2-7DFF-4C30-9CDD-E3E315105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0098D6-B1E2-4DEF-BF2B-672E15E41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4008F4-F1BB-4DEE-B9F9-AD6853DD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79B0-E808-449B-AF36-04440F05726A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2739B-67BB-4FBD-9A06-0C4F627E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FA84E-5094-4387-BC57-03A26446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7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C5D5FA-B226-419D-9F24-D39280D3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2C810B-92A3-49EE-8924-1D39F9AA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6AB95-3CE1-46BA-B3B4-3288D3592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79B0-E808-449B-AF36-04440F05726A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53DCA-A60F-4A88-AF1F-F4062B390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4A4DF-5A0E-4C76-8FFC-019393FB9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3B6D-2911-4CF9-8649-2CD85A78C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7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C30-68A8-4B96-A94D-F0E8903A9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8332"/>
          </a:xfrm>
        </p:spPr>
        <p:txBody>
          <a:bodyPr/>
          <a:lstStyle/>
          <a:p>
            <a:r>
              <a:rPr lang="ko-KR" altLang="en-US" dirty="0" err="1"/>
              <a:t>비</a:t>
            </a:r>
            <a:r>
              <a:rPr lang="ko-KR" altLang="en-US" sz="1800" dirty="0" err="1"/>
              <a:t>전공</a:t>
            </a:r>
            <a:r>
              <a:rPr lang="ko-KR" altLang="en-US" dirty="0"/>
              <a:t> 탈</a:t>
            </a:r>
            <a:r>
              <a:rPr lang="ko-KR" altLang="en-US" sz="1600" dirty="0"/>
              <a:t>출</a:t>
            </a:r>
            <a:r>
              <a:rPr lang="ko-KR" altLang="en-US" dirty="0"/>
              <a:t> 동</a:t>
            </a:r>
            <a:r>
              <a:rPr lang="ko-KR" altLang="en-US" sz="1600" dirty="0"/>
              <a:t>아리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7BF36C-2242-4D9B-8DFF-C76DD8443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58557-2E6D-4125-8BA3-B9123EE7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랜선</a:t>
            </a:r>
            <a:r>
              <a:rPr lang="en-US" altLang="ko-KR" dirty="0"/>
              <a:t>)</a:t>
            </a:r>
            <a:r>
              <a:rPr lang="ko-KR" altLang="en-US" dirty="0"/>
              <a:t>동아리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15135-BB78-4677-8E51-EFAAB8F1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ko-KR" altLang="en-US" dirty="0"/>
              <a:t>개발에 관한 각종 초급 정보들</a:t>
            </a:r>
            <a:endParaRPr lang="en-US" altLang="ko-KR" dirty="0"/>
          </a:p>
          <a:p>
            <a:r>
              <a:rPr lang="ko-KR" altLang="en-US" dirty="0"/>
              <a:t>그 외에 댓글들 참조해서 컨텐츠는 만들어볼 예정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하지만 결정은 제 마음대로 할거임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43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6D86B-D84A-4705-996E-AC8DB48F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458"/>
            <a:ext cx="10515600" cy="1325563"/>
          </a:xfrm>
        </p:spPr>
        <p:txBody>
          <a:bodyPr/>
          <a:lstStyle/>
          <a:p>
            <a:r>
              <a:rPr lang="ko-KR" altLang="en-US" dirty="0"/>
              <a:t>만들게 된 계기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A46C29AA-05C7-4C17-9EC4-87133E4D48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5352073"/>
              </p:ext>
            </p:extLst>
          </p:nvPr>
        </p:nvGraphicFramePr>
        <p:xfrm>
          <a:off x="4064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FEA813-4D79-4509-85A2-F924E5BBF6DA}"/>
              </a:ext>
            </a:extLst>
          </p:cNvPr>
          <p:cNvSpPr txBox="1"/>
          <p:nvPr/>
        </p:nvSpPr>
        <p:spPr>
          <a:xfrm>
            <a:off x="778933" y="2167467"/>
            <a:ext cx="477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1. </a:t>
            </a:r>
            <a:r>
              <a:rPr lang="ko-KR" altLang="en-US" sz="6000" dirty="0"/>
              <a:t>수익</a:t>
            </a:r>
            <a:endParaRPr lang="en-US" altLang="ko-KR" sz="60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개발동아리 이력 없음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936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B6B54-2E69-48D3-8F3D-38E559DE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동아리 활동방법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DF1AF-3B28-40B4-83B2-6A1B40219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ko-KR" altLang="en-US" dirty="0"/>
              <a:t>댓글을 이용한 자유로운 질문</a:t>
            </a:r>
            <a:r>
              <a:rPr lang="en-US" altLang="ko-KR" dirty="0"/>
              <a:t>, </a:t>
            </a:r>
            <a:r>
              <a:rPr lang="ko-KR" altLang="en-US" dirty="0"/>
              <a:t>답변 및 제안</a:t>
            </a:r>
            <a:endParaRPr lang="en-US" altLang="ko-KR" dirty="0"/>
          </a:p>
          <a:p>
            <a:r>
              <a:rPr lang="ko-KR" altLang="en-US" dirty="0"/>
              <a:t>어쩌면 </a:t>
            </a:r>
            <a:r>
              <a:rPr lang="ko-KR" altLang="en-US" dirty="0" err="1"/>
              <a:t>깃허브를</a:t>
            </a:r>
            <a:r>
              <a:rPr lang="ko-KR" altLang="en-US" dirty="0"/>
              <a:t> 이용한 코드리뷰도 진행할지도 모르겠음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58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94502-5847-4DD9-A3C6-0E79A2CC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840F8-9CB9-4E3C-ABEF-4EA9003B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정보전달시 부정확할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동아리같은 느낌으로 들어 줄 것</a:t>
            </a:r>
            <a:r>
              <a:rPr lang="en-US" altLang="ko-KR" dirty="0"/>
              <a:t>!)</a:t>
            </a:r>
          </a:p>
          <a:p>
            <a:pPr marL="0" indent="0">
              <a:buNone/>
            </a:pPr>
            <a:r>
              <a:rPr lang="ko-KR" altLang="en-US" dirty="0"/>
              <a:t>★모든 동아리원들은 틀리거나 잘못된 것을 두려워하지 말 것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65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15648-EE93-4D6C-BB1C-87E1219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동아리 가입방법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9000B-18B6-4E47-9D37-3DCF5C70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구독과 좋아요 댓글 달기</a:t>
            </a:r>
            <a:r>
              <a:rPr lang="en-US" altLang="ko-KR"/>
              <a:t>!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08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90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비전공 탈출 동아리</vt:lpstr>
      <vt:lpstr>(랜선)동아리 소개</vt:lpstr>
      <vt:lpstr>만들게 된 계기</vt:lpstr>
      <vt:lpstr>동아리 활동방법</vt:lpstr>
      <vt:lpstr>주의 사항</vt:lpstr>
      <vt:lpstr>동아리 가입방법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비전공 탈출 동아리</dc:title>
  <dc:creator>이 준희</dc:creator>
  <cp:lastModifiedBy>이 준희</cp:lastModifiedBy>
  <cp:revision>4</cp:revision>
  <dcterms:created xsi:type="dcterms:W3CDTF">2020-08-13T08:26:17Z</dcterms:created>
  <dcterms:modified xsi:type="dcterms:W3CDTF">2020-08-13T09:04:02Z</dcterms:modified>
</cp:coreProperties>
</file>