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06DED-42F9-45E2-94F3-9B8BE50CC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7E4F2-179F-40B4-A8D2-50788B2CA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967DB-92BA-452A-801E-46191532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0229F-A508-4DCB-8E39-15BB3F1E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BB53-9CC5-41BE-AC4B-F4298300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A4C5B-B77F-4BEC-A65F-A3D011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066C4-E675-422C-B55C-FA25C5D36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E034C-93BD-414C-9A1E-A8F8A8D6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68AA6-2ACB-4E2E-9FAA-5E315E8E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0CF07-5E8F-42BA-ADB9-9CBFE43A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9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FA7C7-B16A-4400-B508-251EF8EB1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05C599-FDC2-47C4-8080-FBA74F1B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71E8A-56A7-4127-B090-D400ACE9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5CB81-7BEC-4A87-B818-415A673F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1395F-F945-4967-A924-3E9AA6FE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2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F596B-F190-4F76-96EA-79AD4A4E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E4DB2-7D33-4D0E-802A-A3F4A84C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2D4DE-4041-4E74-970F-9AADF244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7D46D-6881-4274-B890-2E8DAF8B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973B2-AD0B-44A7-88A1-7B2C8EDA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8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0E18B-C7E9-4922-ADAE-F866FFD9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7EA5F-42A7-4168-8B2E-85D0DF80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A8FAC-11D0-4D2B-A46B-5CDE843A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BF839-4234-4B11-81A5-1E176D24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4DC12-0986-44AC-B1E7-53A5F386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9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7C1D5-B791-4ECF-8F4A-082F9019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BA82C-64B2-49B8-8C1E-8D023B2F9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C3A0C-343F-4C0B-9DDA-E6636066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DD542-3718-40AD-A584-2B4628A3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67518-7D33-4DFF-BE13-8653AC90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B2105-8F31-4AEB-81EB-6D483C7F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3AD76-1C15-44FD-A57E-5C770735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7097D-4BA0-4A0B-90F5-969DE1A3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B0820-26F9-4700-8A5D-2FC22034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8D479A-5E80-4183-A160-97D08FBC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DD8BF4-1513-4DCC-88DE-2CDE01E1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0AF8A7-D688-4D8B-8AEA-BD79A7E7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C5F1FB-BF8E-468E-BE9A-02B2CC8F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1D65B2-8B98-4D50-BDFC-02DE32CA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9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6DC28-F4EE-4ABA-9FAA-2437078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ECBB26-FAAB-4FD6-A038-339A3C63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D7C5D5-6061-4C0C-A67A-C2328FD6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78C6CF-CE20-4AE3-94F5-36C66602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7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5F4816-414C-42F1-BE46-3EDCF03B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DDA29A-A1D5-4BFE-9B94-FBF41CEF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7F05B-32DB-4B73-9426-4D0E7C06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16CE2-191C-4854-886D-E5F640D1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C461D-22E0-41D0-9FA2-6C548C39F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B6691-EAED-4D7B-A6E6-C37D89E7F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B5009-E0A6-46BD-AA02-23D1DEFA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AF12D-9B39-4ED0-8F58-9B515D83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31923-4F6C-42E1-B63B-C507BE42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1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7E6FB-6E59-4873-8990-7E6237C2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1E8E58-581F-4EFF-BAEE-F91588124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5530A-787F-4C93-ADBD-0610C8F19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7507E-A7D5-4C2C-80E4-379CEC99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447B6C-B8F6-4A54-AB7A-643904C9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1BC9E-5CF7-40A8-8CB1-4705D7BB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0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5BE11-5F5A-4FD5-BB12-43E180D1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20A3F-0821-4415-8ADD-79C52049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9A4C4-9410-4148-B124-34E8E90DE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EF60-BB37-4A22-8C42-E29475DA0CBD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FF394-4A82-4078-A00D-3A323E3CE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B2850-C7A0-436C-A4FA-E39F5E3EE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F3A1B-DF86-4645-848B-DBC5A21D2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환경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814DFE-968D-4A93-9DB4-1A5595488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0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1345-065C-4B58-A2EE-23E498DF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코딩테스트와 비슷한 입력환경 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76B9A0-47CB-4450-BEE8-B492E27EC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098" y="1690687"/>
            <a:ext cx="5671694" cy="158190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8C0791-082D-4A59-9BD7-3ACDC80B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98" y="3776662"/>
            <a:ext cx="5771649" cy="216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5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1345-065C-4B58-A2EE-23E498DF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설치는 알아서 하시고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1C3A2-1A9E-404B-98C0-5C6550F76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유투브 </a:t>
            </a:r>
            <a:r>
              <a:rPr lang="ko-KR" altLang="en-US" dirty="0" err="1"/>
              <a:t>링크던져주기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02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E3D92-E4B6-463E-8609-8794780D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상황에 따른 </a:t>
            </a:r>
            <a:r>
              <a:rPr lang="en-US" altLang="ko-KR" dirty="0"/>
              <a:t>input()</a:t>
            </a:r>
            <a:r>
              <a:rPr lang="ko-KR" altLang="en-US" dirty="0"/>
              <a:t>입력방법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4F226-4F2B-4FEB-BE9C-67693DBF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783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한 줄에 하나 입력 받기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한 줄에 두개 입력 받기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한 줄에 여러 개 입력 받기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여러 줄에 하나 또는 여러 개 입력 받기</a:t>
            </a:r>
          </a:p>
        </p:txBody>
      </p:sp>
    </p:spTree>
    <p:extLst>
      <p:ext uri="{BB962C8B-B14F-4D97-AF65-F5344CB8AC3E}">
        <p14:creationId xmlns:p14="http://schemas.microsoft.com/office/powerpoint/2010/main" val="414236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오늘 배운 것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133FDD-1E0D-45B4-9D32-2D2D5CB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783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파이썬</a:t>
            </a:r>
            <a:r>
              <a:rPr lang="en-US" altLang="ko-KR" dirty="0"/>
              <a:t>, </a:t>
            </a:r>
            <a:r>
              <a:rPr lang="ko-KR" altLang="en-US" dirty="0"/>
              <a:t>코딩테스트와 비슷한 입력환경 만들기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상황에 따른 문제에서 요구하는 입력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88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파이썬 환경 만들기</vt:lpstr>
      <vt:lpstr>코딩테스트와 비슷한 입력환경 만들기</vt:lpstr>
      <vt:lpstr>파이썬 설치는 알아서 하시고</vt:lpstr>
      <vt:lpstr>상황에 따른 input()입력방법</vt:lpstr>
      <vt:lpstr>오늘 배운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환경 만들기</dc:title>
  <dc:creator>이 준희</dc:creator>
  <cp:lastModifiedBy>이 준희</cp:lastModifiedBy>
  <cp:revision>2</cp:revision>
  <dcterms:created xsi:type="dcterms:W3CDTF">2020-08-13T10:26:37Z</dcterms:created>
  <dcterms:modified xsi:type="dcterms:W3CDTF">2020-08-13T10:39:02Z</dcterms:modified>
</cp:coreProperties>
</file>