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91893-F35B-473B-B208-CF6BA950A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B56C4-9A42-4290-A95C-A76FF7DB9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97187-DFDA-428A-A07A-6C080802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3D47B-BB69-4A9E-A1B2-ECE93AA3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283AE-AE79-40BE-ADEE-B9A3B66B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DD2D3-2C33-4D8B-92FA-1390E7FB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097D98-DAE0-43C8-BF44-C8CE39A9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0AC0A-B610-42E9-9C1E-962C4BA7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5B11C-4F28-47C8-A6B3-91F15F2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6039A-C8B7-40C7-87AA-EFA75895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2FF98-5874-4E41-9AEC-43C461468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65BC6-E026-4683-BB7E-CF013EFD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26681-65A3-42F2-9304-5FB501FA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6C897-E27F-4850-8C80-8559E2DD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7DFA-F862-4B87-B37E-30723F44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2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6474-2DF3-41FD-8182-AB70A6AB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DCD73-68FC-4923-92B1-9AC3F07E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4C7D6-4BD0-41CC-B85D-D46EECDF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2CC4B-6B9C-4F64-A346-C0F80619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01705-6BAF-4B7B-81E4-6FED272B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8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D5E9-F755-4581-B77E-A8306C62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58D1C-2D82-491E-9115-1E9C373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62146-3A79-407E-86E7-E5BCB276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301D0-3923-4558-AAD9-D1E29DDC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E5162-C3AC-4B99-B2F3-46AA1FB5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0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3052C-2C76-4133-8D16-DC514A9D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9F715-59D0-4B54-B7BC-830EC202D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63AC6-BE4E-4DBB-A15C-58DC98C1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34A1D-AD79-4860-80BB-F40B7B28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4B9E4-4953-462A-B003-BDA30EFF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BF9EC-2358-422D-BDCE-A07FDFDB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8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C4D3E-FFEF-4B4A-A3A7-DCCBE187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EB2E9-A1EE-4008-AA6E-BDC12D59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55F89-0F23-4EF7-B40F-2FCE05D5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9CEB1-82A4-4585-9C00-1442727E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55640-29B1-4167-A160-434212288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3DF56B-2B6D-442B-AEF0-1BAE5EF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CCE3A-3B0E-495D-82F1-AD635375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3BD313-F925-4CDD-B91C-D3F35DDC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30889-0047-470E-961C-D58A0E8E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71C0A7-0B6F-41FB-9143-60E83B0F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2B61ED-0886-440D-AC82-0D0C0809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BE70B-A286-4229-B900-D22453DD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8DC3BD-55AE-4B0C-A174-EF720F09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994B3A-B93F-484F-A3ED-A7C9F2D7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84980-6E91-4D16-9FDA-760E4A4F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21EF4-AAFF-4671-A587-BEE0B2A2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0B8F7-C201-4623-90D9-6D7499137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84866-B500-4A12-B931-0F96DEBEF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CCBFD-B328-4CB6-B019-D8D82072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6D736-888F-487D-8319-A3BC24E9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020FF-1184-4D67-9828-663C3F36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FEEFE-0399-408C-AC3F-8A048478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37BF-F3B7-4EF3-AE77-913E5EC13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87D17-4C9C-4592-8EC5-C77003719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443BB-9896-4D24-B8AD-62F0AFED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539BBD-9590-4114-B9A4-08BEAFF6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E3D33-9C65-449F-98D4-B8F2ED9E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3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5A87B-9413-4906-B08E-4D98A8E6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AB0DE-B4F0-41B0-A00E-8C3AEE0B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720FA-E4B3-4DE4-AB3F-64484FEC6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DA39-FB5C-4FE1-949D-B304E0BEBAB4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F0D3F-0E2B-4351-8F67-72C225DAE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CC5AD-FFD1-4FCF-A87F-356279C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2E82-D1EC-4E18-88BA-5803D823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61A96-AD1E-4904-A99A-78AABA581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  <a:r>
              <a:rPr lang="ko-KR" altLang="en-US" dirty="0"/>
              <a:t>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73A68C-BD9D-4EFD-B37C-DEA53D587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문제를 읽는 법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1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5C9D5-35F6-4FEB-929A-29040D12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어떤 유형인가 파악하기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BA7B6-FC20-44F9-B3C1-9F300081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토익과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유형이 있는가 먼저 알아야 됨</a:t>
            </a:r>
            <a:r>
              <a:rPr lang="en-US" altLang="ko-KR" dirty="0"/>
              <a:t>. (</a:t>
            </a:r>
            <a:r>
              <a:rPr lang="ko-KR" altLang="en-US" dirty="0"/>
              <a:t>공부하면서 </a:t>
            </a:r>
            <a:r>
              <a:rPr lang="ko-KR" altLang="en-US" dirty="0" err="1"/>
              <a:t>늘려가기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84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C6E87-235B-4E67-A41D-F245EA52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꼼수 </a:t>
            </a:r>
            <a:r>
              <a:rPr lang="en-US" altLang="ko-KR" sz="3200" dirty="0"/>
              <a:t>: </a:t>
            </a:r>
            <a:r>
              <a:rPr lang="ko-KR" altLang="en-US" sz="3200" dirty="0"/>
              <a:t>잘 읽히지 않을 땐 입력과 출력을 유심히 보라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F65DD-9880-4EBE-BEE1-EA7F6E52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81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8EAD-A440-43EE-80AC-23CD1997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종만복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726A6-11A6-4884-B924-482DA79F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 numCol="3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/>
              <a:t>무식하게 풀기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b="1" dirty="0" err="1">
                <a:solidFill>
                  <a:srgbClr val="FF0000"/>
                </a:solidFill>
              </a:rPr>
              <a:t>분할정복법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000" b="1" dirty="0">
                <a:solidFill>
                  <a:srgbClr val="FF0000"/>
                </a:solidFill>
              </a:rPr>
              <a:t>동적계획법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000" dirty="0"/>
              <a:t>동적 계획법 테크닉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b="1" dirty="0" err="1">
                <a:solidFill>
                  <a:srgbClr val="FF0000"/>
                </a:solidFill>
              </a:rPr>
              <a:t>탐욕법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000" dirty="0"/>
              <a:t>조합탐색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최적화 문제 결정 문제로 </a:t>
            </a:r>
            <a:r>
              <a:rPr lang="ko-KR" altLang="en-US" sz="2000" dirty="0" err="1"/>
              <a:t>바꿔풀기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수치해석</a:t>
            </a:r>
            <a:r>
              <a:rPr lang="en-US" altLang="ko-KR" sz="2000" dirty="0"/>
              <a:t>_</a:t>
            </a:r>
            <a:r>
              <a:rPr lang="ko-KR" altLang="en-US" sz="2000" b="1" dirty="0">
                <a:solidFill>
                  <a:srgbClr val="FF0000"/>
                </a:solidFill>
              </a:rPr>
              <a:t>이분법</a:t>
            </a:r>
            <a:r>
              <a:rPr lang="en-US" altLang="ko-KR" sz="2000" dirty="0"/>
              <a:t>, </a:t>
            </a:r>
            <a:r>
              <a:rPr lang="ko-KR" altLang="en-US" sz="2000" dirty="0"/>
              <a:t>삼분법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정수론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계산기하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비트마스크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부분 합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선형 자료구조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b="1" dirty="0"/>
              <a:t>큐와 스택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데크</a:t>
            </a:r>
            <a:endParaRPr lang="en-US" altLang="ko-KR" sz="2000" b="1" dirty="0"/>
          </a:p>
          <a:p>
            <a:pPr marL="514350" indent="-514350">
              <a:buAutoNum type="arabicPeriod"/>
            </a:pPr>
            <a:r>
              <a:rPr lang="ko-KR" altLang="en-US" sz="2000" b="1" dirty="0"/>
              <a:t>문자열</a:t>
            </a:r>
            <a:endParaRPr lang="en-US" altLang="ko-KR" sz="2000" b="1" dirty="0"/>
          </a:p>
          <a:p>
            <a:pPr marL="514350" indent="-514350">
              <a:buAutoNum type="arabicPeriod"/>
            </a:pPr>
            <a:r>
              <a:rPr lang="ko-KR" altLang="en-US" sz="2000" dirty="0"/>
              <a:t>트리의 구현과 순회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b="1" dirty="0"/>
              <a:t>이진검색 트리</a:t>
            </a:r>
            <a:endParaRPr lang="en-US" altLang="ko-KR" sz="2000" b="1" dirty="0"/>
          </a:p>
          <a:p>
            <a:pPr marL="514350" indent="-514350">
              <a:buAutoNum type="arabicPeriod"/>
            </a:pPr>
            <a:r>
              <a:rPr lang="ko-KR" altLang="en-US" sz="2000" b="1" dirty="0"/>
              <a:t>우선순위 큐와 </a:t>
            </a:r>
            <a:r>
              <a:rPr lang="ko-KR" altLang="en-US" sz="2000" b="1" dirty="0" err="1"/>
              <a:t>힙</a:t>
            </a:r>
            <a:endParaRPr lang="en-US" altLang="ko-KR" sz="2000" b="1" dirty="0"/>
          </a:p>
          <a:p>
            <a:pPr marL="514350" indent="-514350">
              <a:buAutoNum type="arabicPeriod"/>
            </a:pPr>
            <a:r>
              <a:rPr lang="ko-KR" altLang="en-US" sz="2000" dirty="0"/>
              <a:t>구간 트리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상호 배타적 집합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트라이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그래프의 표현과 정의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그래프의 깊이 우선탐색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그래프의 너비 우선탐색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최단 경로 알고리즘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최소 </a:t>
            </a:r>
            <a:r>
              <a:rPr lang="ko-KR" altLang="en-US" sz="2000" dirty="0" err="1"/>
              <a:t>스패닝</a:t>
            </a:r>
            <a:r>
              <a:rPr lang="ko-KR" altLang="en-US" sz="2000" dirty="0"/>
              <a:t> 트리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네트워크 유량</a:t>
            </a:r>
          </a:p>
        </p:txBody>
      </p:sp>
    </p:spTree>
    <p:extLst>
      <p:ext uri="{BB962C8B-B14F-4D97-AF65-F5344CB8AC3E}">
        <p14:creationId xmlns:p14="http://schemas.microsoft.com/office/powerpoint/2010/main" val="149502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101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(기초)알고리즘</vt:lpstr>
      <vt:lpstr>1. 어떤 유형인가 파악하기</vt:lpstr>
      <vt:lpstr>꼼수 : 잘 읽히지 않을 땐 입력과 출력을 유심히 보라.</vt:lpstr>
      <vt:lpstr>종만복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(기초)알고리즘</dc:title>
  <dc:creator>이 준희</dc:creator>
  <cp:lastModifiedBy>이 준희</cp:lastModifiedBy>
  <cp:revision>5</cp:revision>
  <dcterms:created xsi:type="dcterms:W3CDTF">2020-08-13T09:04:16Z</dcterms:created>
  <dcterms:modified xsi:type="dcterms:W3CDTF">2020-08-13T15:25:37Z</dcterms:modified>
</cp:coreProperties>
</file>