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66" r:id="rId5"/>
    <p:sldId id="272" r:id="rId6"/>
    <p:sldId id="267" r:id="rId7"/>
    <p:sldId id="274" r:id="rId8"/>
    <p:sldId id="273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6DED-42F9-45E2-94F3-9B8BE50CC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7E4F2-179F-40B4-A8D2-50788B2CA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967DB-92BA-452A-801E-46191532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0229F-A508-4DCB-8E39-15BB3F1E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BB53-9CC5-41BE-AC4B-F4298300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4C5B-B77F-4BEC-A65F-A3D011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066C4-E675-422C-B55C-FA25C5D3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E034C-93BD-414C-9A1E-A8F8A8D6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68AA6-2ACB-4E2E-9FAA-5E315E8E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0CF07-5E8F-42BA-ADB9-9CBFE43A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FA7C7-B16A-4400-B508-251EF8EB1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5C599-FDC2-47C4-8080-FBA74F1B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71E8A-56A7-4127-B090-D400ACE9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5CB81-7BEC-4A87-B818-415A673F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1395F-F945-4967-A924-3E9AA6FE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596B-F190-4F76-96EA-79AD4A4E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E4DB2-7D33-4D0E-802A-A3F4A84C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D4DE-4041-4E74-970F-9AADF244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7D46D-6881-4274-B890-2E8DAF8B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973B2-AD0B-44A7-88A1-7B2C8EDA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0E18B-C7E9-4922-ADAE-F866FFD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7EA5F-42A7-4168-8B2E-85D0DF80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A8FAC-11D0-4D2B-A46B-5CDE843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BF839-4234-4B11-81A5-1E176D24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4DC12-0986-44AC-B1E7-53A5F386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C1D5-B791-4ECF-8F4A-082F9019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BA82C-64B2-49B8-8C1E-8D023B2F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C3A0C-343F-4C0B-9DDA-E6636066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DD542-3718-40AD-A584-2B4628A3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67518-7D33-4DFF-BE13-8653AC90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B2105-8F31-4AEB-81EB-6D483C7F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AD76-1C15-44FD-A57E-5C770735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7097D-4BA0-4A0B-90F5-969DE1A3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B0820-26F9-4700-8A5D-2FC22034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D479A-5E80-4183-A160-97D08FBC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DD8BF4-1513-4DCC-88DE-2CDE01E1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AF8A7-D688-4D8B-8AEA-BD79A7E7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C5F1FB-BF8E-468E-BE9A-02B2CC8F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1D65B2-8B98-4D50-BDFC-02DE32C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DC28-F4EE-4ABA-9FAA-243707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CBB26-FAAB-4FD6-A038-339A3C63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7C5D5-6061-4C0C-A67A-C2328FD6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8C6CF-CE20-4AE3-94F5-36C66602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5F4816-414C-42F1-BE46-3EDCF03B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DDA29A-A1D5-4BFE-9B94-FBF41CE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7F05B-32DB-4B73-9426-4D0E7C06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16CE2-191C-4854-886D-E5F640D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C461D-22E0-41D0-9FA2-6C548C39F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B6691-EAED-4D7B-A6E6-C37D89E7F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B5009-E0A6-46BD-AA02-23D1DEFA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AF12D-9B39-4ED0-8F58-9B515D83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31923-4F6C-42E1-B63B-C507BE42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E6FB-6E59-4873-8990-7E6237C2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E8E58-581F-4EFF-BAEE-F91588124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5530A-787F-4C93-ADBD-0610C8F1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7507E-A7D5-4C2C-80E4-379CEC99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47B6C-B8F6-4A54-AB7A-643904C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1BC9E-5CF7-40A8-8CB1-4705D7B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BE11-5F5A-4FD5-BB12-43E180D1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0A3F-0821-4415-8ADD-79C52049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9A4C4-9410-4148-B124-34E8E90DE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EF60-BB37-4A22-8C42-E29475DA0CBD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FF394-4A82-4078-A00D-3A323E3CE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B2850-C7A0-436C-A4FA-E39F5E3E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kakao.com/2018/09/21/kakao-blind-recruitment-for2019-round-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3A1B-DF86-4645-848B-DBC5A21D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925139"/>
            <a:ext cx="10228729" cy="2387600"/>
          </a:xfrm>
        </p:spPr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</a:t>
            </a:r>
            <a:r>
              <a:rPr lang="ko-KR" altLang="en-US" dirty="0"/>
              <a:t> 문자열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814DFE-968D-4A93-9DB4-1A5595488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2017~2020</a:t>
            </a:r>
            <a:r>
              <a:rPr lang="ko-KR" altLang="en-US" dirty="0"/>
              <a:t>년 자료</a:t>
            </a:r>
          </a:p>
        </p:txBody>
      </p:sp>
    </p:spTree>
    <p:extLst>
      <p:ext uri="{BB962C8B-B14F-4D97-AF65-F5344CB8AC3E}">
        <p14:creationId xmlns:p14="http://schemas.microsoft.com/office/powerpoint/2010/main" val="68850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SK </a:t>
            </a:r>
            <a:r>
              <a:rPr lang="ko-KR" altLang="en-US" dirty="0"/>
              <a:t>하이닉스</a:t>
            </a:r>
            <a:endParaRPr lang="en-US" altLang="ko-KR" dirty="0"/>
          </a:p>
          <a:p>
            <a:r>
              <a:rPr lang="ko-KR" altLang="en-US" dirty="0"/>
              <a:t>카카오</a:t>
            </a:r>
            <a:endParaRPr lang="en-US" altLang="ko-KR" dirty="0"/>
          </a:p>
          <a:p>
            <a:r>
              <a:rPr lang="ko-KR" altLang="en-US" dirty="0"/>
              <a:t>우아한 형제들</a:t>
            </a:r>
            <a:endParaRPr lang="en-US" altLang="ko-KR" dirty="0"/>
          </a:p>
          <a:p>
            <a:r>
              <a:rPr lang="en-US" altLang="ko-KR" dirty="0"/>
              <a:t>Line</a:t>
            </a:r>
          </a:p>
          <a:p>
            <a:r>
              <a:rPr lang="en-US" altLang="ko-KR" dirty="0"/>
              <a:t>NHN</a:t>
            </a:r>
          </a:p>
          <a:p>
            <a:r>
              <a:rPr lang="ko-KR" altLang="en-US" dirty="0"/>
              <a:t>삼성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75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5600" y="381000"/>
            <a:ext cx="10998200" cy="5795963"/>
          </a:xfrm>
        </p:spPr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문자열</a:t>
            </a:r>
            <a:r>
              <a:rPr lang="ko-KR" altLang="en-US" dirty="0"/>
              <a:t>다루기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로직</a:t>
            </a:r>
            <a:r>
              <a:rPr lang="ko-KR" altLang="en-US" dirty="0"/>
              <a:t> 그대로 구현하기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rgbClr val="FFC000"/>
                </a:solidFill>
              </a:rPr>
              <a:t>재귀함수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C000"/>
                </a:solidFill>
              </a:rPr>
              <a:t>2</a:t>
            </a:r>
            <a:r>
              <a:rPr lang="ko-KR" altLang="en-US" b="1" dirty="0" err="1">
                <a:solidFill>
                  <a:srgbClr val="FFC000"/>
                </a:solidFill>
              </a:rPr>
              <a:t>차배열</a:t>
            </a:r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트라이 자료구조</a:t>
            </a:r>
            <a:r>
              <a:rPr lang="ko-KR" altLang="en-US" dirty="0"/>
              <a:t> 또는 </a:t>
            </a:r>
            <a:r>
              <a:rPr lang="ko-KR" altLang="en-US" b="1" dirty="0">
                <a:solidFill>
                  <a:srgbClr val="FFC000"/>
                </a:solidFill>
              </a:rPr>
              <a:t>이분탐색</a:t>
            </a:r>
            <a:r>
              <a:rPr lang="ko-KR" altLang="en-US" dirty="0"/>
              <a:t>보다 효율적인 방법을 이용해 코드를 작성할 수 있는지 파악</a:t>
            </a:r>
            <a:r>
              <a:rPr lang="en-US" altLang="ko-KR" dirty="0"/>
              <a:t>(</a:t>
            </a:r>
            <a:r>
              <a:rPr lang="ko-KR" altLang="en-US" dirty="0"/>
              <a:t>효율성 </a:t>
            </a:r>
            <a:r>
              <a:rPr lang="ko-KR" altLang="en-US" dirty="0" err="1"/>
              <a:t>부분점수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주어진 조건에 맞게 정확하게 코드를 작성할 수 있는지 파악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원형으로 주어진 </a:t>
            </a:r>
            <a:r>
              <a:rPr lang="ko-KR" altLang="en-US" b="1" dirty="0">
                <a:solidFill>
                  <a:srgbClr val="FFC000"/>
                </a:solidFill>
              </a:rPr>
              <a:t>완전 탐색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C000"/>
                </a:solidFill>
              </a:rPr>
              <a:t>Bit Mask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C000"/>
                </a:solidFill>
              </a:rPr>
              <a:t>수열</a:t>
            </a:r>
            <a:r>
              <a:rPr lang="en-US" altLang="ko-KR" dirty="0"/>
              <a:t>(Permutation)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C000"/>
                </a:solidFill>
              </a:rPr>
              <a:t>BFS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https://tech.kakao.com/2018/09/21/kakao-blind-recruitment-for2019-round-1/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9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F74C40-5C7F-4FA4-9998-076F275B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7" y="347662"/>
            <a:ext cx="111156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97685B-D3F3-43BC-A737-C7E1CD1C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09587"/>
            <a:ext cx="116586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말로 풀이해 보기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A, B, C</a:t>
            </a:r>
            <a:r>
              <a:rPr lang="ko-KR" altLang="en-US" sz="2400" dirty="0"/>
              <a:t>를 입력 받는다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 * B * C </a:t>
            </a:r>
            <a:r>
              <a:rPr lang="ko-KR" altLang="en-US" sz="2400" dirty="0"/>
              <a:t>의 값을 얻는다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이 값에서 </a:t>
            </a:r>
            <a:r>
              <a:rPr lang="en-US" altLang="ko-KR" sz="2400" dirty="0"/>
              <a:t>0~9</a:t>
            </a:r>
            <a:r>
              <a:rPr lang="ko-KR" altLang="en-US" sz="2400" dirty="0"/>
              <a:t>까지의 자연수가 몇 개 쓰였는지 찾는다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0 ~ 9 </a:t>
            </a:r>
            <a:r>
              <a:rPr lang="ko-KR" altLang="en-US" sz="2400" dirty="0"/>
              <a:t>까지 쓰인 횟수를 차례대로 프린트 한다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84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285E0-FB47-4747-8D8C-96150B1D0832}"/>
              </a:ext>
            </a:extLst>
          </p:cNvPr>
          <p:cNvSpPr txBox="1"/>
          <p:nvPr/>
        </p:nvSpPr>
        <p:spPr>
          <a:xfrm>
            <a:off x="2883568" y="2490537"/>
            <a:ext cx="6942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/>
              <a:t>질문 던지기</a:t>
            </a:r>
          </a:p>
        </p:txBody>
      </p:sp>
    </p:spTree>
    <p:extLst>
      <p:ext uri="{BB962C8B-B14F-4D97-AF65-F5344CB8AC3E}">
        <p14:creationId xmlns:p14="http://schemas.microsoft.com/office/powerpoint/2010/main" val="205969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이 값에서 </a:t>
            </a:r>
            <a:r>
              <a:rPr lang="en-US" altLang="ko-KR" sz="2800" dirty="0"/>
              <a:t>0~9</a:t>
            </a:r>
            <a:r>
              <a:rPr lang="ko-KR" altLang="en-US" sz="2800" dirty="0"/>
              <a:t>까지의 자연수가 몇 개 쓰였는지 찾는다</a:t>
            </a:r>
            <a:endParaRPr lang="en-US" altLang="ko-KR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0~9</a:t>
            </a:r>
            <a:r>
              <a:rPr lang="ko-KR" altLang="en-US" sz="2400" dirty="0"/>
              <a:t>가 몇 개 쓰였는지 어떻게 찾지</a:t>
            </a:r>
            <a:r>
              <a:rPr lang="en-US" altLang="ko-KR" sz="2400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000" dirty="0"/>
              <a:t>컴퓨터의 방법으로 생각할 것 </a:t>
            </a:r>
            <a:r>
              <a:rPr lang="en-US" altLang="ko-KR" sz="2000" dirty="0"/>
              <a:t>-&gt; “</a:t>
            </a:r>
            <a:r>
              <a:rPr lang="ko-KR" altLang="en-US" sz="2000" dirty="0"/>
              <a:t>왼쪽에서 오른쪽</a:t>
            </a:r>
            <a:r>
              <a:rPr lang="en-US" altLang="ko-KR" sz="2000" dirty="0"/>
              <a:t>, </a:t>
            </a:r>
            <a:r>
              <a:rPr lang="ko-KR" altLang="en-US" sz="2000" dirty="0"/>
              <a:t>위에서 아래로</a:t>
            </a:r>
            <a:r>
              <a:rPr lang="en-US" altLang="ko-KR" sz="2000" dirty="0"/>
              <a:t>”</a:t>
            </a:r>
          </a:p>
          <a:p>
            <a:pPr marL="800100" lvl="1" indent="-342900">
              <a:buAutoNum type="arabicPeriod"/>
            </a:pPr>
            <a:r>
              <a:rPr lang="ko-KR" altLang="en-US" sz="2000" dirty="0"/>
              <a:t>한자리 씩 비교하기</a:t>
            </a:r>
            <a:r>
              <a:rPr lang="en-US" altLang="ko-KR" sz="2000" dirty="0"/>
              <a:t>!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어떻게 한자리 씩 비교하지</a:t>
            </a:r>
            <a:r>
              <a:rPr lang="en-US" altLang="ko-KR" sz="2400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000" dirty="0"/>
              <a:t>한자리 씩 숫자를 나눈다</a:t>
            </a:r>
            <a:r>
              <a:rPr lang="en-US" altLang="ko-KR" sz="2000" dirty="0"/>
              <a:t>(A * B * C)</a:t>
            </a:r>
          </a:p>
          <a:p>
            <a:pPr marL="800100" lvl="1" indent="-342900">
              <a:buAutoNum type="arabicPeriod"/>
            </a:pPr>
            <a:r>
              <a:rPr lang="ko-KR" altLang="en-US" sz="2000" dirty="0"/>
              <a:t>자연수를 담은 리스트와 비교한다 </a:t>
            </a:r>
            <a:r>
              <a:rPr lang="en-US" altLang="ko-KR" sz="2000" dirty="0"/>
              <a:t>(0~9</a:t>
            </a:r>
            <a:r>
              <a:rPr lang="ko-KR" altLang="en-US" sz="2000" dirty="0"/>
              <a:t>의 재료가 있는 리스트 만들기</a:t>
            </a:r>
            <a:r>
              <a:rPr lang="en-US" altLang="ko-KR" sz="20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어떻게 한자리 씩 숫자를 나누지</a:t>
            </a:r>
            <a:r>
              <a:rPr lang="en-US" altLang="ko-KR" sz="2400" dirty="0"/>
              <a:t>?</a:t>
            </a:r>
          </a:p>
          <a:p>
            <a:pPr marL="800100" lvl="1" indent="-342900">
              <a:buAutoNum type="arabicPeriod"/>
            </a:pPr>
            <a:r>
              <a:rPr lang="en-US" altLang="ko-KR" sz="2000" dirty="0"/>
              <a:t>(</a:t>
            </a:r>
            <a:r>
              <a:rPr lang="ko-KR" altLang="en-US" sz="2000" dirty="0" err="1"/>
              <a:t>파이썬용</a:t>
            </a:r>
            <a:r>
              <a:rPr lang="en-US" altLang="ko-KR" sz="2000" dirty="0"/>
              <a:t>)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en-US" altLang="ko-KR" sz="2000" dirty="0"/>
              <a:t>For </a:t>
            </a:r>
            <a:r>
              <a:rPr lang="ko-KR" altLang="en-US" sz="2000" dirty="0"/>
              <a:t>문 기능을 이용해 보자</a:t>
            </a:r>
            <a:r>
              <a:rPr lang="en-US" altLang="ko-KR" sz="2000" dirty="0"/>
              <a:t>! (</a:t>
            </a:r>
            <a:r>
              <a:rPr lang="ko-KR" altLang="en-US" sz="2000" dirty="0"/>
              <a:t>실습</a:t>
            </a:r>
            <a:r>
              <a:rPr lang="en-US" altLang="ko-KR" sz="20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2000" dirty="0"/>
              <a:t>(</a:t>
            </a:r>
            <a:r>
              <a:rPr lang="ko-KR" altLang="en-US" sz="2000" dirty="0"/>
              <a:t>범용</a:t>
            </a:r>
            <a:r>
              <a:rPr lang="en-US" altLang="ko-KR" sz="2000" dirty="0"/>
              <a:t>)10</a:t>
            </a:r>
            <a:r>
              <a:rPr lang="ko-KR" altLang="en-US" sz="2000" dirty="0"/>
              <a:t>진수이므로 </a:t>
            </a:r>
            <a:r>
              <a:rPr lang="en-US" altLang="ko-KR" sz="2000" dirty="0"/>
              <a:t>10</a:t>
            </a:r>
            <a:r>
              <a:rPr lang="ko-KR" altLang="en-US" sz="2000" dirty="0"/>
              <a:t>씩 나눈 나머지를 이용해보자</a:t>
            </a:r>
            <a:r>
              <a:rPr lang="en-US" altLang="ko-KR" sz="2000" dirty="0"/>
              <a:t>(</a:t>
            </a:r>
            <a:r>
              <a:rPr lang="ko-KR" altLang="en-US" sz="2000" dirty="0"/>
              <a:t>실습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92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NHN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 err="1"/>
              <a:t>테스트시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사용가능한</a:t>
            </a:r>
            <a:r>
              <a:rPr lang="ko-KR" altLang="en-US" sz="1600" dirty="0"/>
              <a:t> 언어 </a:t>
            </a:r>
            <a:r>
              <a:rPr lang="en-US" altLang="ko-KR" sz="1600" dirty="0"/>
              <a:t>: C++, Java,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, Python, </a:t>
            </a:r>
            <a:r>
              <a:rPr lang="en-US" altLang="ko-KR" sz="1600" dirty="0" err="1"/>
              <a:t>Kotlin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코딩 테스트 수 </a:t>
            </a:r>
            <a:r>
              <a:rPr lang="en-US" altLang="ko-KR" sz="1600" dirty="0"/>
              <a:t>/ </a:t>
            </a:r>
            <a:r>
              <a:rPr lang="ko-KR" altLang="en-US" sz="1600" dirty="0"/>
              <a:t>시간 </a:t>
            </a:r>
            <a:r>
              <a:rPr lang="en-US" altLang="ko-KR" sz="1600" dirty="0"/>
              <a:t>: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문제 </a:t>
            </a:r>
            <a:r>
              <a:rPr lang="en-US" altLang="ko-KR" sz="1600" b="1" dirty="0"/>
              <a:t>/2</a:t>
            </a:r>
            <a:r>
              <a:rPr lang="ko-KR" altLang="en-US" sz="1600" b="1" dirty="0"/>
              <a:t>시간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알고리즘 난이도 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b="1" dirty="0" err="1"/>
              <a:t>완전탐색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해시맵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큐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링크드</a:t>
            </a:r>
            <a:r>
              <a:rPr lang="ko-KR" altLang="en-US" sz="1600" b="1" dirty="0"/>
              <a:t> 리스트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배열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코딩 테스트 시 사용하는 시스템 </a:t>
            </a:r>
            <a:r>
              <a:rPr lang="en-US" altLang="ko-KR" sz="1600" dirty="0"/>
              <a:t>: </a:t>
            </a:r>
            <a:r>
              <a:rPr lang="en-US" altLang="ko-KR" sz="1600" b="1" dirty="0"/>
              <a:t>NHN</a:t>
            </a:r>
            <a:r>
              <a:rPr lang="ko-KR" altLang="en-US" sz="1600" b="1" dirty="0"/>
              <a:t>저지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자체개발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특이사항 </a:t>
            </a:r>
            <a:r>
              <a:rPr lang="en-US" altLang="ko-KR" sz="1600" dirty="0"/>
              <a:t>: Line, </a:t>
            </a:r>
            <a:r>
              <a:rPr lang="ko-KR" altLang="en-US" sz="1600" dirty="0"/>
              <a:t>카카오보다는 쉬운 편</a:t>
            </a:r>
            <a:r>
              <a:rPr lang="en-US" altLang="ko-KR" sz="1600" dirty="0"/>
              <a:t>, </a:t>
            </a:r>
            <a:r>
              <a:rPr lang="ko-KR" altLang="en-US" sz="1600" dirty="0"/>
              <a:t>그러나 올해는 어렵게 냈다는 얘기가 있음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3600" y="168551"/>
            <a:ext cx="287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공채 </a:t>
            </a:r>
            <a:r>
              <a:rPr lang="en-US" altLang="ko-KR" b="1" dirty="0"/>
              <a:t>: 4 / 9 </a:t>
            </a:r>
            <a:r>
              <a:rPr lang="ko-KR" altLang="en-US" b="1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09896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316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리스트, 배열, 문자열</vt:lpstr>
      <vt:lpstr>List()</vt:lpstr>
      <vt:lpstr>PowerPoint 프레젠테이션</vt:lpstr>
      <vt:lpstr>PowerPoint 프레젠테이션</vt:lpstr>
      <vt:lpstr>PowerPoint 프레젠테이션</vt:lpstr>
      <vt:lpstr>말로 풀이해 보기</vt:lpstr>
      <vt:lpstr>PowerPoint 프레젠테이션</vt:lpstr>
      <vt:lpstr>3. 이 값에서 0~9까지의 자연수가 몇 개 쓰였는지 찾는다</vt:lpstr>
      <vt:lpstr>NHN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환경 만들기</dc:title>
  <dc:creator>이 준희</dc:creator>
  <cp:lastModifiedBy>이 준희</cp:lastModifiedBy>
  <cp:revision>50</cp:revision>
  <dcterms:created xsi:type="dcterms:W3CDTF">2020-08-13T10:26:37Z</dcterms:created>
  <dcterms:modified xsi:type="dcterms:W3CDTF">2020-08-27T03:37:53Z</dcterms:modified>
</cp:coreProperties>
</file>