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661b9a28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661b9a28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Displayed, </a:t>
            </a:r>
            <a:r>
              <a:rPr lang="en-US" dirty="0" err="1"/>
              <a:t>Anualized</a:t>
            </a:r>
            <a:r>
              <a:rPr lang="en-US" dirty="0"/>
              <a:t> Standard Devs, Beta </a:t>
            </a:r>
          </a:p>
        </p:txBody>
      </p:sp>
    </p:spTree>
    <p:extLst>
      <p:ext uri="{BB962C8B-B14F-4D97-AF65-F5344CB8AC3E}">
        <p14:creationId xmlns:p14="http://schemas.microsoft.com/office/powerpoint/2010/main" val="1694233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cAgnew055/Project-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Count of Monti Crypto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3BB622-AC10-4427-8396-9F958D071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389" y="2698461"/>
            <a:ext cx="1404937" cy="13795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5ECA2F-C879-44CB-886B-EBEF20071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2451" y="3777966"/>
            <a:ext cx="1404938" cy="12419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ED0B29-008E-4076-9E3F-84AF7BA5B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2213" y="2797175"/>
            <a:ext cx="1236476" cy="11821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E910FE-FB78-4C6A-A24B-EA07F984D0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681029"/>
            <a:ext cx="2462471" cy="24624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1E32F1-5B5A-4C2B-BA73-01771E4023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7369" y="3573672"/>
            <a:ext cx="1405009" cy="14462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4FA3AA-D7B5-4A67-B058-064E7A2600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09831" y="0"/>
            <a:ext cx="1234169" cy="12956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F0D64EF-29DE-43A5-B33D-E861757911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34" y="53740"/>
            <a:ext cx="1437759" cy="12419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6CBEA0D-580F-4AD9-8FC6-40A47DD436E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65628" y="490165"/>
            <a:ext cx="1354334" cy="124191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8ACC42F-0FD4-4A47-B65F-9C7056EA4E9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54389" y="543194"/>
            <a:ext cx="1504547" cy="12419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71B877B-35D5-49B3-845E-DA993BBE0EF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48805" y="220545"/>
            <a:ext cx="1284199" cy="13795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700669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Executive Summary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052974-F76C-4BC6-AEF4-7CA9F1A5F3D5}"/>
              </a:ext>
            </a:extLst>
          </p:cNvPr>
          <p:cNvSpPr txBox="1"/>
          <p:nvPr/>
        </p:nvSpPr>
        <p:spPr>
          <a:xfrm>
            <a:off x="671513" y="1628775"/>
            <a:ext cx="80295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target user for the Count of Monti Crypto Project is a new investor in the Crypto Currency market. The key goal is to provide a dashboard to visually explain and tell a story about past performance and relative risk of crypto assets. Using this analysis another tab on the dashboard will visually display a “Monti Carlo Simulation” of the future performance of given cryptocurrency assets.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Description: Using an API build a dataframe of historical cryptocurrency pricing data. Use this data to peform an analysis and visually display results.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Motivation for development</a:t>
            </a:r>
            <a:r>
              <a:rPr lang="en-US" dirty="0"/>
              <a:t>: Interest in cryptocurrency and further exploring data analysis of historical asset prices.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User Story: As a new investor in the cryptocurrency market, I need a tool to determine risk of assests and peform a historical analysis of crypto prices. My goal is to mitigate risk and chose investments that have the greatest potential of gains.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Techniques</a:t>
            </a:r>
            <a:endParaRPr dirty="0"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The data source for this project was the Alpaca Trade API. Daily metrics were pulled on 10 cryptocurrencies dating back to 2021-01-25.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Approximately 1.25 years of data were pulled for this analysis. Given the historical volatility and rapid growth of leading cryptocurrencies we chose to keep a relative short timeframe for our analysis. </a:t>
            </a:r>
            <a:endParaRPr dirty="0"/>
          </a:p>
          <a:p>
            <a:pPr lvl="0"/>
            <a:r>
              <a:rPr lang="en" dirty="0"/>
              <a:t>An API call was made for each cryptocurrency. Each dataframe was then reformatted dropping unneeded datapoints. The dataframes were then concatenated and used for analysis.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Technologies used: Python libraries imported (os, requests, pandas, dotenv, alpaca_trade_api, numpy, panel, plotly) Anaconda and Python3(ipykernal) notebook used for coding. Github used for collaberation and merging of code. </a:t>
            </a: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Breakdown of tasks and roles: </a:t>
            </a:r>
          </a:p>
          <a:p>
            <a:pPr marL="571500" lvl="1" indent="0">
              <a:spcBef>
                <a:spcPts val="0"/>
              </a:spcBef>
              <a:buSzPts val="1800"/>
              <a:buNone/>
            </a:pPr>
            <a:r>
              <a:rPr lang="en" dirty="0"/>
              <a:t>API setup, Construct dataframes, perform analysis, visualization of analysis, dashboard display, monti carlo simulation, visualization of monti carlo results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Challenges: Initial API requests, Concatenation of dataframes. Some crypto’s had data from multiple exchanges that needed to be reformatted. PotlyExpress and displaying histograms.</a:t>
            </a: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Successes: Overcame challenges using trial and error, research/documentation. Worked through visualization hurdles and restructed code</a:t>
            </a:r>
            <a:endParaRPr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56F2A-F523-4236-B6D9-2812F0C74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324889-CBD0-425B-B317-A8019ED12FD3}"/>
              </a:ext>
            </a:extLst>
          </p:cNvPr>
          <p:cNvSpPr txBox="1"/>
          <p:nvPr/>
        </p:nvSpPr>
        <p:spPr>
          <a:xfrm>
            <a:off x="485775" y="1343025"/>
            <a:ext cx="57864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Which three Crypto assets show the most stability and least risk?</a:t>
            </a:r>
          </a:p>
          <a:p>
            <a:pPr marL="342900" indent="-342900">
              <a:buAutoNum type="arabicPeriod"/>
            </a:pPr>
            <a:r>
              <a:rPr lang="en-US" dirty="0"/>
              <a:t>Which Crypto asset shows the most volatility and has greatest risk?</a:t>
            </a:r>
          </a:p>
          <a:p>
            <a:pPr marL="342900" indent="-342900">
              <a:buAutoNum type="arabicPeriod"/>
            </a:pPr>
            <a:r>
              <a:rPr lang="en-US" dirty="0"/>
              <a:t>How do alternative coins stack up in volitivity against bitcoin?</a:t>
            </a:r>
          </a:p>
          <a:p>
            <a:pPr marL="342900" indent="-342900">
              <a:buAutoNum type="arabicPeriod"/>
            </a:pPr>
            <a:r>
              <a:rPr lang="en-US" dirty="0"/>
              <a:t>Which crypto assets have high volume/liquidity and does this correlate with the risk of the asset?</a:t>
            </a:r>
          </a:p>
          <a:p>
            <a:pPr marL="342900" indent="-342900">
              <a:buAutoNum type="arabicPeriod"/>
            </a:pPr>
            <a:r>
              <a:rPr lang="en-US" dirty="0"/>
              <a:t>What are the simulated returns on our chosen crypto assets over the next year?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512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Code/Demo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Additional topics to research: More robust library/tool for constructing a dashboard and having filtering chart options.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Plan for future development: Add ability to pick and choose portfolio and weights for the monti carlo simulation. </a:t>
            </a:r>
            <a:r>
              <a:rPr lang="en-US" dirty="0"/>
              <a:t>A</a:t>
            </a:r>
            <a:r>
              <a:rPr lang="en" dirty="0"/>
              <a:t>dd more robust datasources with more historical data. 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Add machine learning and blockchain fundamentals that we will learn later in this course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Open issue to solve: Incorporate density plot of daily return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Deployed application.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GitHub: </a:t>
            </a:r>
            <a:r>
              <a:rPr lang="en-US" dirty="0">
                <a:hlinkClick r:id="rId3"/>
              </a:rPr>
              <a:t>https://github.com/MarcAgnew055/Project-1</a:t>
            </a: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2899</TotalTime>
  <Words>556</Words>
  <Application>Microsoft Office PowerPoint</Application>
  <PresentationFormat>On-screen Show (16:9)</PresentationFormat>
  <Paragraphs>33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Simple Light</vt:lpstr>
      <vt:lpstr>Count of Monti Crypto</vt:lpstr>
      <vt:lpstr>Executive Summary</vt:lpstr>
      <vt:lpstr>Concept</vt:lpstr>
      <vt:lpstr>Data Techniques</vt:lpstr>
      <vt:lpstr>Approach</vt:lpstr>
      <vt:lpstr>Questions </vt:lpstr>
      <vt:lpstr>Code/Demo</vt:lpstr>
      <vt:lpstr>Next Steps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 of Monti Crypto</dc:title>
  <dc:creator>Jacob Edelbrock</dc:creator>
  <cp:lastModifiedBy>Jacob Edelbrock</cp:lastModifiedBy>
  <cp:revision>2</cp:revision>
  <dcterms:modified xsi:type="dcterms:W3CDTF">2022-04-29T04:22:24Z</dcterms:modified>
</cp:coreProperties>
</file>