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Agnew055/Project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 of Monti Crypto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BB622-AC10-4427-8396-9F958D07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89" y="2698461"/>
            <a:ext cx="1404937" cy="1379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ECA2F-C879-44CB-886B-EBEF20071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51" y="3777966"/>
            <a:ext cx="1404938" cy="1241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D0B29-008E-4076-9E3F-84AF7BA5B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213" y="2797175"/>
            <a:ext cx="1236476" cy="1182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910FE-FB78-4C6A-A24B-EA07F984D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81029"/>
            <a:ext cx="2462471" cy="2462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1E32F1-5B5A-4C2B-BA73-01771E402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369" y="3573672"/>
            <a:ext cx="1405009" cy="1446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FA3AA-D7B5-4A67-B058-064E7A260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831" y="0"/>
            <a:ext cx="1234169" cy="12956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0D64EF-29DE-43A5-B33D-E861757911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34" y="53740"/>
            <a:ext cx="1437759" cy="1241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CBEA0D-580F-4AD9-8FC6-40A47DD436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5628" y="490165"/>
            <a:ext cx="1354334" cy="12419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ACC42F-0FD4-4A47-B65F-9C7056EA4E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4389" y="543194"/>
            <a:ext cx="1504547" cy="12419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1B877B-35D5-49B3-845E-DA993BBE0E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8805" y="220545"/>
            <a:ext cx="1284199" cy="13795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00669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52974-F76C-4BC6-AEF4-7CA9F1A5F3D5}"/>
              </a:ext>
            </a:extLst>
          </p:cNvPr>
          <p:cNvSpPr txBox="1"/>
          <p:nvPr/>
        </p:nvSpPr>
        <p:spPr>
          <a:xfrm>
            <a:off x="671513" y="1628775"/>
            <a:ext cx="8029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user for the Count of Monti Crypto Project is a new investor in the Crypto Currency market. The key goal is to provide a dashboard to visually explain and tell a story about past performance and relative risk of crypto assets. Using this analysis another tab on the dashboard will visually display a “Monti Carlo Simulation” of the future performance of given cryptocurrency assets.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Using an API build a dataframe of historical cryptocurrency pricing data. Use this data to peform an analysis and visually display results.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  <a:r>
              <a:rPr lang="en-US" dirty="0"/>
              <a:t>: Interest in cryptocurrency and further exploring data analysis of historical asset prices.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 As a new investor in the cryptocurrency market, I need a tool to determine risk of assests and peform a historical analysis of crypto prices. My goal is to mitigate risk and chose investments that have the greatest potential of gains.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Techniques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data source for this project was the Alpaca Trade API. Daily metrics were pulled on 10 cryptocurrencies dating back to 2021-01-25.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Approximately 1.25 years of data were pulled for this analysis. Given the historical volatility and rapid growth of leading cryptocurrencies we chose to keep a relative short timeframe for our analysis. </a:t>
            </a:r>
            <a:endParaRPr dirty="0"/>
          </a:p>
          <a:p>
            <a:pPr lvl="0"/>
            <a:r>
              <a:rPr lang="en" dirty="0"/>
              <a:t>An API call was made for each cryptocurrency. Each dataframe was then reformatted dropping unneeded datapoints. The dataframes were then concatenated and used for analysis.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used: Python libraries imported (os, requests, pandas, dotenv, alpaca_trade_api, numpy, panel, plotly) Anaconda and Python3(ipykernal) notebook used for coding. Github used for collaberation and merging of code.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roles: 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" dirty="0"/>
              <a:t>API setup, Construct dataframes, perform analysis, visualization of analysis, dashboard display, monti carlo simulation, visualization of monti carlo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Challenges: Initial API requests, Concatenation of dataframes, displaying certain charts on t</a:t>
            </a:r>
            <a:r>
              <a:rPr lang="en-US" dirty="0"/>
              <a:t>he</a:t>
            </a:r>
            <a:r>
              <a:rPr lang="en" dirty="0"/>
              <a:t> dashboard.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Successes: Overcame challenges using trial and error, research/documentation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Additional questions that surfaced: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Additional topics to research: More robust library/tool for constructing a dashboard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Plan for future development: Add ability to pick and choose portfolio and weights for the monti carlo simulation. </a:t>
            </a:r>
            <a:r>
              <a:rPr lang="en-US" dirty="0"/>
              <a:t>A</a:t>
            </a:r>
            <a:r>
              <a:rPr lang="en" dirty="0"/>
              <a:t>dd more robust datasources with more historical data.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 application.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GitHub: </a:t>
            </a:r>
            <a:r>
              <a:rPr lang="en-US">
                <a:hlinkClick r:id="rId3"/>
              </a:rPr>
              <a:t>https://github.com/MarcAgnew055/Project-1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Count of Monti Crypto</vt:lpstr>
      <vt:lpstr>Executive Summary</vt:lpstr>
      <vt:lpstr>Concept</vt:lpstr>
      <vt:lpstr>Data Techniques</vt:lpstr>
      <vt:lpstr>Approach</vt:lpstr>
      <vt:lpstr>Demo</vt:lpstr>
      <vt:lpstr>Next Steps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of Monti Crypto</dc:title>
  <dc:creator>Jacob Edelbrock</dc:creator>
  <cp:lastModifiedBy>Jacob Edelbrock</cp:lastModifiedBy>
  <cp:revision>1</cp:revision>
  <dcterms:modified xsi:type="dcterms:W3CDTF">2022-04-27T04:03:08Z</dcterms:modified>
</cp:coreProperties>
</file>