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2080A52-2B1C-42A8-85CF-E41857337281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C6D7F0B-F0B1-4B8D-B444-D5F08C6A0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35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A52-2B1C-42A8-85CF-E41857337281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F0B-F0B1-4B8D-B444-D5F08C6A0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68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A52-2B1C-42A8-85CF-E41857337281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F0B-F0B1-4B8D-B444-D5F08C6A0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141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A52-2B1C-42A8-85CF-E41857337281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F0B-F0B1-4B8D-B444-D5F08C6A0CC5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5468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A52-2B1C-42A8-85CF-E41857337281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F0B-F0B1-4B8D-B444-D5F08C6A0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264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A52-2B1C-42A8-85CF-E41857337281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F0B-F0B1-4B8D-B444-D5F08C6A0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969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A52-2B1C-42A8-85CF-E41857337281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F0B-F0B1-4B8D-B444-D5F08C6A0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131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A52-2B1C-42A8-85CF-E41857337281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F0B-F0B1-4B8D-B444-D5F08C6A0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595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A52-2B1C-42A8-85CF-E41857337281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F0B-F0B1-4B8D-B444-D5F08C6A0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99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A52-2B1C-42A8-85CF-E41857337281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F0B-F0B1-4B8D-B444-D5F08C6A0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66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A52-2B1C-42A8-85CF-E41857337281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F0B-F0B1-4B8D-B444-D5F08C6A0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88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A52-2B1C-42A8-85CF-E41857337281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F0B-F0B1-4B8D-B444-D5F08C6A0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7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A52-2B1C-42A8-85CF-E41857337281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F0B-F0B1-4B8D-B444-D5F08C6A0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45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A52-2B1C-42A8-85CF-E41857337281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F0B-F0B1-4B8D-B444-D5F08C6A0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07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A52-2B1C-42A8-85CF-E41857337281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F0B-F0B1-4B8D-B444-D5F08C6A0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79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A52-2B1C-42A8-85CF-E41857337281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F0B-F0B1-4B8D-B444-D5F08C6A0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10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A52-2B1C-42A8-85CF-E41857337281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7F0B-F0B1-4B8D-B444-D5F08C6A0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90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80A52-2B1C-42A8-85CF-E41857337281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7F0B-F0B1-4B8D-B444-D5F08C6A0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187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BeckRT/myapp-g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tadion enthält.&#10;&#10;Automatisch generierte Beschreibung">
            <a:extLst>
              <a:ext uri="{FF2B5EF4-FFF2-40B4-BE49-F238E27FC236}">
                <a16:creationId xmlns:a16="http://schemas.microsoft.com/office/drawing/2014/main" id="{189BB12C-C9E3-32F6-ED4D-9C13B1521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774" y="-31767"/>
            <a:ext cx="13269181" cy="68897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F8FF7C9-4B99-4435-EAA3-37B61955A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teamstar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CF0B10-9E66-835D-2514-6D46ABDA2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ESD Projekt von Marc Beck 765594</a:t>
            </a:r>
          </a:p>
        </p:txBody>
      </p:sp>
    </p:spTree>
    <p:extLst>
      <p:ext uri="{BB962C8B-B14F-4D97-AF65-F5344CB8AC3E}">
        <p14:creationId xmlns:p14="http://schemas.microsoft.com/office/powerpoint/2010/main" val="25259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07FA7-3D47-528F-926C-C3CD3C71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Agenda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60282-0751-BF3A-3590-C541B8D2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Business Background / Allgemein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Technical Highlights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demo</a:t>
            </a:r>
            <a:endParaRPr lang="de-DE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13461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1A5C1-B01C-9730-36EB-20A0B27B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1. Business </a:t>
            </a:r>
            <a:r>
              <a:rPr lang="de-DE" dirty="0" err="1">
                <a:solidFill>
                  <a:schemeClr val="bg1"/>
                </a:solidFill>
              </a:rPr>
              <a:t>background</a:t>
            </a:r>
            <a:r>
              <a:rPr lang="de-DE" dirty="0">
                <a:solidFill>
                  <a:schemeClr val="bg1"/>
                </a:solidFill>
              </a:rPr>
              <a:t> / Allgemein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1B3265-B3E7-DCDE-5D8E-7B74184E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>
                <a:solidFill>
                  <a:schemeClr val="bg1"/>
                </a:solidFill>
              </a:rPr>
              <a:t>Einfache „App“ für Fußballvereine zur Organisation von Trainingseinheiten</a:t>
            </a:r>
          </a:p>
          <a:p>
            <a:r>
              <a:rPr lang="de-DE" dirty="0">
                <a:solidFill>
                  <a:schemeClr val="bg1"/>
                </a:solidFill>
              </a:rPr>
              <a:t>Trainer: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Fügt Spieler/Trainer hinzu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Erstellt/löscht Trainings </a:t>
            </a:r>
          </a:p>
          <a:p>
            <a:r>
              <a:rPr lang="de-DE" dirty="0">
                <a:solidFill>
                  <a:schemeClr val="bg1"/>
                </a:solidFill>
              </a:rPr>
              <a:t>Spieler: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Ab-/Zusage zum jeweiligen Training </a:t>
            </a:r>
          </a:p>
          <a:p>
            <a:r>
              <a:rPr lang="de-DE" dirty="0">
                <a:solidFill>
                  <a:schemeClr val="bg1"/>
                </a:solidFill>
              </a:rPr>
              <a:t>Alle: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Kader anschauen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Übersicht über Trainingseinheiten</a:t>
            </a:r>
          </a:p>
        </p:txBody>
      </p:sp>
    </p:spTree>
    <p:extLst>
      <p:ext uri="{BB962C8B-B14F-4D97-AF65-F5344CB8AC3E}">
        <p14:creationId xmlns:p14="http://schemas.microsoft.com/office/powerpoint/2010/main" val="158925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2A996-746E-900C-1685-60C9B14C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2. Architecture </a:t>
            </a: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7E9304E7-0A76-0D46-BF7F-B28D51559014}"/>
              </a:ext>
            </a:extLst>
          </p:cNvPr>
          <p:cNvSpPr/>
          <p:nvPr/>
        </p:nvSpPr>
        <p:spPr>
          <a:xfrm>
            <a:off x="3529780" y="4316361"/>
            <a:ext cx="1769807" cy="119953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Trainings, Feedback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AB769D-82DC-AE18-C794-ED55550C9735}"/>
              </a:ext>
            </a:extLst>
          </p:cNvPr>
          <p:cNvSpPr/>
          <p:nvPr/>
        </p:nvSpPr>
        <p:spPr>
          <a:xfrm>
            <a:off x="3500284" y="2791311"/>
            <a:ext cx="1828800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teamstar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29B8D90-5419-AE33-C769-2345746B305F}"/>
              </a:ext>
            </a:extLst>
          </p:cNvPr>
          <p:cNvSpPr/>
          <p:nvPr/>
        </p:nvSpPr>
        <p:spPr>
          <a:xfrm>
            <a:off x="6656438" y="2791311"/>
            <a:ext cx="1828800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0" dirty="0" err="1">
                <a:solidFill>
                  <a:schemeClr val="bg1"/>
                </a:solidFill>
                <a:effectLst/>
              </a:rPr>
              <a:t>authorization</a:t>
            </a:r>
            <a:endParaRPr lang="de-DE" b="0" dirty="0">
              <a:solidFill>
                <a:schemeClr val="bg1"/>
              </a:solidFill>
              <a:effectLst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16E8C21-7D7A-9149-0A9C-D3B82B1FE5BF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>
            <a:off x="4414684" y="3774537"/>
            <a:ext cx="0" cy="5418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C074F82-3DBC-6EC3-9851-0CB6F6877A35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5329084" y="3282924"/>
            <a:ext cx="1327354" cy="5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34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2A996-746E-900C-1685-60C9B14C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2. Architecture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AB769D-82DC-AE18-C794-ED55550C9735}"/>
              </a:ext>
            </a:extLst>
          </p:cNvPr>
          <p:cNvSpPr/>
          <p:nvPr/>
        </p:nvSpPr>
        <p:spPr>
          <a:xfrm>
            <a:off x="2939846" y="2050025"/>
            <a:ext cx="1828800" cy="14785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User</a:t>
            </a:r>
          </a:p>
          <a:p>
            <a:pPr algn="ctr"/>
            <a:r>
              <a:rPr lang="de-DE" dirty="0"/>
              <a:t>ID : </a:t>
            </a:r>
            <a:r>
              <a:rPr lang="de-DE" dirty="0" err="1"/>
              <a:t>int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Name : </a:t>
            </a:r>
            <a:r>
              <a:rPr lang="de-DE" dirty="0" err="1"/>
              <a:t>string</a:t>
            </a:r>
            <a:endParaRPr lang="de-DE" dirty="0"/>
          </a:p>
          <a:p>
            <a:pPr algn="ctr"/>
            <a:r>
              <a:rPr lang="de-DE" dirty="0" err="1"/>
              <a:t>Role</a:t>
            </a:r>
            <a:r>
              <a:rPr lang="de-DE" dirty="0"/>
              <a:t> : </a:t>
            </a:r>
            <a:r>
              <a:rPr lang="de-DE" dirty="0" err="1"/>
              <a:t>string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29B8D90-5419-AE33-C769-2345746B305F}"/>
              </a:ext>
            </a:extLst>
          </p:cNvPr>
          <p:cNvSpPr/>
          <p:nvPr/>
        </p:nvSpPr>
        <p:spPr>
          <a:xfrm>
            <a:off x="6912076" y="2050025"/>
            <a:ext cx="2920181" cy="2037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Training</a:t>
            </a:r>
          </a:p>
          <a:p>
            <a:pPr algn="ctr"/>
            <a:r>
              <a:rPr lang="de-DE" b="0" dirty="0">
                <a:solidFill>
                  <a:schemeClr val="bg1"/>
                </a:solidFill>
                <a:effectLst/>
              </a:rPr>
              <a:t>Topic : </a:t>
            </a:r>
            <a:r>
              <a:rPr lang="de-DE" b="0" dirty="0" err="1">
                <a:solidFill>
                  <a:schemeClr val="bg1"/>
                </a:solidFill>
                <a:effectLst/>
              </a:rPr>
              <a:t>string</a:t>
            </a:r>
            <a:endParaRPr lang="de-DE" b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Content : </a:t>
            </a:r>
            <a:r>
              <a:rPr lang="de-DE" dirty="0" err="1">
                <a:solidFill>
                  <a:schemeClr val="bg1"/>
                </a:solidFill>
              </a:rPr>
              <a:t>string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b="0" dirty="0">
                <a:solidFill>
                  <a:schemeClr val="bg1"/>
                </a:solidFill>
                <a:effectLst/>
              </a:rPr>
              <a:t>Date : </a:t>
            </a:r>
            <a:r>
              <a:rPr lang="de-DE" b="0" dirty="0" err="1">
                <a:solidFill>
                  <a:schemeClr val="bg1"/>
                </a:solidFill>
                <a:effectLst/>
              </a:rPr>
              <a:t>string</a:t>
            </a:r>
            <a:endParaRPr lang="de-DE" b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Feedbacks : []Feedbacks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User : User </a:t>
            </a:r>
          </a:p>
          <a:p>
            <a:pPr algn="ctr"/>
            <a:endParaRPr lang="de-DE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827A72-3453-B8D8-D2F7-B7C0FF467523}"/>
              </a:ext>
            </a:extLst>
          </p:cNvPr>
          <p:cNvSpPr/>
          <p:nvPr/>
        </p:nvSpPr>
        <p:spPr>
          <a:xfrm>
            <a:off x="2910480" y="3988343"/>
            <a:ext cx="1917289" cy="1730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Feedback </a:t>
            </a:r>
          </a:p>
          <a:p>
            <a:pPr algn="ctr"/>
            <a:r>
              <a:rPr lang="de-DE" dirty="0" err="1"/>
              <a:t>TrainingID</a:t>
            </a:r>
            <a:r>
              <a:rPr lang="de-DE" dirty="0"/>
              <a:t> : </a:t>
            </a:r>
            <a:r>
              <a:rPr lang="de-DE" dirty="0" err="1"/>
              <a:t>uint</a:t>
            </a:r>
            <a:endParaRPr lang="de-DE" dirty="0"/>
          </a:p>
          <a:p>
            <a:pPr algn="ctr"/>
            <a:r>
              <a:rPr lang="de-DE" dirty="0" err="1"/>
              <a:t>Reason</a:t>
            </a:r>
            <a:r>
              <a:rPr lang="de-DE" dirty="0"/>
              <a:t> : </a:t>
            </a:r>
            <a:r>
              <a:rPr lang="de-DE" dirty="0" err="1"/>
              <a:t>string</a:t>
            </a:r>
            <a:endParaRPr lang="de-DE" dirty="0"/>
          </a:p>
          <a:p>
            <a:pPr algn="ctr"/>
            <a:r>
              <a:rPr lang="de-DE" dirty="0"/>
              <a:t>User : User </a:t>
            </a:r>
          </a:p>
          <a:p>
            <a:pPr algn="ctr"/>
            <a:r>
              <a:rPr lang="de-DE" dirty="0"/>
              <a:t>&lt;&lt;</a:t>
            </a:r>
            <a:r>
              <a:rPr lang="de-DE" dirty="0" err="1"/>
              <a:t>enum</a:t>
            </a:r>
            <a:r>
              <a:rPr lang="de-DE" dirty="0"/>
              <a:t>&gt;&gt;</a:t>
            </a:r>
          </a:p>
          <a:p>
            <a:pPr algn="ctr"/>
            <a:r>
              <a:rPr lang="de-DE" dirty="0"/>
              <a:t>Status : Status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969A619-6677-72E9-4CF0-5A69CFB8A9E0}"/>
              </a:ext>
            </a:extLst>
          </p:cNvPr>
          <p:cNvSpPr/>
          <p:nvPr/>
        </p:nvSpPr>
        <p:spPr>
          <a:xfrm>
            <a:off x="5870118" y="5150201"/>
            <a:ext cx="2192593" cy="10892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&lt;&lt;</a:t>
            </a:r>
            <a:r>
              <a:rPr lang="de-DE" dirty="0" err="1"/>
              <a:t>enumeration</a:t>
            </a:r>
            <a:r>
              <a:rPr lang="de-DE" dirty="0"/>
              <a:t>&gt;&gt;</a:t>
            </a:r>
          </a:p>
          <a:p>
            <a:pPr algn="ctr"/>
            <a:r>
              <a:rPr lang="de-DE" dirty="0"/>
              <a:t>Status </a:t>
            </a:r>
          </a:p>
          <a:p>
            <a:pPr algn="ctr"/>
            <a:r>
              <a:rPr lang="de-DE" dirty="0"/>
              <a:t>„YES“</a:t>
            </a:r>
          </a:p>
          <a:p>
            <a:pPr algn="ctr"/>
            <a:r>
              <a:rPr lang="de-DE" dirty="0"/>
              <a:t>„NO“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0C701EB-4250-9919-B7FE-ADCEA3E33543}"/>
              </a:ext>
            </a:extLst>
          </p:cNvPr>
          <p:cNvCxnSpPr>
            <a:stCxn id="5" idx="3"/>
          </p:cNvCxnSpPr>
          <p:nvPr/>
        </p:nvCxnSpPr>
        <p:spPr>
          <a:xfrm flipV="1">
            <a:off x="4768646" y="2789309"/>
            <a:ext cx="214343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EFE12697-4F77-F3B6-1F91-486AF52BDFB8}"/>
              </a:ext>
            </a:extLst>
          </p:cNvPr>
          <p:cNvSpPr txBox="1"/>
          <p:nvPr/>
        </p:nvSpPr>
        <p:spPr>
          <a:xfrm>
            <a:off x="4701483" y="24435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AB19E9-51E2-BFC1-F8A6-D4BAC7BDB8BD}"/>
              </a:ext>
            </a:extLst>
          </p:cNvPr>
          <p:cNvSpPr txBox="1"/>
          <p:nvPr/>
        </p:nvSpPr>
        <p:spPr>
          <a:xfrm>
            <a:off x="6680759" y="250032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0DCF80E-A463-5362-5328-D5203864376F}"/>
              </a:ext>
            </a:extLst>
          </p:cNvPr>
          <p:cNvCxnSpPr>
            <a:cxnSpLocks/>
          </p:cNvCxnSpPr>
          <p:nvPr/>
        </p:nvCxnSpPr>
        <p:spPr>
          <a:xfrm>
            <a:off x="4857135" y="5305553"/>
            <a:ext cx="9832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3F096DF-E7A1-33FF-D87B-90FE0082479E}"/>
              </a:ext>
            </a:extLst>
          </p:cNvPr>
          <p:cNvCxnSpPr>
            <a:endCxn id="7" idx="3"/>
          </p:cNvCxnSpPr>
          <p:nvPr/>
        </p:nvCxnSpPr>
        <p:spPr>
          <a:xfrm flipH="1">
            <a:off x="4827769" y="3742537"/>
            <a:ext cx="2054941" cy="1111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17E3500A-BB7D-0771-64B3-8AEEA717CC50}"/>
              </a:ext>
            </a:extLst>
          </p:cNvPr>
          <p:cNvSpPr txBox="1"/>
          <p:nvPr/>
        </p:nvSpPr>
        <p:spPr>
          <a:xfrm>
            <a:off x="4827769" y="445319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EF66C2A-31E8-362C-9D1A-D4B6A31CB364}"/>
              </a:ext>
            </a:extLst>
          </p:cNvPr>
          <p:cNvSpPr txBox="1"/>
          <p:nvPr/>
        </p:nvSpPr>
        <p:spPr>
          <a:xfrm>
            <a:off x="6631377" y="34535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404310F-7D7D-CD1A-7BB7-295FA723E52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854246" y="3528594"/>
            <a:ext cx="14879" cy="459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2231D5B-0479-1EE6-8DA9-6E0151DF37CD}"/>
              </a:ext>
            </a:extLst>
          </p:cNvPr>
          <p:cNvSpPr txBox="1"/>
          <p:nvPr/>
        </p:nvSpPr>
        <p:spPr>
          <a:xfrm>
            <a:off x="3854246" y="36897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0B47278-4B75-E66A-A1C2-FC6B1D74B361}"/>
              </a:ext>
            </a:extLst>
          </p:cNvPr>
          <p:cNvSpPr txBox="1"/>
          <p:nvPr/>
        </p:nvSpPr>
        <p:spPr>
          <a:xfrm>
            <a:off x="3629769" y="3443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76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B683F-678B-7296-0491-E7F22C41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3. Technical Highlights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FD08E-8FDE-4E63-100C-D58A77DB6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Login/ Zugriffskontrolle 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	=&gt; </a:t>
            </a:r>
            <a:r>
              <a:rPr lang="de-DE" dirty="0" err="1">
                <a:solidFill>
                  <a:schemeClr val="bg1"/>
                </a:solidFill>
              </a:rPr>
              <a:t>authorization</a:t>
            </a: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Keine Fehlermeldungen </a:t>
            </a:r>
          </a:p>
        </p:txBody>
      </p:sp>
    </p:spTree>
    <p:extLst>
      <p:ext uri="{BB962C8B-B14F-4D97-AF65-F5344CB8AC3E}">
        <p14:creationId xmlns:p14="http://schemas.microsoft.com/office/powerpoint/2010/main" val="327327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B05453A-F00B-49F2-C2F3-A657F198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4. Live Demo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238B5B-8CF3-F579-145E-44EE36501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10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B470F-51C7-0BD4-6EF7-5FBA1208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5. </a:t>
            </a:r>
            <a:r>
              <a:rPr lang="de-DE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90EB6-082C-69B8-8601-F3CC05260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Meine Repo: </a:t>
            </a:r>
            <a:r>
              <a:rPr lang="de-DE" dirty="0">
                <a:solidFill>
                  <a:schemeClr val="bg1"/>
                </a:solidFill>
                <a:hlinkClick r:id="rId2"/>
              </a:rPr>
              <a:t>https://github.com/MarcBeckRT/myapp-go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Interessantes (sehr anspruchsvolles) Projekt </a:t>
            </a:r>
          </a:p>
          <a:p>
            <a:r>
              <a:rPr lang="de-DE" dirty="0">
                <a:solidFill>
                  <a:schemeClr val="bg1"/>
                </a:solidFill>
              </a:rPr>
              <a:t>Gruppenarbeit hätte sehr geholfen 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208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171</Words>
  <Application>Microsoft Office PowerPoint</Application>
  <PresentationFormat>Breitbild</PresentationFormat>
  <Paragraphs>60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Tw Cen MT</vt:lpstr>
      <vt:lpstr>Schaltkreis</vt:lpstr>
      <vt:lpstr>teamstar</vt:lpstr>
      <vt:lpstr>Agenda </vt:lpstr>
      <vt:lpstr>1. Business background / Allgemein </vt:lpstr>
      <vt:lpstr>2. Architecture </vt:lpstr>
      <vt:lpstr>2. Architecture </vt:lpstr>
      <vt:lpstr>3. Technical Highlights</vt:lpstr>
      <vt:lpstr>4. Live Demo</vt:lpstr>
      <vt:lpstr>5. 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teamstar</dc:title>
  <dc:creator>Marc Beck</dc:creator>
  <cp:lastModifiedBy>Marc Beck</cp:lastModifiedBy>
  <cp:revision>2</cp:revision>
  <dcterms:created xsi:type="dcterms:W3CDTF">2022-07-17T20:09:52Z</dcterms:created>
  <dcterms:modified xsi:type="dcterms:W3CDTF">2022-07-17T21:11:25Z</dcterms:modified>
</cp:coreProperties>
</file>