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70" r:id="rId10"/>
    <p:sldId id="27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9F61D-5C02-41E1-939C-B9A4BF4313E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A2C7128-44C5-4E5E-A5AF-F521B83BA809}" type="pres">
      <dgm:prSet presAssocID="{A869F61D-5C02-41E1-939C-B9A4BF4313E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13A1ACB5-6B7E-4BD2-A425-EB7C6513120A}" type="presOf" srcId="{A869F61D-5C02-41E1-939C-B9A4BF4313E8}" destId="{7A2C7128-44C5-4E5E-A5AF-F521B83BA809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CD2B6-88DE-4161-A553-34432446893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66D18D-CF20-4BE9-824D-1AF06A4B2B46}">
      <dgm:prSet phldrT="[Texte]"/>
      <dgm:spPr/>
      <dgm:t>
        <a:bodyPr/>
        <a:lstStyle/>
        <a:p>
          <a:r>
            <a:rPr lang="fr-FR" dirty="0"/>
            <a:t>Main</a:t>
          </a:r>
        </a:p>
      </dgm:t>
    </dgm:pt>
    <dgm:pt modelId="{6A99FA30-5F9F-4866-8366-FC6FFDA63D2B}" type="parTrans" cxnId="{AE7FBBB6-4212-48B8-8459-F91EF7458174}">
      <dgm:prSet/>
      <dgm:spPr/>
      <dgm:t>
        <a:bodyPr/>
        <a:lstStyle/>
        <a:p>
          <a:endParaRPr lang="fr-FR"/>
        </a:p>
      </dgm:t>
    </dgm:pt>
    <dgm:pt modelId="{4B55F841-0BBE-4751-8CC4-3A4321D463C3}" type="sibTrans" cxnId="{AE7FBBB6-4212-48B8-8459-F91EF7458174}">
      <dgm:prSet/>
      <dgm:spPr/>
      <dgm:t>
        <a:bodyPr/>
        <a:lstStyle/>
        <a:p>
          <a:endParaRPr lang="fr-FR"/>
        </a:p>
      </dgm:t>
    </dgm:pt>
    <dgm:pt modelId="{0B12D683-DB66-4E3B-9BFD-AE72D02BB38A}">
      <dgm:prSet phldrT="[Texte]" custT="1"/>
      <dgm:spPr/>
      <dgm:t>
        <a:bodyPr/>
        <a:lstStyle/>
        <a:p>
          <a:r>
            <a:rPr lang="fr-FR" sz="2000" dirty="0"/>
            <a:t>Init       (1)</a:t>
          </a:r>
        </a:p>
      </dgm:t>
    </dgm:pt>
    <dgm:pt modelId="{632D2B68-CF20-4DB7-9BB9-35F203E7DDFD}" type="parTrans" cxnId="{3D94EA1F-E811-42FE-8557-BDD3448737BB}">
      <dgm:prSet/>
      <dgm:spPr/>
      <dgm:t>
        <a:bodyPr/>
        <a:lstStyle/>
        <a:p>
          <a:endParaRPr lang="fr-FR"/>
        </a:p>
      </dgm:t>
    </dgm:pt>
    <dgm:pt modelId="{A5395186-9E79-4F9F-9B44-03849BB08727}" type="sibTrans" cxnId="{3D94EA1F-E811-42FE-8557-BDD3448737BB}">
      <dgm:prSet/>
      <dgm:spPr/>
      <dgm:t>
        <a:bodyPr/>
        <a:lstStyle/>
        <a:p>
          <a:endParaRPr lang="fr-FR"/>
        </a:p>
      </dgm:t>
    </dgm:pt>
    <dgm:pt modelId="{29F0B885-3024-4287-A056-AA94C1A75FEE}">
      <dgm:prSet phldrT="[Texte]" custT="1"/>
      <dgm:spPr/>
      <dgm:t>
        <a:bodyPr/>
        <a:lstStyle/>
        <a:p>
          <a:r>
            <a:rPr lang="fr-FR" sz="2000" dirty="0" err="1"/>
            <a:t>Sommetsarc</a:t>
          </a:r>
          <a:r>
            <a:rPr lang="fr-FR" sz="2000" dirty="0"/>
            <a:t> (2)</a:t>
          </a:r>
        </a:p>
      </dgm:t>
    </dgm:pt>
    <dgm:pt modelId="{5D898D32-42A3-4A1D-AD72-3ACC8844D135}" type="parTrans" cxnId="{F513BFB6-536B-438B-93EB-3A802CBC1B26}">
      <dgm:prSet/>
      <dgm:spPr/>
      <dgm:t>
        <a:bodyPr/>
        <a:lstStyle/>
        <a:p>
          <a:endParaRPr lang="fr-FR"/>
        </a:p>
      </dgm:t>
    </dgm:pt>
    <dgm:pt modelId="{224C3E47-CF49-43B6-BA65-5A22CB0D21BD}" type="sibTrans" cxnId="{F513BFB6-536B-438B-93EB-3A802CBC1B26}">
      <dgm:prSet/>
      <dgm:spPr/>
      <dgm:t>
        <a:bodyPr/>
        <a:lstStyle/>
        <a:p>
          <a:endParaRPr lang="fr-FR"/>
        </a:p>
      </dgm:t>
    </dgm:pt>
    <dgm:pt modelId="{A6306F63-11D4-4B74-B7DB-57E7965C3ACF}">
      <dgm:prSet phldrT="[Texte]" custT="1"/>
      <dgm:spPr/>
      <dgm:t>
        <a:bodyPr/>
        <a:lstStyle/>
        <a:p>
          <a:r>
            <a:rPr lang="fr-FR" sz="2000" dirty="0" err="1"/>
            <a:t>Creationmatrice</a:t>
          </a:r>
          <a:r>
            <a:rPr lang="fr-FR" sz="2000" dirty="0"/>
            <a:t> (3)</a:t>
          </a:r>
        </a:p>
      </dgm:t>
    </dgm:pt>
    <dgm:pt modelId="{ADCDEAF3-1251-4CE5-B99B-B5E543F9B1EB}" type="parTrans" cxnId="{F4F3E4B5-8908-4A29-AD45-49F96A73B8EA}">
      <dgm:prSet/>
      <dgm:spPr/>
      <dgm:t>
        <a:bodyPr/>
        <a:lstStyle/>
        <a:p>
          <a:endParaRPr lang="fr-FR"/>
        </a:p>
      </dgm:t>
    </dgm:pt>
    <dgm:pt modelId="{FA75EAE8-5DC5-4ED7-9B72-0F9A179B6076}" type="sibTrans" cxnId="{F4F3E4B5-8908-4A29-AD45-49F96A73B8EA}">
      <dgm:prSet/>
      <dgm:spPr/>
      <dgm:t>
        <a:bodyPr/>
        <a:lstStyle/>
        <a:p>
          <a:endParaRPr lang="fr-FR"/>
        </a:p>
      </dgm:t>
    </dgm:pt>
    <dgm:pt modelId="{5A00818E-D79B-4275-A9BD-018AB8341C45}">
      <dgm:prSet phldrT="[Texte]" custT="1"/>
      <dgm:spPr/>
      <dgm:t>
        <a:bodyPr/>
        <a:lstStyle/>
        <a:p>
          <a:r>
            <a:rPr lang="fr-FR" sz="2000" dirty="0"/>
            <a:t>Storage (4)</a:t>
          </a:r>
        </a:p>
      </dgm:t>
    </dgm:pt>
    <dgm:pt modelId="{189D36FE-26FB-4A7C-B65C-3CFDFC24BE4B}" type="parTrans" cxnId="{24B5C964-86A4-4639-9224-224DBBD91496}">
      <dgm:prSet/>
      <dgm:spPr/>
      <dgm:t>
        <a:bodyPr/>
        <a:lstStyle/>
        <a:p>
          <a:endParaRPr lang="fr-FR"/>
        </a:p>
      </dgm:t>
    </dgm:pt>
    <dgm:pt modelId="{1715DA32-2786-4C8E-A17E-A843BE2903BA}" type="sibTrans" cxnId="{24B5C964-86A4-4639-9224-224DBBD91496}">
      <dgm:prSet/>
      <dgm:spPr/>
      <dgm:t>
        <a:bodyPr/>
        <a:lstStyle/>
        <a:p>
          <a:endParaRPr lang="fr-FR"/>
        </a:p>
      </dgm:t>
    </dgm:pt>
    <dgm:pt modelId="{7162FD8B-0174-4B55-9396-7621305F2B7B}">
      <dgm:prSet custT="1"/>
      <dgm:spPr/>
      <dgm:t>
        <a:bodyPr/>
        <a:lstStyle/>
        <a:p>
          <a:r>
            <a:rPr lang="fr-FR" sz="2000" dirty="0"/>
            <a:t>Affichage (5)</a:t>
          </a:r>
        </a:p>
      </dgm:t>
    </dgm:pt>
    <dgm:pt modelId="{A6FAF1B6-9A47-485C-A907-93D5ADDB8F13}" type="parTrans" cxnId="{B2495E9A-38C3-4B36-B915-30C9FF816BC0}">
      <dgm:prSet/>
      <dgm:spPr/>
      <dgm:t>
        <a:bodyPr/>
        <a:lstStyle/>
        <a:p>
          <a:endParaRPr lang="fr-FR"/>
        </a:p>
      </dgm:t>
    </dgm:pt>
    <dgm:pt modelId="{F71C9532-6986-4234-8E8A-9B3C68B7CEBD}" type="sibTrans" cxnId="{B2495E9A-38C3-4B36-B915-30C9FF816BC0}">
      <dgm:prSet/>
      <dgm:spPr/>
      <dgm:t>
        <a:bodyPr/>
        <a:lstStyle/>
        <a:p>
          <a:endParaRPr lang="fr-FR"/>
        </a:p>
      </dgm:t>
    </dgm:pt>
    <dgm:pt modelId="{5E4F5F94-75FD-42F2-9736-F6B1E1475467}">
      <dgm:prSet phldrT="[Texte]" custT="1"/>
      <dgm:spPr/>
      <dgm:t>
        <a:bodyPr/>
        <a:lstStyle/>
        <a:p>
          <a:r>
            <a:rPr lang="fr-FR" sz="2000" dirty="0"/>
            <a:t>Circuit  (6)</a:t>
          </a:r>
        </a:p>
      </dgm:t>
    </dgm:pt>
    <dgm:pt modelId="{B38E7EE3-03AB-4D8A-B69B-10B4DCADF8CC}" type="parTrans" cxnId="{8E79DB22-683C-4B49-AF02-7702A1926FFB}">
      <dgm:prSet/>
      <dgm:spPr/>
      <dgm:t>
        <a:bodyPr/>
        <a:lstStyle/>
        <a:p>
          <a:endParaRPr lang="fr-FR"/>
        </a:p>
      </dgm:t>
    </dgm:pt>
    <dgm:pt modelId="{E3A54737-1855-4AE9-AFDD-901BC05A5718}" type="sibTrans" cxnId="{8E79DB22-683C-4B49-AF02-7702A1926FFB}">
      <dgm:prSet/>
      <dgm:spPr/>
      <dgm:t>
        <a:bodyPr/>
        <a:lstStyle/>
        <a:p>
          <a:endParaRPr lang="fr-FR"/>
        </a:p>
      </dgm:t>
    </dgm:pt>
    <dgm:pt modelId="{1196D97E-B083-46DB-878D-514F9B25A91E}" type="pres">
      <dgm:prSet presAssocID="{367CD2B6-88DE-4161-A553-34432446893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2C6E478-9074-4641-A087-9D86D33841E7}" type="pres">
      <dgm:prSet presAssocID="{7366D18D-CF20-4BE9-824D-1AF06A4B2B46}" presName="centerShape" presStyleLbl="node0" presStyleIdx="0" presStyleCnt="1"/>
      <dgm:spPr/>
      <dgm:t>
        <a:bodyPr/>
        <a:lstStyle/>
        <a:p>
          <a:endParaRPr lang="fr-FR"/>
        </a:p>
      </dgm:t>
    </dgm:pt>
    <dgm:pt modelId="{596C2D73-C51D-4230-9303-F0BA37DCFD2B}" type="pres">
      <dgm:prSet presAssocID="{632D2B68-CF20-4DB7-9BB9-35F203E7DDFD}" presName="parTrans" presStyleLbl="sibTrans2D1" presStyleIdx="0" presStyleCnt="6"/>
      <dgm:spPr/>
      <dgm:t>
        <a:bodyPr/>
        <a:lstStyle/>
        <a:p>
          <a:endParaRPr lang="fr-FR"/>
        </a:p>
      </dgm:t>
    </dgm:pt>
    <dgm:pt modelId="{7300C460-C542-494B-ADAF-1DCEB1F5F89E}" type="pres">
      <dgm:prSet presAssocID="{632D2B68-CF20-4DB7-9BB9-35F203E7DDFD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01EE72C5-1CFB-42EF-ABE6-C2BD8418FB4D}" type="pres">
      <dgm:prSet presAssocID="{0B12D683-DB66-4E3B-9BFD-AE72D02BB3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AB3AF9-0419-4EC9-9B54-12C65492668E}" type="pres">
      <dgm:prSet presAssocID="{5D898D32-42A3-4A1D-AD72-3ACC8844D135}" presName="parTrans" presStyleLbl="sibTrans2D1" presStyleIdx="1" presStyleCnt="6"/>
      <dgm:spPr/>
      <dgm:t>
        <a:bodyPr/>
        <a:lstStyle/>
        <a:p>
          <a:endParaRPr lang="fr-FR"/>
        </a:p>
      </dgm:t>
    </dgm:pt>
    <dgm:pt modelId="{4FEC479A-771E-4031-9391-8977B02241DE}" type="pres">
      <dgm:prSet presAssocID="{5D898D32-42A3-4A1D-AD72-3ACC8844D135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9AB23C64-5138-4DF8-9306-E24EC37E27E4}" type="pres">
      <dgm:prSet presAssocID="{29F0B885-3024-4287-A056-AA94C1A75FEE}" presName="node" presStyleLbl="node1" presStyleIdx="1" presStyleCnt="6" custScaleX="97908" custRadScaleRad="111166" custRadScaleInc="54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1A9B43-BB35-427C-85E4-DAF04E30DE02}" type="pres">
      <dgm:prSet presAssocID="{ADCDEAF3-1251-4CE5-B99B-B5E543F9B1EB}" presName="parTrans" presStyleLbl="sibTrans2D1" presStyleIdx="2" presStyleCnt="6"/>
      <dgm:spPr/>
      <dgm:t>
        <a:bodyPr/>
        <a:lstStyle/>
        <a:p>
          <a:endParaRPr lang="fr-FR"/>
        </a:p>
      </dgm:t>
    </dgm:pt>
    <dgm:pt modelId="{EC22D8DD-3A45-4185-A299-F558F4CB2DDE}" type="pres">
      <dgm:prSet presAssocID="{ADCDEAF3-1251-4CE5-B99B-B5E543F9B1EB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D5E1496E-9532-4622-B82F-254DF364CA15}" type="pres">
      <dgm:prSet presAssocID="{A6306F63-11D4-4B74-B7DB-57E7965C3ACF}" presName="node" presStyleLbl="node1" presStyleIdx="2" presStyleCnt="6" custScaleX="1004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9C7C3A-106C-44ED-B77B-87B5A6D69926}" type="pres">
      <dgm:prSet presAssocID="{189D36FE-26FB-4A7C-B65C-3CFDFC24BE4B}" presName="parTrans" presStyleLbl="sibTrans2D1" presStyleIdx="3" presStyleCnt="6"/>
      <dgm:spPr/>
      <dgm:t>
        <a:bodyPr/>
        <a:lstStyle/>
        <a:p>
          <a:endParaRPr lang="fr-FR"/>
        </a:p>
      </dgm:t>
    </dgm:pt>
    <dgm:pt modelId="{E18B034C-EE9E-40B2-B649-A5B6D80C0DD0}" type="pres">
      <dgm:prSet presAssocID="{189D36FE-26FB-4A7C-B65C-3CFDFC24BE4B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EB88030B-92D5-4D33-A05B-1F839FAE83B0}" type="pres">
      <dgm:prSet presAssocID="{5A00818E-D79B-4275-A9BD-018AB8341C4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62C84F-AF8C-4DC6-8438-BD9E1B087EC9}" type="pres">
      <dgm:prSet presAssocID="{A6FAF1B6-9A47-485C-A907-93D5ADDB8F13}" presName="parTrans" presStyleLbl="sibTrans2D1" presStyleIdx="4" presStyleCnt="6"/>
      <dgm:spPr/>
      <dgm:t>
        <a:bodyPr/>
        <a:lstStyle/>
        <a:p>
          <a:endParaRPr lang="fr-FR"/>
        </a:p>
      </dgm:t>
    </dgm:pt>
    <dgm:pt modelId="{E59D669B-B911-4CBF-A273-975DDA7F1EC0}" type="pres">
      <dgm:prSet presAssocID="{A6FAF1B6-9A47-485C-A907-93D5ADDB8F13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93F9DBA-DAA3-40A4-980A-9260BDA496FE}" type="pres">
      <dgm:prSet presAssocID="{7162FD8B-0174-4B55-9396-7621305F2B7B}" presName="node" presStyleLbl="node1" presStyleIdx="4" presStyleCnt="6" custScaleX="1178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395466-8283-4853-9ECA-DF14766CBC7E}" type="pres">
      <dgm:prSet presAssocID="{B38E7EE3-03AB-4D8A-B69B-10B4DCADF8CC}" presName="parTrans" presStyleLbl="sibTrans2D1" presStyleIdx="5" presStyleCnt="6"/>
      <dgm:spPr/>
      <dgm:t>
        <a:bodyPr/>
        <a:lstStyle/>
        <a:p>
          <a:endParaRPr lang="fr-FR"/>
        </a:p>
      </dgm:t>
    </dgm:pt>
    <dgm:pt modelId="{46EE09E2-8B35-491B-87BB-D81BD9544CCD}" type="pres">
      <dgm:prSet presAssocID="{B38E7EE3-03AB-4D8A-B69B-10B4DCADF8CC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75920AE5-8426-4F40-AC7D-C849BF1BCFE5}" type="pres">
      <dgm:prSet presAssocID="{5E4F5F94-75FD-42F2-9736-F6B1E147546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B2725E-3EBB-4C7B-ADE4-1EA50341D736}" type="presOf" srcId="{5D898D32-42A3-4A1D-AD72-3ACC8844D135}" destId="{D6AB3AF9-0419-4EC9-9B54-12C65492668E}" srcOrd="0" destOrd="0" presId="urn:microsoft.com/office/officeart/2005/8/layout/radial5"/>
    <dgm:cxn modelId="{0B907C0C-16C3-4BD8-A2D1-C44A149FB937}" type="presOf" srcId="{189D36FE-26FB-4A7C-B65C-3CFDFC24BE4B}" destId="{E18B034C-EE9E-40B2-B649-A5B6D80C0DD0}" srcOrd="1" destOrd="0" presId="urn:microsoft.com/office/officeart/2005/8/layout/radial5"/>
    <dgm:cxn modelId="{E85383C2-72FA-4BB9-9E17-24FF6921B967}" type="presOf" srcId="{5D898D32-42A3-4A1D-AD72-3ACC8844D135}" destId="{4FEC479A-771E-4031-9391-8977B02241DE}" srcOrd="1" destOrd="0" presId="urn:microsoft.com/office/officeart/2005/8/layout/radial5"/>
    <dgm:cxn modelId="{1AC1F76E-E6B4-4F95-8155-F7866A3864BD}" type="presOf" srcId="{29F0B885-3024-4287-A056-AA94C1A75FEE}" destId="{9AB23C64-5138-4DF8-9306-E24EC37E27E4}" srcOrd="0" destOrd="0" presId="urn:microsoft.com/office/officeart/2005/8/layout/radial5"/>
    <dgm:cxn modelId="{3D94EA1F-E811-42FE-8557-BDD3448737BB}" srcId="{7366D18D-CF20-4BE9-824D-1AF06A4B2B46}" destId="{0B12D683-DB66-4E3B-9BFD-AE72D02BB38A}" srcOrd="0" destOrd="0" parTransId="{632D2B68-CF20-4DB7-9BB9-35F203E7DDFD}" sibTransId="{A5395186-9E79-4F9F-9B44-03849BB08727}"/>
    <dgm:cxn modelId="{E8D95B3E-884D-48E9-8A9C-98FEA4ECF34D}" type="presOf" srcId="{ADCDEAF3-1251-4CE5-B99B-B5E543F9B1EB}" destId="{FB1A9B43-BB35-427C-85E4-DAF04E30DE02}" srcOrd="0" destOrd="0" presId="urn:microsoft.com/office/officeart/2005/8/layout/radial5"/>
    <dgm:cxn modelId="{3AF9A4FC-CB5F-4812-942D-5D6A78D72739}" type="presOf" srcId="{A6FAF1B6-9A47-485C-A907-93D5ADDB8F13}" destId="{B262C84F-AF8C-4DC6-8438-BD9E1B087EC9}" srcOrd="0" destOrd="0" presId="urn:microsoft.com/office/officeart/2005/8/layout/radial5"/>
    <dgm:cxn modelId="{C32E7A16-8D27-4020-AC00-6AC4E0C694C2}" type="presOf" srcId="{ADCDEAF3-1251-4CE5-B99B-B5E543F9B1EB}" destId="{EC22D8DD-3A45-4185-A299-F558F4CB2DDE}" srcOrd="1" destOrd="0" presId="urn:microsoft.com/office/officeart/2005/8/layout/radial5"/>
    <dgm:cxn modelId="{F4F3E4B5-8908-4A29-AD45-49F96A73B8EA}" srcId="{7366D18D-CF20-4BE9-824D-1AF06A4B2B46}" destId="{A6306F63-11D4-4B74-B7DB-57E7965C3ACF}" srcOrd="2" destOrd="0" parTransId="{ADCDEAF3-1251-4CE5-B99B-B5E543F9B1EB}" sibTransId="{FA75EAE8-5DC5-4ED7-9B72-0F9A179B6076}"/>
    <dgm:cxn modelId="{24B5C964-86A4-4639-9224-224DBBD91496}" srcId="{7366D18D-CF20-4BE9-824D-1AF06A4B2B46}" destId="{5A00818E-D79B-4275-A9BD-018AB8341C45}" srcOrd="3" destOrd="0" parTransId="{189D36FE-26FB-4A7C-B65C-3CFDFC24BE4B}" sibTransId="{1715DA32-2786-4C8E-A17E-A843BE2903BA}"/>
    <dgm:cxn modelId="{BF6D1DFA-4EA6-44B7-A5DE-9816AE3ABFF2}" type="presOf" srcId="{7366D18D-CF20-4BE9-824D-1AF06A4B2B46}" destId="{A2C6E478-9074-4641-A087-9D86D33841E7}" srcOrd="0" destOrd="0" presId="urn:microsoft.com/office/officeart/2005/8/layout/radial5"/>
    <dgm:cxn modelId="{8FAFF787-4E1B-4515-AB39-E6C227ABCDE4}" type="presOf" srcId="{0B12D683-DB66-4E3B-9BFD-AE72D02BB38A}" destId="{01EE72C5-1CFB-42EF-ABE6-C2BD8418FB4D}" srcOrd="0" destOrd="0" presId="urn:microsoft.com/office/officeart/2005/8/layout/radial5"/>
    <dgm:cxn modelId="{00E17474-DE23-460F-AFBB-96BE39AF9670}" type="presOf" srcId="{B38E7EE3-03AB-4D8A-B69B-10B4DCADF8CC}" destId="{46EE09E2-8B35-491B-87BB-D81BD9544CCD}" srcOrd="1" destOrd="0" presId="urn:microsoft.com/office/officeart/2005/8/layout/radial5"/>
    <dgm:cxn modelId="{9C3ADCB2-A92A-4B61-9946-604ED62A24F1}" type="presOf" srcId="{189D36FE-26FB-4A7C-B65C-3CFDFC24BE4B}" destId="{F39C7C3A-106C-44ED-B77B-87B5A6D69926}" srcOrd="0" destOrd="0" presId="urn:microsoft.com/office/officeart/2005/8/layout/radial5"/>
    <dgm:cxn modelId="{B2495E9A-38C3-4B36-B915-30C9FF816BC0}" srcId="{7366D18D-CF20-4BE9-824D-1AF06A4B2B46}" destId="{7162FD8B-0174-4B55-9396-7621305F2B7B}" srcOrd="4" destOrd="0" parTransId="{A6FAF1B6-9A47-485C-A907-93D5ADDB8F13}" sibTransId="{F71C9532-6986-4234-8E8A-9B3C68B7CEBD}"/>
    <dgm:cxn modelId="{307EFCD7-7F37-4551-A5EF-B67BE523661E}" type="presOf" srcId="{B38E7EE3-03AB-4D8A-B69B-10B4DCADF8CC}" destId="{1F395466-8283-4853-9ECA-DF14766CBC7E}" srcOrd="0" destOrd="0" presId="urn:microsoft.com/office/officeart/2005/8/layout/radial5"/>
    <dgm:cxn modelId="{EA999469-52DA-4367-819A-D6CBD4D0FE36}" type="presOf" srcId="{632D2B68-CF20-4DB7-9BB9-35F203E7DDFD}" destId="{7300C460-C542-494B-ADAF-1DCEB1F5F89E}" srcOrd="1" destOrd="0" presId="urn:microsoft.com/office/officeart/2005/8/layout/radial5"/>
    <dgm:cxn modelId="{A3229655-7CF8-40A9-BE18-8F440EE7F7B0}" type="presOf" srcId="{5A00818E-D79B-4275-A9BD-018AB8341C45}" destId="{EB88030B-92D5-4D33-A05B-1F839FAE83B0}" srcOrd="0" destOrd="0" presId="urn:microsoft.com/office/officeart/2005/8/layout/radial5"/>
    <dgm:cxn modelId="{F513BFB6-536B-438B-93EB-3A802CBC1B26}" srcId="{7366D18D-CF20-4BE9-824D-1AF06A4B2B46}" destId="{29F0B885-3024-4287-A056-AA94C1A75FEE}" srcOrd="1" destOrd="0" parTransId="{5D898D32-42A3-4A1D-AD72-3ACC8844D135}" sibTransId="{224C3E47-CF49-43B6-BA65-5A22CB0D21BD}"/>
    <dgm:cxn modelId="{D5A02883-7090-4107-BD68-9D34C44EB666}" type="presOf" srcId="{5E4F5F94-75FD-42F2-9736-F6B1E1475467}" destId="{75920AE5-8426-4F40-AC7D-C849BF1BCFE5}" srcOrd="0" destOrd="0" presId="urn:microsoft.com/office/officeart/2005/8/layout/radial5"/>
    <dgm:cxn modelId="{815753F1-135D-44D0-B142-996314BA2A3C}" type="presOf" srcId="{367CD2B6-88DE-4161-A553-344324468939}" destId="{1196D97E-B083-46DB-878D-514F9B25A91E}" srcOrd="0" destOrd="0" presId="urn:microsoft.com/office/officeart/2005/8/layout/radial5"/>
    <dgm:cxn modelId="{AE7FBBB6-4212-48B8-8459-F91EF7458174}" srcId="{367CD2B6-88DE-4161-A553-344324468939}" destId="{7366D18D-CF20-4BE9-824D-1AF06A4B2B46}" srcOrd="0" destOrd="0" parTransId="{6A99FA30-5F9F-4866-8366-FC6FFDA63D2B}" sibTransId="{4B55F841-0BBE-4751-8CC4-3A4321D463C3}"/>
    <dgm:cxn modelId="{8E79DB22-683C-4B49-AF02-7702A1926FFB}" srcId="{7366D18D-CF20-4BE9-824D-1AF06A4B2B46}" destId="{5E4F5F94-75FD-42F2-9736-F6B1E1475467}" srcOrd="5" destOrd="0" parTransId="{B38E7EE3-03AB-4D8A-B69B-10B4DCADF8CC}" sibTransId="{E3A54737-1855-4AE9-AFDD-901BC05A5718}"/>
    <dgm:cxn modelId="{0202488B-B8B0-4138-94F7-54593BFEEF54}" type="presOf" srcId="{632D2B68-CF20-4DB7-9BB9-35F203E7DDFD}" destId="{596C2D73-C51D-4230-9303-F0BA37DCFD2B}" srcOrd="0" destOrd="0" presId="urn:microsoft.com/office/officeart/2005/8/layout/radial5"/>
    <dgm:cxn modelId="{5B539998-EC0F-449D-A456-70BCCE6B6A25}" type="presOf" srcId="{A6306F63-11D4-4B74-B7DB-57E7965C3ACF}" destId="{D5E1496E-9532-4622-B82F-254DF364CA15}" srcOrd="0" destOrd="0" presId="urn:microsoft.com/office/officeart/2005/8/layout/radial5"/>
    <dgm:cxn modelId="{6091B8A4-42FB-467A-B6BA-225B2319D058}" type="presOf" srcId="{7162FD8B-0174-4B55-9396-7621305F2B7B}" destId="{193F9DBA-DAA3-40A4-980A-9260BDA496FE}" srcOrd="0" destOrd="0" presId="urn:microsoft.com/office/officeart/2005/8/layout/radial5"/>
    <dgm:cxn modelId="{D8C728AF-BD84-4103-A44A-CB6E7B706227}" type="presOf" srcId="{A6FAF1B6-9A47-485C-A907-93D5ADDB8F13}" destId="{E59D669B-B911-4CBF-A273-975DDA7F1EC0}" srcOrd="1" destOrd="0" presId="urn:microsoft.com/office/officeart/2005/8/layout/radial5"/>
    <dgm:cxn modelId="{67342011-E639-4A70-8091-C88278FDAC7D}" type="presParOf" srcId="{1196D97E-B083-46DB-878D-514F9B25A91E}" destId="{A2C6E478-9074-4641-A087-9D86D33841E7}" srcOrd="0" destOrd="0" presId="urn:microsoft.com/office/officeart/2005/8/layout/radial5"/>
    <dgm:cxn modelId="{8CBD58F1-AEBE-44AF-8644-318C1CD68399}" type="presParOf" srcId="{1196D97E-B083-46DB-878D-514F9B25A91E}" destId="{596C2D73-C51D-4230-9303-F0BA37DCFD2B}" srcOrd="1" destOrd="0" presId="urn:microsoft.com/office/officeart/2005/8/layout/radial5"/>
    <dgm:cxn modelId="{C41FCB07-1B8F-40AA-8FBC-D64A1F136423}" type="presParOf" srcId="{596C2D73-C51D-4230-9303-F0BA37DCFD2B}" destId="{7300C460-C542-494B-ADAF-1DCEB1F5F89E}" srcOrd="0" destOrd="0" presId="urn:microsoft.com/office/officeart/2005/8/layout/radial5"/>
    <dgm:cxn modelId="{B9BD1577-50DA-4787-9325-CF0DEE1D43AD}" type="presParOf" srcId="{1196D97E-B083-46DB-878D-514F9B25A91E}" destId="{01EE72C5-1CFB-42EF-ABE6-C2BD8418FB4D}" srcOrd="2" destOrd="0" presId="urn:microsoft.com/office/officeart/2005/8/layout/radial5"/>
    <dgm:cxn modelId="{99F030D2-8819-4BCA-9FF6-184D8BBA9914}" type="presParOf" srcId="{1196D97E-B083-46DB-878D-514F9B25A91E}" destId="{D6AB3AF9-0419-4EC9-9B54-12C65492668E}" srcOrd="3" destOrd="0" presId="urn:microsoft.com/office/officeart/2005/8/layout/radial5"/>
    <dgm:cxn modelId="{735544D4-F501-417D-8402-F7984C3A22DF}" type="presParOf" srcId="{D6AB3AF9-0419-4EC9-9B54-12C65492668E}" destId="{4FEC479A-771E-4031-9391-8977B02241DE}" srcOrd="0" destOrd="0" presId="urn:microsoft.com/office/officeart/2005/8/layout/radial5"/>
    <dgm:cxn modelId="{B40002F6-547B-4BA0-A884-5AF7D613BD50}" type="presParOf" srcId="{1196D97E-B083-46DB-878D-514F9B25A91E}" destId="{9AB23C64-5138-4DF8-9306-E24EC37E27E4}" srcOrd="4" destOrd="0" presId="urn:microsoft.com/office/officeart/2005/8/layout/radial5"/>
    <dgm:cxn modelId="{46D362F9-CADF-49ED-BD6A-67EA6DAE8A75}" type="presParOf" srcId="{1196D97E-B083-46DB-878D-514F9B25A91E}" destId="{FB1A9B43-BB35-427C-85E4-DAF04E30DE02}" srcOrd="5" destOrd="0" presId="urn:microsoft.com/office/officeart/2005/8/layout/radial5"/>
    <dgm:cxn modelId="{8B286A31-FBDE-419A-8F48-E3B0360E3CC3}" type="presParOf" srcId="{FB1A9B43-BB35-427C-85E4-DAF04E30DE02}" destId="{EC22D8DD-3A45-4185-A299-F558F4CB2DDE}" srcOrd="0" destOrd="0" presId="urn:microsoft.com/office/officeart/2005/8/layout/radial5"/>
    <dgm:cxn modelId="{DEAF861A-E1B5-4F60-B964-F9AF611A6537}" type="presParOf" srcId="{1196D97E-B083-46DB-878D-514F9B25A91E}" destId="{D5E1496E-9532-4622-B82F-254DF364CA15}" srcOrd="6" destOrd="0" presId="urn:microsoft.com/office/officeart/2005/8/layout/radial5"/>
    <dgm:cxn modelId="{6AE647EA-1CA4-4EC0-A08A-0FB313B27986}" type="presParOf" srcId="{1196D97E-B083-46DB-878D-514F9B25A91E}" destId="{F39C7C3A-106C-44ED-B77B-87B5A6D69926}" srcOrd="7" destOrd="0" presId="urn:microsoft.com/office/officeart/2005/8/layout/radial5"/>
    <dgm:cxn modelId="{4F9AC82B-C350-400F-B394-4132DC66B445}" type="presParOf" srcId="{F39C7C3A-106C-44ED-B77B-87B5A6D69926}" destId="{E18B034C-EE9E-40B2-B649-A5B6D80C0DD0}" srcOrd="0" destOrd="0" presId="urn:microsoft.com/office/officeart/2005/8/layout/radial5"/>
    <dgm:cxn modelId="{825EB00F-9C8F-493E-AFB2-7341EDFAC9FE}" type="presParOf" srcId="{1196D97E-B083-46DB-878D-514F9B25A91E}" destId="{EB88030B-92D5-4D33-A05B-1F839FAE83B0}" srcOrd="8" destOrd="0" presId="urn:microsoft.com/office/officeart/2005/8/layout/radial5"/>
    <dgm:cxn modelId="{30CB60EF-16A5-4340-8AED-15DCF457D9BF}" type="presParOf" srcId="{1196D97E-B083-46DB-878D-514F9B25A91E}" destId="{B262C84F-AF8C-4DC6-8438-BD9E1B087EC9}" srcOrd="9" destOrd="0" presId="urn:microsoft.com/office/officeart/2005/8/layout/radial5"/>
    <dgm:cxn modelId="{5AD65D5C-6E1E-463C-B9B3-BB9FF87BF094}" type="presParOf" srcId="{B262C84F-AF8C-4DC6-8438-BD9E1B087EC9}" destId="{E59D669B-B911-4CBF-A273-975DDA7F1EC0}" srcOrd="0" destOrd="0" presId="urn:microsoft.com/office/officeart/2005/8/layout/radial5"/>
    <dgm:cxn modelId="{7AC93016-54A9-4ABC-ABF2-6A2834EF1784}" type="presParOf" srcId="{1196D97E-B083-46DB-878D-514F9B25A91E}" destId="{193F9DBA-DAA3-40A4-980A-9260BDA496FE}" srcOrd="10" destOrd="0" presId="urn:microsoft.com/office/officeart/2005/8/layout/radial5"/>
    <dgm:cxn modelId="{A98CFDDB-1A43-4BC3-ADA7-B01AB5C457DE}" type="presParOf" srcId="{1196D97E-B083-46DB-878D-514F9B25A91E}" destId="{1F395466-8283-4853-9ECA-DF14766CBC7E}" srcOrd="11" destOrd="0" presId="urn:microsoft.com/office/officeart/2005/8/layout/radial5"/>
    <dgm:cxn modelId="{C23062B5-2415-471F-97C4-A4FB7982F5E1}" type="presParOf" srcId="{1F395466-8283-4853-9ECA-DF14766CBC7E}" destId="{46EE09E2-8B35-491B-87BB-D81BD9544CCD}" srcOrd="0" destOrd="0" presId="urn:microsoft.com/office/officeart/2005/8/layout/radial5"/>
    <dgm:cxn modelId="{F761D7E5-3C3A-401E-8333-B0F36BEA99C6}" type="presParOf" srcId="{1196D97E-B083-46DB-878D-514F9B25A91E}" destId="{75920AE5-8426-4F40-AC7D-C849BF1BCFE5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6E478-9074-4641-A087-9D86D33841E7}">
      <dsp:nvSpPr>
        <dsp:cNvPr id="0" name=""/>
        <dsp:cNvSpPr/>
      </dsp:nvSpPr>
      <dsp:spPr>
        <a:xfrm>
          <a:off x="3552062" y="2144302"/>
          <a:ext cx="1144965" cy="1144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/>
            <a:t>Main</a:t>
          </a:r>
        </a:p>
      </dsp:txBody>
      <dsp:txXfrm>
        <a:off x="3719738" y="2311978"/>
        <a:ext cx="809613" cy="809613"/>
      </dsp:txXfrm>
    </dsp:sp>
    <dsp:sp modelId="{596C2D73-C51D-4230-9303-F0BA37DCFD2B}">
      <dsp:nvSpPr>
        <dsp:cNvPr id="0" name=""/>
        <dsp:cNvSpPr/>
      </dsp:nvSpPr>
      <dsp:spPr>
        <a:xfrm rot="16200000">
          <a:off x="3936639" y="1558186"/>
          <a:ext cx="375811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93011" y="1711443"/>
        <a:ext cx="263068" cy="290655"/>
      </dsp:txXfrm>
    </dsp:sp>
    <dsp:sp modelId="{01EE72C5-1CFB-42EF-ABE6-C2BD8418FB4D}">
      <dsp:nvSpPr>
        <dsp:cNvPr id="0" name=""/>
        <dsp:cNvSpPr/>
      </dsp:nvSpPr>
      <dsp:spPr>
        <a:xfrm>
          <a:off x="3412154" y="104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Init       (1)</a:t>
          </a:r>
        </a:p>
      </dsp:txBody>
      <dsp:txXfrm>
        <a:off x="3620808" y="219096"/>
        <a:ext cx="1007473" cy="1007473"/>
      </dsp:txXfrm>
    </dsp:sp>
    <dsp:sp modelId="{D6AB3AF9-0419-4EC9-9B54-12C65492668E}">
      <dsp:nvSpPr>
        <dsp:cNvPr id="0" name=""/>
        <dsp:cNvSpPr/>
      </dsp:nvSpPr>
      <dsp:spPr>
        <a:xfrm rot="19898550">
          <a:off x="4783336" y="1981971"/>
          <a:ext cx="50774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4792056" y="2113369"/>
        <a:ext cx="362416" cy="290655"/>
      </dsp:txXfrm>
    </dsp:sp>
    <dsp:sp modelId="{9AB23C64-5138-4DF8-9306-E24EC37E27E4}">
      <dsp:nvSpPr>
        <dsp:cNvPr id="0" name=""/>
        <dsp:cNvSpPr/>
      </dsp:nvSpPr>
      <dsp:spPr>
        <a:xfrm>
          <a:off x="5392257" y="966477"/>
          <a:ext cx="1365791" cy="1394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/>
            <a:t>Sommetsarc</a:t>
          </a:r>
          <a:r>
            <a:rPr lang="fr-FR" sz="2000" kern="1200" dirty="0"/>
            <a:t> (2)</a:t>
          </a:r>
        </a:p>
      </dsp:txBody>
      <dsp:txXfrm>
        <a:off x="5592272" y="1170766"/>
        <a:ext cx="965761" cy="986396"/>
      </dsp:txXfrm>
    </dsp:sp>
    <dsp:sp modelId="{FB1A9B43-BB35-427C-85E4-DAF04E30DE02}">
      <dsp:nvSpPr>
        <dsp:cNvPr id="0" name=""/>
        <dsp:cNvSpPr/>
      </dsp:nvSpPr>
      <dsp:spPr>
        <a:xfrm rot="1800000">
          <a:off x="4732198" y="2935808"/>
          <a:ext cx="382462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4739884" y="3004008"/>
        <a:ext cx="267723" cy="290655"/>
      </dsp:txXfrm>
    </dsp:sp>
    <dsp:sp modelId="{D5E1496E-9532-4622-B82F-254DF364CA15}">
      <dsp:nvSpPr>
        <dsp:cNvPr id="0" name=""/>
        <dsp:cNvSpPr/>
      </dsp:nvSpPr>
      <dsp:spPr>
        <a:xfrm>
          <a:off x="5150725" y="3016273"/>
          <a:ext cx="1401266" cy="1394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/>
            <a:t>Creationmatrice</a:t>
          </a:r>
          <a:r>
            <a:rPr lang="fr-FR" sz="2000" kern="1200" dirty="0"/>
            <a:t> (3)</a:t>
          </a:r>
        </a:p>
      </dsp:txBody>
      <dsp:txXfrm>
        <a:off x="5355936" y="3220562"/>
        <a:ext cx="990844" cy="986396"/>
      </dsp:txXfrm>
    </dsp:sp>
    <dsp:sp modelId="{F39C7C3A-106C-44ED-B77B-87B5A6D69926}">
      <dsp:nvSpPr>
        <dsp:cNvPr id="0" name=""/>
        <dsp:cNvSpPr/>
      </dsp:nvSpPr>
      <dsp:spPr>
        <a:xfrm rot="5400000">
          <a:off x="3932690" y="3398186"/>
          <a:ext cx="38371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90247" y="3437515"/>
        <a:ext cx="268597" cy="290655"/>
      </dsp:txXfrm>
    </dsp:sp>
    <dsp:sp modelId="{EB88030B-92D5-4D33-A05B-1F839FAE83B0}">
      <dsp:nvSpPr>
        <dsp:cNvPr id="0" name=""/>
        <dsp:cNvSpPr/>
      </dsp:nvSpPr>
      <dsp:spPr>
        <a:xfrm>
          <a:off x="3427057" y="4013249"/>
          <a:ext cx="1394974" cy="1394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Storage (4)</a:t>
          </a:r>
        </a:p>
      </dsp:txBody>
      <dsp:txXfrm>
        <a:off x="3631346" y="4217538"/>
        <a:ext cx="986396" cy="986396"/>
      </dsp:txXfrm>
    </dsp:sp>
    <dsp:sp modelId="{B262C84F-AF8C-4DC6-8438-BD9E1B087EC9}">
      <dsp:nvSpPr>
        <dsp:cNvPr id="0" name=""/>
        <dsp:cNvSpPr/>
      </dsp:nvSpPr>
      <dsp:spPr>
        <a:xfrm rot="9000000">
          <a:off x="3192461" y="2915265"/>
          <a:ext cx="33756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 rot="10800000">
        <a:off x="3286946" y="2986833"/>
        <a:ext cx="236294" cy="290655"/>
      </dsp:txXfrm>
    </dsp:sp>
    <dsp:sp modelId="{193F9DBA-DAA3-40A4-980A-9260BDA496FE}">
      <dsp:nvSpPr>
        <dsp:cNvPr id="0" name=""/>
        <dsp:cNvSpPr/>
      </dsp:nvSpPr>
      <dsp:spPr>
        <a:xfrm>
          <a:off x="1576008" y="3016273"/>
          <a:ext cx="1643447" cy="1394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Affichage (5)</a:t>
          </a:r>
        </a:p>
      </dsp:txBody>
      <dsp:txXfrm>
        <a:off x="1816685" y="3220562"/>
        <a:ext cx="1162093" cy="986396"/>
      </dsp:txXfrm>
    </dsp:sp>
    <dsp:sp modelId="{1F395466-8283-4853-9ECA-DF14766CBC7E}">
      <dsp:nvSpPr>
        <dsp:cNvPr id="0" name=""/>
        <dsp:cNvSpPr/>
      </dsp:nvSpPr>
      <dsp:spPr>
        <a:xfrm rot="12600000">
          <a:off x="3132817" y="2012765"/>
          <a:ext cx="38371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 rot="10800000">
        <a:off x="3240219" y="2138428"/>
        <a:ext cx="268597" cy="290655"/>
      </dsp:txXfrm>
    </dsp:sp>
    <dsp:sp modelId="{75920AE5-8426-4F40-AC7D-C849BF1BCFE5}">
      <dsp:nvSpPr>
        <dsp:cNvPr id="0" name=""/>
        <dsp:cNvSpPr/>
      </dsp:nvSpPr>
      <dsp:spPr>
        <a:xfrm>
          <a:off x="1700244" y="1022321"/>
          <a:ext cx="1394974" cy="1394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Circuit  (6)</a:t>
          </a:r>
        </a:p>
      </dsp:txBody>
      <dsp:txXfrm>
        <a:off x="1904533" y="1226610"/>
        <a:ext cx="986396" cy="98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3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33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82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76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1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2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7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8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8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96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0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3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B388-39F3-46B4-A1A7-6754F3A68DE9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5B8B-C290-48FF-9F82-DC2EF9D789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595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F847418-BA7C-45C3-9829-DAAF3035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718" y="407377"/>
            <a:ext cx="7299484" cy="4149724"/>
          </a:xfrm>
        </p:spPr>
        <p:txBody>
          <a:bodyPr anchor="ctr">
            <a:normAutofit/>
          </a:bodyPr>
          <a:lstStyle/>
          <a:p>
            <a:r>
              <a:rPr lang="fr-FR" sz="6000" dirty="0"/>
              <a:t>Projet théorie des graphes</a:t>
            </a:r>
            <a:br>
              <a:rPr lang="fr-FR" sz="6000" dirty="0"/>
            </a:br>
            <a:r>
              <a:rPr lang="fr-FR" sz="6000" dirty="0"/>
              <a:t/>
            </a:r>
            <a:br>
              <a:rPr lang="fr-FR" sz="6000" dirty="0"/>
            </a:br>
            <a:r>
              <a:rPr lang="fr-FR" sz="2800" dirty="0"/>
              <a:t>professeur encadrant: </a:t>
            </a:r>
            <a:r>
              <a:rPr lang="fr-FR" sz="2800" dirty="0" err="1"/>
              <a:t>boris</a:t>
            </a:r>
            <a:r>
              <a:rPr lang="fr-FR" sz="2800" dirty="0"/>
              <a:t> </a:t>
            </a:r>
            <a:r>
              <a:rPr lang="fr-FR" sz="2800" dirty="0" err="1"/>
              <a:t>velikson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7875C1E-B1D8-422A-B666-C8155116C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4863" y="3978427"/>
            <a:ext cx="8229242" cy="4149725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TOUIHRI 	 Belleperche	 Goizet</a:t>
            </a:r>
          </a:p>
          <a:p>
            <a:r>
              <a:rPr lang="fr-FR" dirty="0" err="1">
                <a:solidFill>
                  <a:schemeClr val="tx1"/>
                </a:solidFill>
              </a:rPr>
              <a:t>emna</a:t>
            </a:r>
            <a:r>
              <a:rPr lang="fr-FR" dirty="0">
                <a:solidFill>
                  <a:schemeClr val="tx1"/>
                </a:solidFill>
              </a:rPr>
              <a:t>		 marc		 clement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="" xmlns:a16="http://schemas.microsoft.com/office/drawing/2014/main" id="{1BF83C71-51A4-4345-888C-38936A2A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15" y="5814751"/>
            <a:ext cx="2737694" cy="101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8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="" xmlns:a16="http://schemas.microsoft.com/office/drawing/2014/main" id="{F21D5888-6A55-4429-A62D-A016F9927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" b="-3"/>
          <a:stretch/>
        </p:blipFill>
        <p:spPr>
          <a:xfrm>
            <a:off x="0" y="1175387"/>
            <a:ext cx="5925755" cy="43813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6" name="Image 75">
            <a:extLst>
              <a:ext uri="{FF2B5EF4-FFF2-40B4-BE49-F238E27FC236}">
                <a16:creationId xmlns="" xmlns:a16="http://schemas.microsoft.com/office/drawing/2014/main" id="{541D6D27-06FF-4E34-98C8-07C2FCBC54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5" b="12550"/>
          <a:stretch/>
        </p:blipFill>
        <p:spPr>
          <a:xfrm>
            <a:off x="6266247" y="1158837"/>
            <a:ext cx="5942667" cy="4397901"/>
          </a:xfrm>
          <a:custGeom>
            <a:avLst/>
            <a:gdLst>
              <a:gd name="connsiteX0" fmla="*/ 0 w 4635583"/>
              <a:gd name="connsiteY0" fmla="*/ 0 h 3430587"/>
              <a:gd name="connsiteX1" fmla="*/ 4635583 w 4635583"/>
              <a:gd name="connsiteY1" fmla="*/ 0 h 3430587"/>
              <a:gd name="connsiteX2" fmla="*/ 4635583 w 4635583"/>
              <a:gd name="connsiteY2" fmla="*/ 3430587 h 3430587"/>
              <a:gd name="connsiteX3" fmla="*/ 0 w 4635583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398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15D72B-4397-4366-AC57-7E437B8C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ORDONNANCE()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6ED2B086-B54C-4047-BE05-5E270C1B0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" y="2060714"/>
            <a:ext cx="6808446" cy="4277208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EE999649-74B2-4513-B6B6-E9AC1E410839}"/>
              </a:ext>
            </a:extLst>
          </p:cNvPr>
          <p:cNvSpPr txBox="1">
            <a:spLocks/>
          </p:cNvSpPr>
          <p:nvPr/>
        </p:nvSpPr>
        <p:spPr>
          <a:xfrm>
            <a:off x="7110450" y="2428461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rentre les poids de chaque ligne dans le tableau</a:t>
            </a:r>
          </a:p>
          <a:p>
            <a:endParaRPr lang="fr-FR" dirty="0"/>
          </a:p>
          <a:p>
            <a:r>
              <a:rPr lang="fr-FR" dirty="0"/>
              <a:t>Puis on vérifie que les poids sont les mêmes pour chaque </a:t>
            </a:r>
            <a:r>
              <a:rPr lang="fr-FR" dirty="0" smtClean="0"/>
              <a:t>ligne</a:t>
            </a:r>
          </a:p>
          <a:p>
            <a:r>
              <a:rPr lang="fr-FR" dirty="0" smtClean="0"/>
              <a:t>On vérifie également que les poids pour </a:t>
            </a:r>
            <a:r>
              <a:rPr lang="fr-FR" smtClean="0"/>
              <a:t>la </a:t>
            </a:r>
            <a:r>
              <a:rPr lang="fr-FR" smtClean="0"/>
              <a:t>première ligne soit </a:t>
            </a:r>
            <a:r>
              <a:rPr lang="fr-FR" dirty="0" smtClean="0"/>
              <a:t>de 0.</a:t>
            </a:r>
          </a:p>
          <a:p>
            <a:r>
              <a:rPr lang="fr-FR" dirty="0" smtClean="0"/>
              <a:t>Puis on s’assure qu’aucun arc est négatif.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1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Conclusion/Démonstration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00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3353B1D-1D83-4FE8-9510-4BC6EF9B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EB0F58E-4378-4CC5-B2A3-BA5FCA7B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Fonction init()</a:t>
            </a:r>
          </a:p>
          <a:p>
            <a:pPr>
              <a:buFontTx/>
              <a:buChar char="-"/>
            </a:pPr>
            <a:r>
              <a:rPr lang="fr-FR" dirty="0"/>
              <a:t>Fonction </a:t>
            </a:r>
            <a:r>
              <a:rPr lang="fr-FR" dirty="0" err="1"/>
              <a:t>sommetsarc</a:t>
            </a:r>
            <a:r>
              <a:rPr lang="fr-FR" dirty="0"/>
              <a:t>()</a:t>
            </a:r>
          </a:p>
          <a:p>
            <a:pPr>
              <a:buFontTx/>
              <a:buChar char="-"/>
            </a:pPr>
            <a:r>
              <a:rPr lang="fr-FR" dirty="0"/>
              <a:t>Fonction </a:t>
            </a:r>
            <a:r>
              <a:rPr lang="fr-FR" dirty="0" err="1"/>
              <a:t>créationmatrice</a:t>
            </a:r>
            <a:r>
              <a:rPr lang="fr-FR" dirty="0"/>
              <a:t>()</a:t>
            </a:r>
          </a:p>
          <a:p>
            <a:pPr>
              <a:buFontTx/>
              <a:buChar char="-"/>
            </a:pPr>
            <a:r>
              <a:rPr lang="fr-FR" dirty="0"/>
              <a:t>Fonction </a:t>
            </a:r>
            <a:r>
              <a:rPr lang="fr-FR" dirty="0" err="1"/>
              <a:t>storage</a:t>
            </a:r>
            <a:r>
              <a:rPr lang="fr-FR" dirty="0"/>
              <a:t>()</a:t>
            </a:r>
          </a:p>
          <a:p>
            <a:pPr>
              <a:buFontTx/>
              <a:buChar char="-"/>
            </a:pPr>
            <a:r>
              <a:rPr lang="fr-FR" dirty="0"/>
              <a:t>Fonction affichage()</a:t>
            </a:r>
          </a:p>
          <a:p>
            <a:pPr>
              <a:buFontTx/>
              <a:buChar char="-"/>
            </a:pPr>
            <a:r>
              <a:rPr lang="fr-FR" dirty="0"/>
              <a:t>Fonction circuit()	</a:t>
            </a:r>
            <a:r>
              <a:rPr lang="fr-FR" dirty="0">
                <a:sym typeface="Wingdings" panose="05000000000000000000" pitchFamily="2" charset="2"/>
              </a:rPr>
              <a:t>	Fonction ordonnance()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49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BB50203-5FA2-45BF-9138-1D7F26DD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d’appel des fonctions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="" xmlns:a16="http://schemas.microsoft.com/office/drawing/2014/main" id="{B8CD6920-2C5B-4190-A00A-43961C0A4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11959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="" xmlns:a16="http://schemas.microsoft.com/office/drawing/2014/main" id="{E79946C1-898A-4EC3-AD81-88337D08A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563862"/>
              </p:ext>
            </p:extLst>
          </p:nvPr>
        </p:nvGraphicFramePr>
        <p:xfrm>
          <a:off x="2030412" y="13110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EC080036-2AA8-4703-B56C-DC7672DBA72F}"/>
              </a:ext>
            </a:extLst>
          </p:cNvPr>
          <p:cNvSpPr/>
          <p:nvPr/>
        </p:nvSpPr>
        <p:spPr>
          <a:xfrm>
            <a:off x="1398653" y="2418228"/>
            <a:ext cx="1378227" cy="136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="" xmlns:a16="http://schemas.microsoft.com/office/drawing/2014/main" id="{6DB2256A-86FD-4418-B4FA-29AE1CC43CC9}"/>
              </a:ext>
            </a:extLst>
          </p:cNvPr>
          <p:cNvSpPr/>
          <p:nvPr/>
        </p:nvSpPr>
        <p:spPr>
          <a:xfrm rot="10800000">
            <a:off x="2963512" y="2783876"/>
            <a:ext cx="503582" cy="4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D037EF46-B341-4BC0-B9F3-7EBC6FA4B26A}"/>
              </a:ext>
            </a:extLst>
          </p:cNvPr>
          <p:cNvSpPr txBox="1"/>
          <p:nvPr/>
        </p:nvSpPr>
        <p:spPr>
          <a:xfrm>
            <a:off x="1348404" y="2877479"/>
            <a:ext cx="152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Ordonnance</a:t>
            </a:r>
          </a:p>
          <a:p>
            <a:r>
              <a:rPr lang="fr-FR" sz="2000" dirty="0"/>
              <a:t>	(7)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6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935CFB-1165-4853-8B81-96F3E2B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FONCTION INIT()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C2D1FC16-BBEB-4C7F-9DA0-0BCAC5CF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6" y="2890095"/>
            <a:ext cx="7174603" cy="11120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69CE21A-E1BA-4CDF-94F6-9302AD26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047" y="2235420"/>
            <a:ext cx="4710683" cy="3541714"/>
          </a:xfrm>
        </p:spPr>
        <p:txBody>
          <a:bodyPr>
            <a:normAutofit lnSpcReduction="10000"/>
          </a:bodyPr>
          <a:lstStyle/>
          <a:p>
            <a:r>
              <a:rPr lang="fr-FR" sz="2200" dirty="0"/>
              <a:t>La fonction init nous sert à stocker </a:t>
            </a:r>
            <a:r>
              <a:rPr lang="fr-FR" sz="2200" dirty="0" smtClean="0"/>
              <a:t>le fichier </a:t>
            </a:r>
            <a:r>
              <a:rPr lang="fr-FR" sz="2200" dirty="0"/>
              <a:t>dans un buffer (zone mémoire de taille limitée).</a:t>
            </a:r>
          </a:p>
          <a:p>
            <a:endParaRPr lang="fr-FR" sz="2200" dirty="0"/>
          </a:p>
          <a:p>
            <a:r>
              <a:rPr lang="fr-FR" sz="2200" dirty="0"/>
              <a:t>La </a:t>
            </a:r>
            <a:r>
              <a:rPr lang="fr-FR" sz="2200" dirty="0" smtClean="0"/>
              <a:t>méthode </a:t>
            </a:r>
            <a:r>
              <a:rPr lang="fr-FR" sz="2200" dirty="0" err="1" smtClean="0"/>
              <a:t>try</a:t>
            </a:r>
            <a:r>
              <a:rPr lang="fr-FR" sz="2200" dirty="0" smtClean="0"/>
              <a:t> </a:t>
            </a:r>
            <a:r>
              <a:rPr lang="fr-FR" sz="2200" dirty="0"/>
              <a:t>… catch regroupe des instructions à exécuter et définit une réponse si l'une de ces instructions provoque une exception.</a:t>
            </a:r>
          </a:p>
        </p:txBody>
      </p:sp>
    </p:spTree>
    <p:extLst>
      <p:ext uri="{BB962C8B-B14F-4D97-AF65-F5344CB8AC3E}">
        <p14:creationId xmlns:p14="http://schemas.microsoft.com/office/powerpoint/2010/main" val="412814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E552A39-ED19-4798-A328-F786CD8C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Fonction </a:t>
            </a:r>
            <a:r>
              <a:rPr lang="fr-FR" dirty="0" err="1"/>
              <a:t>sommetsarc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38C5602-562C-4A70-9FE7-54FFA78C0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03"/>
            <a:ext cx="6627054" cy="164019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BF32953-3DFD-4F6B-BFB2-0925669D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6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/>
              <a:t> On stock le nombre de sommet dans la variable </a:t>
            </a:r>
            <a:r>
              <a:rPr lang="fr-FR" dirty="0" err="1"/>
              <a:t>nbsommet</a:t>
            </a:r>
            <a:endParaRPr lang="fr-FR" dirty="0"/>
          </a:p>
          <a:p>
            <a:r>
              <a:rPr lang="fr-FR" dirty="0"/>
              <a:t>On stock le nombre d'arcs dans la variable </a:t>
            </a:r>
            <a:r>
              <a:rPr lang="fr-FR" dirty="0" err="1"/>
              <a:t>nbarcs</a:t>
            </a:r>
            <a:endParaRPr lang="fr-FR" dirty="0"/>
          </a:p>
          <a:p>
            <a:r>
              <a:rPr lang="fr-FR" dirty="0"/>
              <a:t>On </a:t>
            </a:r>
            <a:r>
              <a:rPr lang="fr-FR" dirty="0" err="1"/>
              <a:t>print</a:t>
            </a:r>
            <a:r>
              <a:rPr lang="fr-FR" dirty="0"/>
              <a:t> le nombre de sommets et d’arcs</a:t>
            </a:r>
          </a:p>
        </p:txBody>
      </p:sp>
    </p:spTree>
    <p:extLst>
      <p:ext uri="{BB962C8B-B14F-4D97-AF65-F5344CB8AC3E}">
        <p14:creationId xmlns:p14="http://schemas.microsoft.com/office/powerpoint/2010/main" val="341589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CB8197-B120-4143-9ACB-B259B7D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FONCTION CREATIONMATRICE()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29E37E4D-634E-4E19-B896-BF4D1D94D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424"/>
            <a:ext cx="6958182" cy="28180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DC1DEFB-B018-42D2-A5CD-B0F8F573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450" y="2253454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store.nextInt</a:t>
            </a:r>
            <a:r>
              <a:rPr lang="fr-FR" dirty="0"/>
              <a:t>(): On ne récupère que le </a:t>
            </a:r>
            <a:r>
              <a:rPr lang="fr-FR" dirty="0" err="1"/>
              <a:t>int</a:t>
            </a:r>
            <a:r>
              <a:rPr lang="fr-FR" dirty="0"/>
              <a:t> de manière à pouvoir l'utiliser par la suite.</a:t>
            </a:r>
          </a:p>
          <a:p>
            <a:r>
              <a:rPr lang="fr-FR" dirty="0"/>
              <a:t>On récupère les chiffres du fichier texte afin de pouvoir les stocker dans la matrice (ou tableaux) </a:t>
            </a:r>
          </a:p>
        </p:txBody>
      </p:sp>
    </p:spTree>
    <p:extLst>
      <p:ext uri="{BB962C8B-B14F-4D97-AF65-F5344CB8AC3E}">
        <p14:creationId xmlns:p14="http://schemas.microsoft.com/office/powerpoint/2010/main" val="103216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CD5A05A-6A12-4529-AA6D-C97A5418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69" y="323547"/>
            <a:ext cx="9905998" cy="1478570"/>
          </a:xfrm>
        </p:spPr>
        <p:txBody>
          <a:bodyPr/>
          <a:lstStyle/>
          <a:p>
            <a:r>
              <a:rPr lang="fr-FR" dirty="0"/>
              <a:t>FONCTION STORAGE()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A1F447A8-36FD-489A-9813-EE555A209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441"/>
            <a:ext cx="6990154" cy="3997740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3F9659C2-071E-4E90-9E55-E14A05DDA6AC}"/>
              </a:ext>
            </a:extLst>
          </p:cNvPr>
          <p:cNvSpPr txBox="1">
            <a:spLocks/>
          </p:cNvSpPr>
          <p:nvPr/>
        </p:nvSpPr>
        <p:spPr>
          <a:xfrm>
            <a:off x="7110450" y="2253454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Range ici les différentes valeurs de poids des arcs dans </a:t>
            </a:r>
            <a:r>
              <a:rPr lang="fr-FR" dirty="0" smtClean="0"/>
              <a:t>un </a:t>
            </a:r>
            <a:r>
              <a:rPr lang="fr-FR" dirty="0"/>
              <a:t>tableau à double entrée en fonction des valeurs de prédécesseur et de successeur</a:t>
            </a:r>
          </a:p>
          <a:p>
            <a:r>
              <a:rPr lang="fr-FR" dirty="0"/>
              <a:t>Si un arc existe on rentre V dans </a:t>
            </a:r>
            <a:r>
              <a:rPr lang="fr-FR" dirty="0" smtClean="0"/>
              <a:t>un second </a:t>
            </a:r>
            <a:r>
              <a:rPr lang="fr-FR" dirty="0"/>
              <a:t>tableau à double entrée, F sinon</a:t>
            </a:r>
          </a:p>
          <a:p>
            <a:r>
              <a:rPr lang="fr-FR" sz="2200" dirty="0"/>
              <a:t> </a:t>
            </a:r>
            <a:r>
              <a:rPr lang="fr-FR" dirty="0"/>
              <a:t>S'il n'y a pas d'arc entre le prédécesseur et le successeur, on y met un  ’’ - ’’ (100 en code ASCII)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70055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9DEAAD3-7B2A-4998-A3DB-19F1A615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31" y="323547"/>
            <a:ext cx="9905998" cy="1478570"/>
          </a:xfrm>
        </p:spPr>
        <p:txBody>
          <a:bodyPr/>
          <a:lstStyle/>
          <a:p>
            <a:r>
              <a:rPr lang="fr-FR" dirty="0"/>
              <a:t>FONCTION AFFICHAGE()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F518BAB4-E6A7-4B46-867C-8C4E86E8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792"/>
            <a:ext cx="6274450" cy="4658922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55B60274-350F-43DE-B69B-7CC43ACDC08E}"/>
              </a:ext>
            </a:extLst>
          </p:cNvPr>
          <p:cNvSpPr txBox="1">
            <a:spLocks/>
          </p:cNvSpPr>
          <p:nvPr/>
        </p:nvSpPr>
        <p:spPr>
          <a:xfrm>
            <a:off x="6838122" y="2253454"/>
            <a:ext cx="49830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On récupère ici chaque valeur rentrer dans le tableau à double entrée précédemment et nous les stockons dans un String réinitialisé à chaque ligne</a:t>
            </a:r>
          </a:p>
          <a:p>
            <a:r>
              <a:rPr lang="fr-FR" dirty="0"/>
              <a:t> On effectue la même démarche pour la matrice d'adjacence mais cette fois on stocke dans des tableaux colonne et ligne les ensemble de V et F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21891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35947D-8E5A-43C4-92CA-E28AA1F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608" y="307906"/>
            <a:ext cx="9905998" cy="1478570"/>
          </a:xfrm>
        </p:spPr>
        <p:txBody>
          <a:bodyPr/>
          <a:lstStyle/>
          <a:p>
            <a:r>
              <a:rPr lang="fr-FR" dirty="0"/>
              <a:t>FONCTION CIRCUIT()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5E685CE5-786A-49B0-ABA9-1CC7F52DF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476"/>
            <a:ext cx="5869926" cy="4872719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2FD3BFE9-A368-46E5-8650-5739997D7496}"/>
              </a:ext>
            </a:extLst>
          </p:cNvPr>
          <p:cNvSpPr txBox="1">
            <a:spLocks/>
          </p:cNvSpPr>
          <p:nvPr/>
        </p:nvSpPr>
        <p:spPr>
          <a:xfrm>
            <a:off x="6519607" y="2253454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doit trouver un circuit (ou pas)</a:t>
            </a:r>
          </a:p>
          <a:p>
            <a:r>
              <a:rPr lang="fr-FR" dirty="0"/>
              <a:t>On remplace chaque colonne où il n’y a pas de « V » par un String vide</a:t>
            </a:r>
          </a:p>
          <a:p>
            <a:r>
              <a:rPr lang="fr-FR" dirty="0"/>
              <a:t>On remplace les numéros des colonnes vides par « » dans toutes les lignes</a:t>
            </a:r>
          </a:p>
        </p:txBody>
      </p:sp>
    </p:spTree>
    <p:extLst>
      <p:ext uri="{BB962C8B-B14F-4D97-AF65-F5344CB8AC3E}">
        <p14:creationId xmlns:p14="http://schemas.microsoft.com/office/powerpoint/2010/main" val="424923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360</Words>
  <Application>Microsoft Macintosh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</vt:lpstr>
      <vt:lpstr>Projet théorie des graphes  professeur encadrant: boris velikson </vt:lpstr>
      <vt:lpstr>Sommaire</vt:lpstr>
      <vt:lpstr>Ordre d’appel des fonctions </vt:lpstr>
      <vt:lpstr>FONCTION INIT()</vt:lpstr>
      <vt:lpstr>Fonction sommetsarc()</vt:lpstr>
      <vt:lpstr>FONCTION CREATIONMATRICE()</vt:lpstr>
      <vt:lpstr>FONCTION STORAGE()</vt:lpstr>
      <vt:lpstr>FONCTION AFFICHAGE()</vt:lpstr>
      <vt:lpstr>FONCTION CIRCUIT()</vt:lpstr>
      <vt:lpstr>Présentation PowerPoint</vt:lpstr>
      <vt:lpstr>FONCTION ORDONNANCE()</vt:lpstr>
      <vt:lpstr>Conclusion/Démonstration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théorie des graphes  professeur encadrant: boris velikson </dc:title>
  <dc:creator>clement goizet</dc:creator>
  <cp:lastModifiedBy>Marc Belleperche</cp:lastModifiedBy>
  <cp:revision>9</cp:revision>
  <dcterms:created xsi:type="dcterms:W3CDTF">2018-11-14T13:21:09Z</dcterms:created>
  <dcterms:modified xsi:type="dcterms:W3CDTF">2018-11-16T12:42:30Z</dcterms:modified>
</cp:coreProperties>
</file>