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4" r:id="rId3"/>
    <p:sldId id="268" r:id="rId4"/>
    <p:sldId id="263" r:id="rId5"/>
    <p:sldId id="267" r:id="rId6"/>
    <p:sldId id="271" r:id="rId7"/>
    <p:sldId id="272" r:id="rId8"/>
    <p:sldId id="273" r:id="rId9"/>
    <p:sldId id="274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5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65" r:id="rId29"/>
    <p:sldId id="294" r:id="rId30"/>
    <p:sldId id="293" r:id="rId31"/>
    <p:sldId id="295" r:id="rId32"/>
    <p:sldId id="296" r:id="rId33"/>
    <p:sldId id="297" r:id="rId34"/>
    <p:sldId id="270" r:id="rId35"/>
    <p:sldId id="266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Berneman" initials="MB" lastIdx="1" clrIdx="0">
    <p:extLst>
      <p:ext uri="{19B8F6BF-5375-455C-9EA6-DF929625EA0E}">
        <p15:presenceInfo xmlns:p15="http://schemas.microsoft.com/office/powerpoint/2012/main" userId="Marc Bern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DEE1A-CE0A-4E3C-B144-A347ABF1FE9F}" v="412" dt="2020-08-24T21:53:2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erneman" userId="6e80ea52-aae6-495c-9775-04fc3644c8c5" providerId="ADAL" clId="{586DEE1A-CE0A-4E3C-B144-A347ABF1FE9F}"/>
    <pc:docChg chg="undo custSel addSld delSld modSld sldOrd">
      <pc:chgData name="Marc Berneman" userId="6e80ea52-aae6-495c-9775-04fc3644c8c5" providerId="ADAL" clId="{586DEE1A-CE0A-4E3C-B144-A347ABF1FE9F}" dt="2020-08-24T21:53:29.972" v="1828"/>
      <pc:docMkLst>
        <pc:docMk/>
      </pc:docMkLst>
      <pc:sldChg chg="addSp delSp modSp mod">
        <pc:chgData name="Marc Berneman" userId="6e80ea52-aae6-495c-9775-04fc3644c8c5" providerId="ADAL" clId="{586DEE1A-CE0A-4E3C-B144-A347ABF1FE9F}" dt="2020-08-24T19:27:34.660" v="144" actId="21"/>
        <pc:sldMkLst>
          <pc:docMk/>
          <pc:sldMk cId="2155472058" sldId="256"/>
        </pc:sldMkLst>
        <pc:picChg chg="add del mod">
          <ac:chgData name="Marc Berneman" userId="6e80ea52-aae6-495c-9775-04fc3644c8c5" providerId="ADAL" clId="{586DEE1A-CE0A-4E3C-B144-A347ABF1FE9F}" dt="2020-08-24T19:27:34.660" v="144" actId="21"/>
          <ac:picMkLst>
            <pc:docMk/>
            <pc:sldMk cId="2155472058" sldId="256"/>
            <ac:picMk id="5" creationId="{0EA3437B-42F0-48F1-A29A-4697A52D1155}"/>
          </ac:picMkLst>
        </pc:picChg>
      </pc:sldChg>
      <pc:sldChg chg="modSp mod">
        <pc:chgData name="Marc Berneman" userId="6e80ea52-aae6-495c-9775-04fc3644c8c5" providerId="ADAL" clId="{586DEE1A-CE0A-4E3C-B144-A347ABF1FE9F}" dt="2020-08-24T19:56:24.737" v="692" actId="20577"/>
        <pc:sldMkLst>
          <pc:docMk/>
          <pc:sldMk cId="306977291" sldId="264"/>
        </pc:sldMkLst>
        <pc:spChg chg="mod">
          <ac:chgData name="Marc Berneman" userId="6e80ea52-aae6-495c-9775-04fc3644c8c5" providerId="ADAL" clId="{586DEE1A-CE0A-4E3C-B144-A347ABF1FE9F}" dt="2020-08-24T19:56:24.737" v="692" actId="20577"/>
          <ac:spMkLst>
            <pc:docMk/>
            <pc:sldMk cId="306977291" sldId="264"/>
            <ac:spMk id="6" creationId="{94E1F2D7-F1C4-4F57-B61F-C41ECEC7ADE6}"/>
          </ac:spMkLst>
        </pc:spChg>
      </pc:sldChg>
      <pc:sldChg chg="addSp delSp modSp add mod modAnim">
        <pc:chgData name="Marc Berneman" userId="6e80ea52-aae6-495c-9775-04fc3644c8c5" providerId="ADAL" clId="{586DEE1A-CE0A-4E3C-B144-A347ABF1FE9F}" dt="2020-08-24T21:13:08.843" v="878" actId="478"/>
        <pc:sldMkLst>
          <pc:docMk/>
          <pc:sldMk cId="2061743488" sldId="265"/>
        </pc:sldMkLst>
        <pc:spChg chg="add mod">
          <ac:chgData name="Marc Berneman" userId="6e80ea52-aae6-495c-9775-04fc3644c8c5" providerId="ADAL" clId="{586DEE1A-CE0A-4E3C-B144-A347ABF1FE9F}" dt="2020-08-24T21:13:00.571" v="874" actId="313"/>
          <ac:spMkLst>
            <pc:docMk/>
            <pc:sldMk cId="2061743488" sldId="265"/>
            <ac:spMk id="13" creationId="{351CB553-65FE-4CE5-90AB-114524B0C57B}"/>
          </ac:spMkLst>
        </pc:spChg>
        <pc:picChg chg="add mod ord">
          <ac:chgData name="Marc Berneman" userId="6e80ea52-aae6-495c-9775-04fc3644c8c5" providerId="ADAL" clId="{586DEE1A-CE0A-4E3C-B144-A347ABF1FE9F}" dt="2020-08-24T21:08:07.591" v="703" actId="1076"/>
          <ac:picMkLst>
            <pc:docMk/>
            <pc:sldMk cId="2061743488" sldId="265"/>
            <ac:picMk id="5" creationId="{E25A6CD7-9611-4C0E-BDE2-DEE9A989C0E8}"/>
          </ac:picMkLst>
        </pc:picChg>
        <pc:picChg chg="del">
          <ac:chgData name="Marc Berneman" userId="6e80ea52-aae6-495c-9775-04fc3644c8c5" providerId="ADAL" clId="{586DEE1A-CE0A-4E3C-B144-A347ABF1FE9F}" dt="2020-08-24T19:50:48.391" v="680" actId="21"/>
          <ac:picMkLst>
            <pc:docMk/>
            <pc:sldMk cId="2061743488" sldId="265"/>
            <ac:picMk id="6" creationId="{F45AC2AE-F3F7-4B17-8253-2E7C11CF54F2}"/>
          </ac:picMkLst>
        </pc:picChg>
        <pc:picChg chg="add mod">
          <ac:chgData name="Marc Berneman" userId="6e80ea52-aae6-495c-9775-04fc3644c8c5" providerId="ADAL" clId="{586DEE1A-CE0A-4E3C-B144-A347ABF1FE9F}" dt="2020-08-24T21:11:20.433" v="864" actId="1038"/>
          <ac:picMkLst>
            <pc:docMk/>
            <pc:sldMk cId="2061743488" sldId="265"/>
            <ac:picMk id="7" creationId="{EBB96318-73CD-4B7E-9759-B1AC3BFDAA90}"/>
          </ac:picMkLst>
        </pc:picChg>
        <pc:picChg chg="add del mod">
          <ac:chgData name="Marc Berneman" userId="6e80ea52-aae6-495c-9775-04fc3644c8c5" providerId="ADAL" clId="{586DEE1A-CE0A-4E3C-B144-A347ABF1FE9F}" dt="2020-08-24T21:13:08.843" v="878" actId="478"/>
          <ac:picMkLst>
            <pc:docMk/>
            <pc:sldMk cId="2061743488" sldId="265"/>
            <ac:picMk id="9" creationId="{0A13FD4B-B172-4C97-BBC2-53A6F72D45DA}"/>
          </ac:picMkLst>
        </pc:picChg>
        <pc:picChg chg="add mod">
          <ac:chgData name="Marc Berneman" userId="6e80ea52-aae6-495c-9775-04fc3644c8c5" providerId="ADAL" clId="{586DEE1A-CE0A-4E3C-B144-A347ABF1FE9F}" dt="2020-08-24T21:11:20.433" v="864" actId="1038"/>
          <ac:picMkLst>
            <pc:docMk/>
            <pc:sldMk cId="2061743488" sldId="265"/>
            <ac:picMk id="11" creationId="{923B81C2-9631-47CF-B916-92C503315C74}"/>
          </ac:picMkLst>
        </pc:picChg>
        <pc:cxnChg chg="add mod">
          <ac:chgData name="Marc Berneman" userId="6e80ea52-aae6-495c-9775-04fc3644c8c5" providerId="ADAL" clId="{586DEE1A-CE0A-4E3C-B144-A347ABF1FE9F}" dt="2020-08-24T21:11:55.274" v="869" actId="208"/>
          <ac:cxnSpMkLst>
            <pc:docMk/>
            <pc:sldMk cId="2061743488" sldId="265"/>
            <ac:cxnSpMk id="14" creationId="{9B35F633-3233-42A8-BD86-11CCC70409A9}"/>
          </ac:cxnSpMkLst>
        </pc:cxnChg>
        <pc:cxnChg chg="add del mod">
          <ac:chgData name="Marc Berneman" userId="6e80ea52-aae6-495c-9775-04fc3644c8c5" providerId="ADAL" clId="{586DEE1A-CE0A-4E3C-B144-A347ABF1FE9F}" dt="2020-08-24T21:13:05.695" v="876"/>
          <ac:cxnSpMkLst>
            <pc:docMk/>
            <pc:sldMk cId="2061743488" sldId="265"/>
            <ac:cxnSpMk id="16" creationId="{2044D36C-7BED-48F2-A81E-FFB549A3C55F}"/>
          </ac:cxnSpMkLst>
        </pc:cxnChg>
      </pc:sldChg>
      <pc:sldChg chg="del">
        <pc:chgData name="Marc Berneman" userId="6e80ea52-aae6-495c-9775-04fc3644c8c5" providerId="ADAL" clId="{586DEE1A-CE0A-4E3C-B144-A347ABF1FE9F}" dt="2020-08-24T19:50:30.011" v="650" actId="2696"/>
        <pc:sldMkLst>
          <pc:docMk/>
          <pc:sldMk cId="2420322313" sldId="265"/>
        </pc:sldMkLst>
      </pc:sldChg>
      <pc:sldChg chg="addSp delSp modSp mod">
        <pc:chgData name="Marc Berneman" userId="6e80ea52-aae6-495c-9775-04fc3644c8c5" providerId="ADAL" clId="{586DEE1A-CE0A-4E3C-B144-A347ABF1FE9F}" dt="2020-08-24T19:32:57.241" v="320" actId="22"/>
        <pc:sldMkLst>
          <pc:docMk/>
          <pc:sldMk cId="1243701346" sldId="270"/>
        </pc:sldMkLst>
        <pc:spChg chg="add del">
          <ac:chgData name="Marc Berneman" userId="6e80ea52-aae6-495c-9775-04fc3644c8c5" providerId="ADAL" clId="{586DEE1A-CE0A-4E3C-B144-A347ABF1FE9F}" dt="2020-08-24T19:32:57.241" v="320" actId="22"/>
          <ac:spMkLst>
            <pc:docMk/>
            <pc:sldMk cId="1243701346" sldId="270"/>
            <ac:spMk id="7" creationId="{84949A33-3411-478A-9177-FD64CF5F46FC}"/>
          </ac:spMkLst>
        </pc:spChg>
        <pc:picChg chg="add del mod ord">
          <ac:chgData name="Marc Berneman" userId="6e80ea52-aae6-495c-9775-04fc3644c8c5" providerId="ADAL" clId="{586DEE1A-CE0A-4E3C-B144-A347ABF1FE9F}" dt="2020-08-24T19:32:09.889" v="291" actId="21"/>
          <ac:picMkLst>
            <pc:docMk/>
            <pc:sldMk cId="1243701346" sldId="270"/>
            <ac:picMk id="6" creationId="{583D936D-27F7-42F4-8961-6C36E70DBE83}"/>
          </ac:picMkLst>
        </pc:picChg>
      </pc:sldChg>
      <pc:sldChg chg="addSp delSp modSp mod">
        <pc:chgData name="Marc Berneman" userId="6e80ea52-aae6-495c-9775-04fc3644c8c5" providerId="ADAL" clId="{586DEE1A-CE0A-4E3C-B144-A347ABF1FE9F}" dt="2020-08-24T19:28:16.530" v="177" actId="1036"/>
        <pc:sldMkLst>
          <pc:docMk/>
          <pc:sldMk cId="3288217535" sldId="275"/>
        </pc:sldMkLst>
        <pc:picChg chg="add del mod ord modCrop">
          <ac:chgData name="Marc Berneman" userId="6e80ea52-aae6-495c-9775-04fc3644c8c5" providerId="ADAL" clId="{586DEE1A-CE0A-4E3C-B144-A347ABF1FE9F}" dt="2020-08-24T19:27:38.800" v="146" actId="478"/>
          <ac:picMkLst>
            <pc:docMk/>
            <pc:sldMk cId="3288217535" sldId="275"/>
            <ac:picMk id="6" creationId="{381E21F5-299E-425A-8899-94FCA05F4DAE}"/>
          </ac:picMkLst>
        </pc:picChg>
        <pc:picChg chg="add mod ord modCrop">
          <ac:chgData name="Marc Berneman" userId="6e80ea52-aae6-495c-9775-04fc3644c8c5" providerId="ADAL" clId="{586DEE1A-CE0A-4E3C-B144-A347ABF1FE9F}" dt="2020-08-24T19:28:16.530" v="177" actId="1036"/>
          <ac:picMkLst>
            <pc:docMk/>
            <pc:sldMk cId="3288217535" sldId="275"/>
            <ac:picMk id="7" creationId="{C8C153BF-ECDD-4119-9B33-C9D1C31C02D9}"/>
          </ac:picMkLst>
        </pc:picChg>
      </pc:sldChg>
      <pc:sldChg chg="modAnim">
        <pc:chgData name="Marc Berneman" userId="6e80ea52-aae6-495c-9775-04fc3644c8c5" providerId="ADAL" clId="{586DEE1A-CE0A-4E3C-B144-A347ABF1FE9F}" dt="2020-08-24T19:49:03.822" v="593"/>
        <pc:sldMkLst>
          <pc:docMk/>
          <pc:sldMk cId="1727679540" sldId="284"/>
        </pc:sldMkLst>
      </pc:sldChg>
      <pc:sldChg chg="addSp delSp modSp add mod ord modAnim">
        <pc:chgData name="Marc Berneman" userId="6e80ea52-aae6-495c-9775-04fc3644c8c5" providerId="ADAL" clId="{586DEE1A-CE0A-4E3C-B144-A347ABF1FE9F}" dt="2020-08-24T19:49:28.619" v="603"/>
        <pc:sldMkLst>
          <pc:docMk/>
          <pc:sldMk cId="2772281251" sldId="285"/>
        </pc:sldMkLst>
        <pc:spChg chg="mod">
          <ac:chgData name="Marc Berneman" userId="6e80ea52-aae6-495c-9775-04fc3644c8c5" providerId="ADAL" clId="{586DEE1A-CE0A-4E3C-B144-A347ABF1FE9F}" dt="2020-08-24T19:22:09.559" v="137" actId="12788"/>
          <ac:spMkLst>
            <pc:docMk/>
            <pc:sldMk cId="2772281251" sldId="285"/>
            <ac:spMk id="2" creationId="{07705E8B-B431-42B4-B668-D6E71B87C830}"/>
          </ac:spMkLst>
        </pc:spChg>
        <pc:spChg chg="mod">
          <ac:chgData name="Marc Berneman" userId="6e80ea52-aae6-495c-9775-04fc3644c8c5" providerId="ADAL" clId="{586DEE1A-CE0A-4E3C-B144-A347ABF1FE9F}" dt="2020-08-24T19:20:43.965" v="65" actId="20577"/>
          <ac:spMkLst>
            <pc:docMk/>
            <pc:sldMk cId="2772281251" sldId="285"/>
            <ac:spMk id="3" creationId="{E155BFF9-202C-475B-A266-871949978C02}"/>
          </ac:spMkLst>
        </pc:spChg>
        <pc:spChg chg="mod">
          <ac:chgData name="Marc Berneman" userId="6e80ea52-aae6-495c-9775-04fc3644c8c5" providerId="ADAL" clId="{586DEE1A-CE0A-4E3C-B144-A347ABF1FE9F}" dt="2020-08-24T19:22:15.510" v="138" actId="12788"/>
          <ac:spMkLst>
            <pc:docMk/>
            <pc:sldMk cId="2772281251" sldId="285"/>
            <ac:spMk id="5" creationId="{896CF217-BFBD-493C-AB68-87A8BC9371B8}"/>
          </ac:spMkLst>
        </pc:spChg>
        <pc:spChg chg="del">
          <ac:chgData name="Marc Berneman" userId="6e80ea52-aae6-495c-9775-04fc3644c8c5" providerId="ADAL" clId="{586DEE1A-CE0A-4E3C-B144-A347ABF1FE9F}" dt="2020-08-24T19:21:57.814" v="134" actId="478"/>
          <ac:spMkLst>
            <pc:docMk/>
            <pc:sldMk cId="2772281251" sldId="285"/>
            <ac:spMk id="7" creationId="{A269A873-90E1-4BED-AF3F-2907645C3A7D}"/>
          </ac:spMkLst>
        </pc:spChg>
        <pc:spChg chg="add mod">
          <ac:chgData name="Marc Berneman" userId="6e80ea52-aae6-495c-9775-04fc3644c8c5" providerId="ADAL" clId="{586DEE1A-CE0A-4E3C-B144-A347ABF1FE9F}" dt="2020-08-24T19:49:24.914" v="602" actId="12788"/>
          <ac:spMkLst>
            <pc:docMk/>
            <pc:sldMk cId="2772281251" sldId="285"/>
            <ac:spMk id="10" creationId="{D42968AC-5212-49F6-B7D8-B7CA660B0B20}"/>
          </ac:spMkLst>
        </pc:spChg>
        <pc:picChg chg="add mod">
          <ac:chgData name="Marc Berneman" userId="6e80ea52-aae6-495c-9775-04fc3644c8c5" providerId="ADAL" clId="{586DEE1A-CE0A-4E3C-B144-A347ABF1FE9F}" dt="2020-08-24T19:22:15.510" v="138" actId="12788"/>
          <ac:picMkLst>
            <pc:docMk/>
            <pc:sldMk cId="2772281251" sldId="285"/>
            <ac:picMk id="8" creationId="{7F30B576-C35C-4F3B-B8B0-92D4841A9A0E}"/>
          </ac:picMkLst>
        </pc:picChg>
      </pc:sldChg>
      <pc:sldChg chg="add del">
        <pc:chgData name="Marc Berneman" userId="6e80ea52-aae6-495c-9775-04fc3644c8c5" providerId="ADAL" clId="{586DEE1A-CE0A-4E3C-B144-A347ABF1FE9F}" dt="2020-08-24T19:22:30.139" v="141" actId="47"/>
        <pc:sldMkLst>
          <pc:docMk/>
          <pc:sldMk cId="121055634" sldId="286"/>
        </pc:sldMkLst>
      </pc:sldChg>
      <pc:sldChg chg="addSp delSp modSp add mod">
        <pc:chgData name="Marc Berneman" userId="6e80ea52-aae6-495c-9775-04fc3644c8c5" providerId="ADAL" clId="{586DEE1A-CE0A-4E3C-B144-A347ABF1FE9F}" dt="2020-08-24T19:29:27.407" v="205" actId="22"/>
        <pc:sldMkLst>
          <pc:docMk/>
          <pc:sldMk cId="2438169337" sldId="287"/>
        </pc:sldMkLst>
        <pc:spChg chg="del">
          <ac:chgData name="Marc Berneman" userId="6e80ea52-aae6-495c-9775-04fc3644c8c5" providerId="ADAL" clId="{586DEE1A-CE0A-4E3C-B144-A347ABF1FE9F}" dt="2020-08-24T19:28:24.852" v="178" actId="478"/>
          <ac:spMkLst>
            <pc:docMk/>
            <pc:sldMk cId="2438169337" sldId="287"/>
            <ac:spMk id="2" creationId="{07705E8B-B431-42B4-B668-D6E71B87C830}"/>
          </ac:spMkLst>
        </pc:spChg>
        <pc:spChg chg="del mod">
          <ac:chgData name="Marc Berneman" userId="6e80ea52-aae6-495c-9775-04fc3644c8c5" providerId="ADAL" clId="{586DEE1A-CE0A-4E3C-B144-A347ABF1FE9F}" dt="2020-08-24T19:28:25.972" v="180" actId="478"/>
          <ac:spMkLst>
            <pc:docMk/>
            <pc:sldMk cId="2438169337" sldId="287"/>
            <ac:spMk id="5" creationId="{896CF217-BFBD-493C-AB68-87A8BC9371B8}"/>
          </ac:spMkLst>
        </pc:spChg>
        <pc:picChg chg="add mod">
          <ac:chgData name="Marc Berneman" userId="6e80ea52-aae6-495c-9775-04fc3644c8c5" providerId="ADAL" clId="{586DEE1A-CE0A-4E3C-B144-A347ABF1FE9F}" dt="2020-08-24T19:28:44.187" v="198" actId="1036"/>
          <ac:picMkLst>
            <pc:docMk/>
            <pc:sldMk cId="2438169337" sldId="287"/>
            <ac:picMk id="7" creationId="{14338B7A-2D97-4A6F-9938-0B1997130FE9}"/>
          </ac:picMkLst>
        </pc:picChg>
        <pc:picChg chg="del">
          <ac:chgData name="Marc Berneman" userId="6e80ea52-aae6-495c-9775-04fc3644c8c5" providerId="ADAL" clId="{586DEE1A-CE0A-4E3C-B144-A347ABF1FE9F}" dt="2020-08-24T19:28:24.852" v="178" actId="478"/>
          <ac:picMkLst>
            <pc:docMk/>
            <pc:sldMk cId="2438169337" sldId="287"/>
            <ac:picMk id="8" creationId="{7F30B576-C35C-4F3B-B8B0-92D4841A9A0E}"/>
          </ac:picMkLst>
        </pc:picChg>
        <pc:picChg chg="add del">
          <ac:chgData name="Marc Berneman" userId="6e80ea52-aae6-495c-9775-04fc3644c8c5" providerId="ADAL" clId="{586DEE1A-CE0A-4E3C-B144-A347ABF1FE9F}" dt="2020-08-24T19:29:27.407" v="205" actId="22"/>
          <ac:picMkLst>
            <pc:docMk/>
            <pc:sldMk cId="2438169337" sldId="287"/>
            <ac:picMk id="10" creationId="{B8316CA2-E061-43C4-B0DA-5A5D95337180}"/>
          </ac:picMkLst>
        </pc:picChg>
      </pc:sldChg>
      <pc:sldChg chg="modSp add">
        <pc:chgData name="Marc Berneman" userId="6e80ea52-aae6-495c-9775-04fc3644c8c5" providerId="ADAL" clId="{586DEE1A-CE0A-4E3C-B144-A347ABF1FE9F}" dt="2020-08-24T19:29:03.083" v="200" actId="14826"/>
        <pc:sldMkLst>
          <pc:docMk/>
          <pc:sldMk cId="2780589432" sldId="288"/>
        </pc:sldMkLst>
        <pc:picChg chg="mod">
          <ac:chgData name="Marc Berneman" userId="6e80ea52-aae6-495c-9775-04fc3644c8c5" providerId="ADAL" clId="{586DEE1A-CE0A-4E3C-B144-A347ABF1FE9F}" dt="2020-08-24T19:29:03.083" v="200" actId="14826"/>
          <ac:picMkLst>
            <pc:docMk/>
            <pc:sldMk cId="2780589432" sldId="288"/>
            <ac:picMk id="7" creationId="{14338B7A-2D97-4A6F-9938-0B1997130FE9}"/>
          </ac:picMkLst>
        </pc:picChg>
      </pc:sldChg>
      <pc:sldChg chg="addSp modSp add mod modAnim">
        <pc:chgData name="Marc Berneman" userId="6e80ea52-aae6-495c-9775-04fc3644c8c5" providerId="ADAL" clId="{586DEE1A-CE0A-4E3C-B144-A347ABF1FE9F}" dt="2020-08-24T19:50:03.334" v="649" actId="1076"/>
        <pc:sldMkLst>
          <pc:docMk/>
          <pc:sldMk cId="3094686256" sldId="289"/>
        </pc:sldMkLst>
        <pc:spChg chg="mod">
          <ac:chgData name="Marc Berneman" userId="6e80ea52-aae6-495c-9775-04fc3644c8c5" providerId="ADAL" clId="{586DEE1A-CE0A-4E3C-B144-A347ABF1FE9F}" dt="2020-08-24T19:31:52.095" v="285" actId="1076"/>
          <ac:spMkLst>
            <pc:docMk/>
            <pc:sldMk cId="3094686256" sldId="289"/>
            <ac:spMk id="3" creationId="{E155BFF9-202C-475B-A266-871949978C02}"/>
          </ac:spMkLst>
        </pc:spChg>
        <pc:spChg chg="add mod ord">
          <ac:chgData name="Marc Berneman" userId="6e80ea52-aae6-495c-9775-04fc3644c8c5" providerId="ADAL" clId="{586DEE1A-CE0A-4E3C-B144-A347ABF1FE9F}" dt="2020-08-24T19:49:59.717" v="648" actId="171"/>
          <ac:spMkLst>
            <pc:docMk/>
            <pc:sldMk cId="3094686256" sldId="289"/>
            <ac:spMk id="6" creationId="{1A52EE45-EA4B-4B8D-9F9B-D8B6393699EB}"/>
          </ac:spMkLst>
        </pc:spChg>
        <pc:picChg chg="add mod ord modCrop">
          <ac:chgData name="Marc Berneman" userId="6e80ea52-aae6-495c-9775-04fc3644c8c5" providerId="ADAL" clId="{586DEE1A-CE0A-4E3C-B144-A347ABF1FE9F}" dt="2020-08-24T19:49:59.717" v="648" actId="171"/>
          <ac:picMkLst>
            <pc:docMk/>
            <pc:sldMk cId="3094686256" sldId="289"/>
            <ac:picMk id="2" creationId="{5E0B2C72-2EB0-42D4-9616-5E440DF4108B}"/>
          </ac:picMkLst>
        </pc:picChg>
        <pc:picChg chg="mod ord modCrop">
          <ac:chgData name="Marc Berneman" userId="6e80ea52-aae6-495c-9775-04fc3644c8c5" providerId="ADAL" clId="{586DEE1A-CE0A-4E3C-B144-A347ABF1FE9F}" dt="2020-08-24T19:49:59.717" v="648" actId="171"/>
          <ac:picMkLst>
            <pc:docMk/>
            <pc:sldMk cId="3094686256" sldId="289"/>
            <ac:picMk id="7" creationId="{14338B7A-2D97-4A6F-9938-0B1997130FE9}"/>
          </ac:picMkLst>
        </pc:picChg>
        <pc:picChg chg="add mod">
          <ac:chgData name="Marc Berneman" userId="6e80ea52-aae6-495c-9775-04fc3644c8c5" providerId="ADAL" clId="{586DEE1A-CE0A-4E3C-B144-A347ABF1FE9F}" dt="2020-08-24T19:50:03.334" v="649" actId="1076"/>
          <ac:picMkLst>
            <pc:docMk/>
            <pc:sldMk cId="3094686256" sldId="289"/>
            <ac:picMk id="25" creationId="{5F52A89E-0AA4-43A3-9F1C-33F35474CBAE}"/>
          </ac:picMkLst>
        </pc:picChg>
        <pc:cxnChg chg="add mod ord">
          <ac:chgData name="Marc Berneman" userId="6e80ea52-aae6-495c-9775-04fc3644c8c5" providerId="ADAL" clId="{586DEE1A-CE0A-4E3C-B144-A347ABF1FE9F}" dt="2020-08-24T19:49:59.717" v="648" actId="171"/>
          <ac:cxnSpMkLst>
            <pc:docMk/>
            <pc:sldMk cId="3094686256" sldId="289"/>
            <ac:cxnSpMk id="9" creationId="{45EEF573-45A0-4302-9854-CB26DD39F5FF}"/>
          </ac:cxnSpMkLst>
        </pc:cxnChg>
        <pc:cxnChg chg="add mod ord">
          <ac:chgData name="Marc Berneman" userId="6e80ea52-aae6-495c-9775-04fc3644c8c5" providerId="ADAL" clId="{586DEE1A-CE0A-4E3C-B144-A347ABF1FE9F}" dt="2020-08-24T19:49:59.717" v="648" actId="171"/>
          <ac:cxnSpMkLst>
            <pc:docMk/>
            <pc:sldMk cId="3094686256" sldId="289"/>
            <ac:cxnSpMk id="17" creationId="{161D2E81-B08B-4947-A600-54EF32E8D3B5}"/>
          </ac:cxnSpMkLst>
        </pc:cxnChg>
      </pc:sldChg>
      <pc:sldChg chg="addSp delSp modSp add mod delAnim modAnim">
        <pc:chgData name="Marc Berneman" userId="6e80ea52-aae6-495c-9775-04fc3644c8c5" providerId="ADAL" clId="{586DEE1A-CE0A-4E3C-B144-A347ABF1FE9F}" dt="2020-08-24T19:35:09.322" v="382"/>
        <pc:sldMkLst>
          <pc:docMk/>
          <pc:sldMk cId="4145367178" sldId="290"/>
        </pc:sldMkLst>
        <pc:spChg chg="del">
          <ac:chgData name="Marc Berneman" userId="6e80ea52-aae6-495c-9775-04fc3644c8c5" providerId="ADAL" clId="{586DEE1A-CE0A-4E3C-B144-A347ABF1FE9F}" dt="2020-08-24T19:32:18.184" v="294" actId="478"/>
          <ac:spMkLst>
            <pc:docMk/>
            <pc:sldMk cId="4145367178" sldId="290"/>
            <ac:spMk id="6" creationId="{1A52EE45-EA4B-4B8D-9F9B-D8B6393699EB}"/>
          </ac:spMkLst>
        </pc:spChg>
        <pc:spChg chg="add del mod">
          <ac:chgData name="Marc Berneman" userId="6e80ea52-aae6-495c-9775-04fc3644c8c5" providerId="ADAL" clId="{586DEE1A-CE0A-4E3C-B144-A347ABF1FE9F}" dt="2020-08-24T19:33:05.779" v="324" actId="478"/>
          <ac:spMkLst>
            <pc:docMk/>
            <pc:sldMk cId="4145367178" sldId="290"/>
            <ac:spMk id="10" creationId="{552FBEF2-932F-4A0F-9378-5786E74A2030}"/>
          </ac:spMkLst>
        </pc:spChg>
        <pc:spChg chg="add mod">
          <ac:chgData name="Marc Berneman" userId="6e80ea52-aae6-495c-9775-04fc3644c8c5" providerId="ADAL" clId="{586DEE1A-CE0A-4E3C-B144-A347ABF1FE9F}" dt="2020-08-24T19:33:33.894" v="345" actId="1076"/>
          <ac:spMkLst>
            <pc:docMk/>
            <pc:sldMk cId="4145367178" sldId="290"/>
            <ac:spMk id="12" creationId="{E05E4263-F4FB-497C-AD48-3099E515FCE2}"/>
          </ac:spMkLst>
        </pc:spChg>
        <pc:spChg chg="add mod">
          <ac:chgData name="Marc Berneman" userId="6e80ea52-aae6-495c-9775-04fc3644c8c5" providerId="ADAL" clId="{586DEE1A-CE0A-4E3C-B144-A347ABF1FE9F}" dt="2020-08-24T19:33:31.909" v="344" actId="1076"/>
          <ac:spMkLst>
            <pc:docMk/>
            <pc:sldMk cId="4145367178" sldId="290"/>
            <ac:spMk id="13" creationId="{8A88061C-29FD-4711-8153-7CD279C4A78E}"/>
          </ac:spMkLst>
        </pc:spChg>
        <pc:spChg chg="add mod">
          <ac:chgData name="Marc Berneman" userId="6e80ea52-aae6-495c-9775-04fc3644c8c5" providerId="ADAL" clId="{586DEE1A-CE0A-4E3C-B144-A347ABF1FE9F}" dt="2020-08-24T19:33:40.077" v="350" actId="20577"/>
          <ac:spMkLst>
            <pc:docMk/>
            <pc:sldMk cId="4145367178" sldId="290"/>
            <ac:spMk id="15" creationId="{E7AD40FE-C9E9-4218-9770-15F1BE1AB28B}"/>
          </ac:spMkLst>
        </pc:spChg>
        <pc:spChg chg="add mod">
          <ac:chgData name="Marc Berneman" userId="6e80ea52-aae6-495c-9775-04fc3644c8c5" providerId="ADAL" clId="{586DEE1A-CE0A-4E3C-B144-A347ABF1FE9F}" dt="2020-08-24T19:33:44.786" v="354" actId="20577"/>
          <ac:spMkLst>
            <pc:docMk/>
            <pc:sldMk cId="4145367178" sldId="290"/>
            <ac:spMk id="19" creationId="{0162C4BA-4F08-4034-9712-B41F7EA79C39}"/>
          </ac:spMkLst>
        </pc:spChg>
        <pc:picChg chg="del">
          <ac:chgData name="Marc Berneman" userId="6e80ea52-aae6-495c-9775-04fc3644c8c5" providerId="ADAL" clId="{586DEE1A-CE0A-4E3C-B144-A347ABF1FE9F}" dt="2020-08-24T19:32:16.464" v="293" actId="478"/>
          <ac:picMkLst>
            <pc:docMk/>
            <pc:sldMk cId="4145367178" sldId="290"/>
            <ac:picMk id="2" creationId="{5E0B2C72-2EB0-42D4-9616-5E440DF4108B}"/>
          </ac:picMkLst>
        </pc:picChg>
        <pc:picChg chg="del">
          <ac:chgData name="Marc Berneman" userId="6e80ea52-aae6-495c-9775-04fc3644c8c5" providerId="ADAL" clId="{586DEE1A-CE0A-4E3C-B144-A347ABF1FE9F}" dt="2020-08-24T19:32:18.621" v="295" actId="478"/>
          <ac:picMkLst>
            <pc:docMk/>
            <pc:sldMk cId="4145367178" sldId="290"/>
            <ac:picMk id="7" creationId="{14338B7A-2D97-4A6F-9938-0B1997130FE9}"/>
          </ac:picMkLst>
        </pc:picChg>
        <pc:picChg chg="add mod ord">
          <ac:chgData name="Marc Berneman" userId="6e80ea52-aae6-495c-9775-04fc3644c8c5" providerId="ADAL" clId="{586DEE1A-CE0A-4E3C-B144-A347ABF1FE9F}" dt="2020-08-24T19:32:36.615" v="318" actId="12788"/>
          <ac:picMkLst>
            <pc:docMk/>
            <pc:sldMk cId="4145367178" sldId="290"/>
            <ac:picMk id="8" creationId="{4616CDFD-87B8-4581-A55F-76627FA79995}"/>
          </ac:picMkLst>
        </pc:picChg>
        <pc:cxnChg chg="del">
          <ac:chgData name="Marc Berneman" userId="6e80ea52-aae6-495c-9775-04fc3644c8c5" providerId="ADAL" clId="{586DEE1A-CE0A-4E3C-B144-A347ABF1FE9F}" dt="2020-08-24T19:32:18.184" v="294" actId="478"/>
          <ac:cxnSpMkLst>
            <pc:docMk/>
            <pc:sldMk cId="4145367178" sldId="290"/>
            <ac:cxnSpMk id="9" creationId="{45EEF573-45A0-4302-9854-CB26DD39F5FF}"/>
          </ac:cxnSpMkLst>
        </pc:cxnChg>
        <pc:cxnChg chg="del mod">
          <ac:chgData name="Marc Berneman" userId="6e80ea52-aae6-495c-9775-04fc3644c8c5" providerId="ADAL" clId="{586DEE1A-CE0A-4E3C-B144-A347ABF1FE9F}" dt="2020-08-24T19:32:18.184" v="294" actId="478"/>
          <ac:cxnSpMkLst>
            <pc:docMk/>
            <pc:sldMk cId="4145367178" sldId="290"/>
            <ac:cxnSpMk id="17" creationId="{161D2E81-B08B-4947-A600-54EF32E8D3B5}"/>
          </ac:cxnSpMkLst>
        </pc:cxnChg>
        <pc:cxnChg chg="add mod">
          <ac:chgData name="Marc Berneman" userId="6e80ea52-aae6-495c-9775-04fc3644c8c5" providerId="ADAL" clId="{586DEE1A-CE0A-4E3C-B144-A347ABF1FE9F}" dt="2020-08-24T19:34:01.447" v="358" actId="1582"/>
          <ac:cxnSpMkLst>
            <pc:docMk/>
            <pc:sldMk cId="4145367178" sldId="290"/>
            <ac:cxnSpMk id="21" creationId="{7176F7F5-443E-4239-A1E0-875443A5E3E6}"/>
          </ac:cxnSpMkLst>
        </pc:cxnChg>
        <pc:cxnChg chg="add mod">
          <ac:chgData name="Marc Berneman" userId="6e80ea52-aae6-495c-9775-04fc3644c8c5" providerId="ADAL" clId="{586DEE1A-CE0A-4E3C-B144-A347ABF1FE9F}" dt="2020-08-24T19:34:14.781" v="363" actId="14100"/>
          <ac:cxnSpMkLst>
            <pc:docMk/>
            <pc:sldMk cId="4145367178" sldId="290"/>
            <ac:cxnSpMk id="23" creationId="{4F955CDF-7F0C-4CAE-B576-ACACF1E4860A}"/>
          </ac:cxnSpMkLst>
        </pc:cxnChg>
        <pc:cxnChg chg="add mod">
          <ac:chgData name="Marc Berneman" userId="6e80ea52-aae6-495c-9775-04fc3644c8c5" providerId="ADAL" clId="{586DEE1A-CE0A-4E3C-B144-A347ABF1FE9F}" dt="2020-08-24T19:35:04.113" v="380" actId="1076"/>
          <ac:cxnSpMkLst>
            <pc:docMk/>
            <pc:sldMk cId="4145367178" sldId="290"/>
            <ac:cxnSpMk id="27" creationId="{7CCA72E9-E64F-4C9D-8154-3252B804712E}"/>
          </ac:cxnSpMkLst>
        </pc:cxnChg>
        <pc:cxnChg chg="add mod">
          <ac:chgData name="Marc Berneman" userId="6e80ea52-aae6-495c-9775-04fc3644c8c5" providerId="ADAL" clId="{586DEE1A-CE0A-4E3C-B144-A347ABF1FE9F}" dt="2020-08-24T19:34:31.837" v="371" actId="14100"/>
          <ac:cxnSpMkLst>
            <pc:docMk/>
            <pc:sldMk cId="4145367178" sldId="290"/>
            <ac:cxnSpMk id="30" creationId="{785DD52A-13EC-4152-ACA4-1B602E511799}"/>
          </ac:cxnSpMkLst>
        </pc:cxnChg>
      </pc:sldChg>
      <pc:sldChg chg="addSp delSp modSp add mod ord modAnim">
        <pc:chgData name="Marc Berneman" userId="6e80ea52-aae6-495c-9775-04fc3644c8c5" providerId="ADAL" clId="{586DEE1A-CE0A-4E3C-B144-A347ABF1FE9F}" dt="2020-08-24T19:37:23.840" v="591"/>
        <pc:sldMkLst>
          <pc:docMk/>
          <pc:sldMk cId="3695714036" sldId="291"/>
        </pc:sldMkLst>
        <pc:spChg chg="mod">
          <ac:chgData name="Marc Berneman" userId="6e80ea52-aae6-495c-9775-04fc3644c8c5" providerId="ADAL" clId="{586DEE1A-CE0A-4E3C-B144-A347ABF1FE9F}" dt="2020-08-24T19:35:41.728" v="429" actId="1035"/>
          <ac:spMkLst>
            <pc:docMk/>
            <pc:sldMk cId="3695714036" sldId="291"/>
            <ac:spMk id="2" creationId="{07705E8B-B431-42B4-B668-D6E71B87C830}"/>
          </ac:spMkLst>
        </pc:spChg>
        <pc:spChg chg="mod">
          <ac:chgData name="Marc Berneman" userId="6e80ea52-aae6-495c-9775-04fc3644c8c5" providerId="ADAL" clId="{586DEE1A-CE0A-4E3C-B144-A347ABF1FE9F}" dt="2020-08-24T19:35:47.521" v="447" actId="1036"/>
          <ac:spMkLst>
            <pc:docMk/>
            <pc:sldMk cId="3695714036" sldId="291"/>
            <ac:spMk id="5" creationId="{896CF217-BFBD-493C-AB68-87A8BC9371B8}"/>
          </ac:spMkLst>
        </pc:spChg>
        <pc:spChg chg="add mod">
          <ac:chgData name="Marc Berneman" userId="6e80ea52-aae6-495c-9775-04fc3644c8c5" providerId="ADAL" clId="{586DEE1A-CE0A-4E3C-B144-A347ABF1FE9F}" dt="2020-08-24T19:36:55.266" v="584" actId="12788"/>
          <ac:spMkLst>
            <pc:docMk/>
            <pc:sldMk cId="3695714036" sldId="291"/>
            <ac:spMk id="6" creationId="{4902BAE8-114E-40C2-9441-A0D73EE7B17B}"/>
          </ac:spMkLst>
        </pc:spChg>
        <pc:spChg chg="add mod">
          <ac:chgData name="Marc Berneman" userId="6e80ea52-aae6-495c-9775-04fc3644c8c5" providerId="ADAL" clId="{586DEE1A-CE0A-4E3C-B144-A347ABF1FE9F}" dt="2020-08-24T19:36:55.266" v="584" actId="12788"/>
          <ac:spMkLst>
            <pc:docMk/>
            <pc:sldMk cId="3695714036" sldId="291"/>
            <ac:spMk id="10" creationId="{DB2B04C8-749D-49A4-8C40-23A6AF2B9B4D}"/>
          </ac:spMkLst>
        </pc:spChg>
        <pc:spChg chg="add mod">
          <ac:chgData name="Marc Berneman" userId="6e80ea52-aae6-495c-9775-04fc3644c8c5" providerId="ADAL" clId="{586DEE1A-CE0A-4E3C-B144-A347ABF1FE9F}" dt="2020-08-24T19:36:55.266" v="584" actId="12788"/>
          <ac:spMkLst>
            <pc:docMk/>
            <pc:sldMk cId="3695714036" sldId="291"/>
            <ac:spMk id="14" creationId="{98E1C20A-2263-4D1E-AEC9-1D4DB4B5E437}"/>
          </ac:spMkLst>
        </pc:spChg>
        <pc:picChg chg="mod">
          <ac:chgData name="Marc Berneman" userId="6e80ea52-aae6-495c-9775-04fc3644c8c5" providerId="ADAL" clId="{586DEE1A-CE0A-4E3C-B144-A347ABF1FE9F}" dt="2020-08-24T19:35:43.746" v="434" actId="1036"/>
          <ac:picMkLst>
            <pc:docMk/>
            <pc:sldMk cId="3695714036" sldId="291"/>
            <ac:picMk id="8" creationId="{7F30B576-C35C-4F3B-B8B0-92D4841A9A0E}"/>
          </ac:picMkLst>
        </pc:picChg>
        <pc:picChg chg="add del mod">
          <ac:chgData name="Marc Berneman" userId="6e80ea52-aae6-495c-9775-04fc3644c8c5" providerId="ADAL" clId="{586DEE1A-CE0A-4E3C-B144-A347ABF1FE9F}" dt="2020-08-24T19:36:08.925" v="454" actId="478"/>
          <ac:picMkLst>
            <pc:docMk/>
            <pc:sldMk cId="3695714036" sldId="291"/>
            <ac:picMk id="12" creationId="{94958D48-DA4E-45B8-ABE2-E3632BA61657}"/>
          </ac:picMkLst>
        </pc:picChg>
        <pc:cxnChg chg="add mod">
          <ac:chgData name="Marc Berneman" userId="6e80ea52-aae6-495c-9775-04fc3644c8c5" providerId="ADAL" clId="{586DEE1A-CE0A-4E3C-B144-A347ABF1FE9F}" dt="2020-08-24T19:37:17.738" v="590" actId="12788"/>
          <ac:cxnSpMkLst>
            <pc:docMk/>
            <pc:sldMk cId="3695714036" sldId="291"/>
            <ac:cxnSpMk id="16" creationId="{2AB3732D-CDEF-496C-B13E-AEC7046B29DC}"/>
          </ac:cxnSpMkLst>
        </pc:cxnChg>
      </pc:sldChg>
      <pc:sldChg chg="addSp modSp add mod ord">
        <pc:chgData name="Marc Berneman" userId="6e80ea52-aae6-495c-9775-04fc3644c8c5" providerId="ADAL" clId="{586DEE1A-CE0A-4E3C-B144-A347ABF1FE9F}" dt="2020-08-24T19:50:54.954" v="687" actId="12788"/>
        <pc:sldMkLst>
          <pc:docMk/>
          <pc:sldMk cId="3647982022" sldId="292"/>
        </pc:sldMkLst>
        <pc:spChg chg="mod">
          <ac:chgData name="Marc Berneman" userId="6e80ea52-aae6-495c-9775-04fc3644c8c5" providerId="ADAL" clId="{586DEE1A-CE0A-4E3C-B144-A347ABF1FE9F}" dt="2020-08-24T19:50:46.509" v="679" actId="20577"/>
          <ac:spMkLst>
            <pc:docMk/>
            <pc:sldMk cId="3647982022" sldId="292"/>
            <ac:spMk id="3" creationId="{E155BFF9-202C-475B-A266-871949978C02}"/>
          </ac:spMkLst>
        </pc:spChg>
        <pc:picChg chg="add mod ord">
          <ac:chgData name="Marc Berneman" userId="6e80ea52-aae6-495c-9775-04fc3644c8c5" providerId="ADAL" clId="{586DEE1A-CE0A-4E3C-B144-A347ABF1FE9F}" dt="2020-08-24T19:50:54.954" v="687" actId="12788"/>
          <ac:picMkLst>
            <pc:docMk/>
            <pc:sldMk cId="3647982022" sldId="292"/>
            <ac:picMk id="5" creationId="{4D00BC36-DF6E-42AE-AF29-AE0C9F5EA43C}"/>
          </ac:picMkLst>
        </pc:picChg>
      </pc:sldChg>
      <pc:sldChg chg="addSp delSp modSp add mod delAnim modAnim">
        <pc:chgData name="Marc Berneman" userId="6e80ea52-aae6-495c-9775-04fc3644c8c5" providerId="ADAL" clId="{586DEE1A-CE0A-4E3C-B144-A347ABF1FE9F}" dt="2020-08-24T21:34:02.383" v="1103"/>
        <pc:sldMkLst>
          <pc:docMk/>
          <pc:sldMk cId="1812415350" sldId="293"/>
        </pc:sldMkLst>
        <pc:spChg chg="add del mod">
          <ac:chgData name="Marc Berneman" userId="6e80ea52-aae6-495c-9775-04fc3644c8c5" providerId="ADAL" clId="{586DEE1A-CE0A-4E3C-B144-A347ABF1FE9F}" dt="2020-08-24T21:22:35.705" v="965" actId="478"/>
          <ac:spMkLst>
            <pc:docMk/>
            <pc:sldMk cId="1812415350" sldId="293"/>
            <ac:spMk id="12" creationId="{6A8C6B2F-64BA-4A18-83A7-7210B785DC19}"/>
          </ac:spMkLst>
        </pc:spChg>
        <pc:spChg chg="del">
          <ac:chgData name="Marc Berneman" userId="6e80ea52-aae6-495c-9775-04fc3644c8c5" providerId="ADAL" clId="{586DEE1A-CE0A-4E3C-B144-A347ABF1FE9F}" dt="2020-08-24T21:13:11.869" v="880" actId="478"/>
          <ac:spMkLst>
            <pc:docMk/>
            <pc:sldMk cId="1812415350" sldId="293"/>
            <ac:spMk id="13" creationId="{351CB553-65FE-4CE5-90AB-114524B0C57B}"/>
          </ac:spMkLst>
        </pc:spChg>
        <pc:spChg chg="add del mod">
          <ac:chgData name="Marc Berneman" userId="6e80ea52-aae6-495c-9775-04fc3644c8c5" providerId="ADAL" clId="{586DEE1A-CE0A-4E3C-B144-A347ABF1FE9F}" dt="2020-08-24T21:20:48.207" v="929" actId="478"/>
          <ac:spMkLst>
            <pc:docMk/>
            <pc:sldMk cId="1812415350" sldId="293"/>
            <ac:spMk id="18" creationId="{D4ED38AD-C431-43D1-A73C-EC3ADB95C7A2}"/>
          </ac:spMkLst>
        </pc:spChg>
        <pc:spChg chg="add del mod">
          <ac:chgData name="Marc Berneman" userId="6e80ea52-aae6-495c-9775-04fc3644c8c5" providerId="ADAL" clId="{586DEE1A-CE0A-4E3C-B144-A347ABF1FE9F}" dt="2020-08-24T21:22:35.705" v="965" actId="478"/>
          <ac:spMkLst>
            <pc:docMk/>
            <pc:sldMk cId="1812415350" sldId="293"/>
            <ac:spMk id="20" creationId="{34D1D757-426A-4069-86EC-46289E87DBA6}"/>
          </ac:spMkLst>
        </pc:spChg>
        <pc:spChg chg="add mod">
          <ac:chgData name="Marc Berneman" userId="6e80ea52-aae6-495c-9775-04fc3644c8c5" providerId="ADAL" clId="{586DEE1A-CE0A-4E3C-B144-A347ABF1FE9F}" dt="2020-08-24T21:33:45.576" v="1101" actId="1038"/>
          <ac:spMkLst>
            <pc:docMk/>
            <pc:sldMk cId="1812415350" sldId="293"/>
            <ac:spMk id="36" creationId="{FEC5FA52-2EC7-4B93-9469-5C9BB9D90A60}"/>
          </ac:spMkLst>
        </pc:spChg>
        <pc:picChg chg="del">
          <ac:chgData name="Marc Berneman" userId="6e80ea52-aae6-495c-9775-04fc3644c8c5" providerId="ADAL" clId="{586DEE1A-CE0A-4E3C-B144-A347ABF1FE9F}" dt="2020-08-24T21:13:10.150" v="879" actId="478"/>
          <ac:picMkLst>
            <pc:docMk/>
            <pc:sldMk cId="1812415350" sldId="293"/>
            <ac:picMk id="5" creationId="{E25A6CD7-9611-4C0E-BDE2-DEE9A989C0E8}"/>
          </ac:picMkLst>
        </pc:picChg>
        <pc:picChg chg="add del mod">
          <ac:chgData name="Marc Berneman" userId="6e80ea52-aae6-495c-9775-04fc3644c8c5" providerId="ADAL" clId="{586DEE1A-CE0A-4E3C-B144-A347ABF1FE9F}" dt="2020-08-24T21:22:35.705" v="965" actId="478"/>
          <ac:picMkLst>
            <pc:docMk/>
            <pc:sldMk cId="1812415350" sldId="293"/>
            <ac:picMk id="6" creationId="{ECC84D1F-55C5-4D79-90EC-4382B315D6E3}"/>
          </ac:picMkLst>
        </pc:picChg>
        <pc:picChg chg="del">
          <ac:chgData name="Marc Berneman" userId="6e80ea52-aae6-495c-9775-04fc3644c8c5" providerId="ADAL" clId="{586DEE1A-CE0A-4E3C-B144-A347ABF1FE9F}" dt="2020-08-24T21:13:14.032" v="882" actId="478"/>
          <ac:picMkLst>
            <pc:docMk/>
            <pc:sldMk cId="1812415350" sldId="293"/>
            <ac:picMk id="7" creationId="{EBB96318-73CD-4B7E-9759-B1AC3BFDAA90}"/>
          </ac:picMkLst>
        </pc:picChg>
        <pc:picChg chg="del mod">
          <ac:chgData name="Marc Berneman" userId="6e80ea52-aae6-495c-9775-04fc3644c8c5" providerId="ADAL" clId="{586DEE1A-CE0A-4E3C-B144-A347ABF1FE9F}" dt="2020-08-24T21:22:13.341" v="964" actId="478"/>
          <ac:picMkLst>
            <pc:docMk/>
            <pc:sldMk cId="1812415350" sldId="293"/>
            <ac:picMk id="9" creationId="{0A13FD4B-B172-4C97-BBC2-53A6F72D45DA}"/>
          </ac:picMkLst>
        </pc:picChg>
        <pc:picChg chg="del mod">
          <ac:chgData name="Marc Berneman" userId="6e80ea52-aae6-495c-9775-04fc3644c8c5" providerId="ADAL" clId="{586DEE1A-CE0A-4E3C-B144-A347ABF1FE9F}" dt="2020-08-24T21:22:35.705" v="965" actId="478"/>
          <ac:picMkLst>
            <pc:docMk/>
            <pc:sldMk cId="1812415350" sldId="293"/>
            <ac:picMk id="11" creationId="{923B81C2-9631-47CF-B916-92C503315C74}"/>
          </ac:picMkLst>
        </pc:picChg>
        <pc:picChg chg="add del mod">
          <ac:chgData name="Marc Berneman" userId="6e80ea52-aae6-495c-9775-04fc3644c8c5" providerId="ADAL" clId="{586DEE1A-CE0A-4E3C-B144-A347ABF1FE9F}" dt="2020-08-24T21:20:34.422" v="919" actId="478"/>
          <ac:picMkLst>
            <pc:docMk/>
            <pc:sldMk cId="1812415350" sldId="293"/>
            <ac:picMk id="17" creationId="{6BDE9BFB-86C3-4FA9-B3DC-B03D2E78F6C0}"/>
          </ac:picMkLst>
        </pc:picChg>
        <pc:picChg chg="add mod">
          <ac:chgData name="Marc Berneman" userId="6e80ea52-aae6-495c-9775-04fc3644c8c5" providerId="ADAL" clId="{586DEE1A-CE0A-4E3C-B144-A347ABF1FE9F}" dt="2020-08-24T21:33:41.989" v="1096" actId="1038"/>
          <ac:picMkLst>
            <pc:docMk/>
            <pc:sldMk cId="1812415350" sldId="293"/>
            <ac:picMk id="24" creationId="{C711E0F4-1B22-472C-8CDB-6EA2F883AB31}"/>
          </ac:picMkLst>
        </pc:picChg>
        <pc:picChg chg="add mod">
          <ac:chgData name="Marc Berneman" userId="6e80ea52-aae6-495c-9775-04fc3644c8c5" providerId="ADAL" clId="{586DEE1A-CE0A-4E3C-B144-A347ABF1FE9F}" dt="2020-08-24T21:24:51.743" v="1010" actId="1076"/>
          <ac:picMkLst>
            <pc:docMk/>
            <pc:sldMk cId="1812415350" sldId="293"/>
            <ac:picMk id="26" creationId="{5B2C6490-465A-4E7B-A19A-0B36544F94C0}"/>
          </ac:picMkLst>
        </pc:picChg>
        <pc:picChg chg="add del mod">
          <ac:chgData name="Marc Berneman" userId="6e80ea52-aae6-495c-9775-04fc3644c8c5" providerId="ADAL" clId="{586DEE1A-CE0A-4E3C-B144-A347ABF1FE9F}" dt="2020-08-24T21:24:28.028" v="1001" actId="478"/>
          <ac:picMkLst>
            <pc:docMk/>
            <pc:sldMk cId="1812415350" sldId="293"/>
            <ac:picMk id="28" creationId="{DA08CA20-3624-4CFF-A008-C45982530B4F}"/>
          </ac:picMkLst>
        </pc:picChg>
        <pc:picChg chg="add del mod">
          <ac:chgData name="Marc Berneman" userId="6e80ea52-aae6-495c-9775-04fc3644c8c5" providerId="ADAL" clId="{586DEE1A-CE0A-4E3C-B144-A347ABF1FE9F}" dt="2020-08-24T21:24:28.673" v="1002" actId="478"/>
          <ac:picMkLst>
            <pc:docMk/>
            <pc:sldMk cId="1812415350" sldId="293"/>
            <ac:picMk id="30" creationId="{B800025A-CA74-4351-8D62-A60D63199407}"/>
          </ac:picMkLst>
        </pc:picChg>
        <pc:picChg chg="add del mod">
          <ac:chgData name="Marc Berneman" userId="6e80ea52-aae6-495c-9775-04fc3644c8c5" providerId="ADAL" clId="{586DEE1A-CE0A-4E3C-B144-A347ABF1FE9F}" dt="2020-08-24T21:24:59.619" v="1013" actId="478"/>
          <ac:picMkLst>
            <pc:docMk/>
            <pc:sldMk cId="1812415350" sldId="293"/>
            <ac:picMk id="32" creationId="{944323C6-1EDE-44A8-95C6-FBC072449E36}"/>
          </ac:picMkLst>
        </pc:picChg>
        <pc:picChg chg="add mod">
          <ac:chgData name="Marc Berneman" userId="6e80ea52-aae6-495c-9775-04fc3644c8c5" providerId="ADAL" clId="{586DEE1A-CE0A-4E3C-B144-A347ABF1FE9F}" dt="2020-08-24T21:24:37.055" v="1007" actId="1076"/>
          <ac:picMkLst>
            <pc:docMk/>
            <pc:sldMk cId="1812415350" sldId="293"/>
            <ac:picMk id="34" creationId="{E95FD6C0-C866-4BD5-9340-F1FE6E8C8817}"/>
          </ac:picMkLst>
        </pc:picChg>
        <pc:cxnChg chg="del">
          <ac:chgData name="Marc Berneman" userId="6e80ea52-aae6-495c-9775-04fc3644c8c5" providerId="ADAL" clId="{586DEE1A-CE0A-4E3C-B144-A347ABF1FE9F}" dt="2020-08-24T21:13:12.789" v="881" actId="478"/>
          <ac:cxnSpMkLst>
            <pc:docMk/>
            <pc:sldMk cId="1812415350" sldId="293"/>
            <ac:cxnSpMk id="14" creationId="{9B35F633-3233-42A8-BD86-11CCC70409A9}"/>
          </ac:cxnSpMkLst>
        </pc:cxnChg>
        <pc:cxnChg chg="add del mod">
          <ac:chgData name="Marc Berneman" userId="6e80ea52-aae6-495c-9775-04fc3644c8c5" providerId="ADAL" clId="{586DEE1A-CE0A-4E3C-B144-A347ABF1FE9F}" dt="2020-08-24T21:22:35.705" v="965" actId="478"/>
          <ac:cxnSpMkLst>
            <pc:docMk/>
            <pc:sldMk cId="1812415350" sldId="293"/>
            <ac:cxnSpMk id="15" creationId="{C7E8D4AC-3799-4E70-AC27-91F5A238EFE3}"/>
          </ac:cxnSpMkLst>
        </pc:cxnChg>
        <pc:cxnChg chg="add del mod">
          <ac:chgData name="Marc Berneman" userId="6e80ea52-aae6-495c-9775-04fc3644c8c5" providerId="ADAL" clId="{586DEE1A-CE0A-4E3C-B144-A347ABF1FE9F}" dt="2020-08-24T21:22:35.705" v="965" actId="478"/>
          <ac:cxnSpMkLst>
            <pc:docMk/>
            <pc:sldMk cId="1812415350" sldId="293"/>
            <ac:cxnSpMk id="21" creationId="{3F3296BE-6FCD-43C0-BA6B-43541BE0B210}"/>
          </ac:cxnSpMkLst>
        </pc:cxnChg>
      </pc:sldChg>
      <pc:sldChg chg="delSp add mod ord">
        <pc:chgData name="Marc Berneman" userId="6e80ea52-aae6-495c-9775-04fc3644c8c5" providerId="ADAL" clId="{586DEE1A-CE0A-4E3C-B144-A347ABF1FE9F}" dt="2020-08-24T21:26:49.345" v="1036" actId="478"/>
        <pc:sldMkLst>
          <pc:docMk/>
          <pc:sldMk cId="1370871428" sldId="294"/>
        </pc:sldMkLst>
        <pc:picChg chg="del">
          <ac:chgData name="Marc Berneman" userId="6e80ea52-aae6-495c-9775-04fc3644c8c5" providerId="ADAL" clId="{586DEE1A-CE0A-4E3C-B144-A347ABF1FE9F}" dt="2020-08-24T21:26:49.345" v="1036" actId="478"/>
          <ac:picMkLst>
            <pc:docMk/>
            <pc:sldMk cId="1370871428" sldId="294"/>
            <ac:picMk id="9" creationId="{0A13FD4B-B172-4C97-BBC2-53A6F72D45DA}"/>
          </ac:picMkLst>
        </pc:picChg>
      </pc:sldChg>
      <pc:sldChg chg="addSp delSp modSp add mod modAnim">
        <pc:chgData name="Marc Berneman" userId="6e80ea52-aae6-495c-9775-04fc3644c8c5" providerId="ADAL" clId="{586DEE1A-CE0A-4E3C-B144-A347ABF1FE9F}" dt="2020-08-24T21:28:25.543" v="1064"/>
        <pc:sldMkLst>
          <pc:docMk/>
          <pc:sldMk cId="13440707" sldId="295"/>
        </pc:sldMkLst>
        <pc:spChg chg="add mod">
          <ac:chgData name="Marc Berneman" userId="6e80ea52-aae6-495c-9775-04fc3644c8c5" providerId="ADAL" clId="{586DEE1A-CE0A-4E3C-B144-A347ABF1FE9F}" dt="2020-08-24T21:27:22.380" v="1057" actId="6549"/>
          <ac:spMkLst>
            <pc:docMk/>
            <pc:sldMk cId="13440707" sldId="295"/>
            <ac:spMk id="10" creationId="{4B09F3EB-45BB-4F74-9BC2-3EC7E2665C13}"/>
          </ac:spMkLst>
        </pc:spChg>
        <pc:picChg chg="del mod">
          <ac:chgData name="Marc Berneman" userId="6e80ea52-aae6-495c-9775-04fc3644c8c5" providerId="ADAL" clId="{586DEE1A-CE0A-4E3C-B144-A347ABF1FE9F}" dt="2020-08-24T21:26:05.937" v="1029" actId="478"/>
          <ac:picMkLst>
            <pc:docMk/>
            <pc:sldMk cId="13440707" sldId="295"/>
            <ac:picMk id="24" creationId="{C711E0F4-1B22-472C-8CDB-6EA2F883AB31}"/>
          </ac:picMkLst>
        </pc:picChg>
        <pc:picChg chg="del">
          <ac:chgData name="Marc Berneman" userId="6e80ea52-aae6-495c-9775-04fc3644c8c5" providerId="ADAL" clId="{586DEE1A-CE0A-4E3C-B144-A347ABF1FE9F}" dt="2020-08-24T21:25:07.424" v="1016" actId="478"/>
          <ac:picMkLst>
            <pc:docMk/>
            <pc:sldMk cId="13440707" sldId="295"/>
            <ac:picMk id="26" creationId="{5B2C6490-465A-4E7B-A19A-0B36544F94C0}"/>
          </ac:picMkLst>
        </pc:picChg>
        <pc:picChg chg="mod">
          <ac:chgData name="Marc Berneman" userId="6e80ea52-aae6-495c-9775-04fc3644c8c5" providerId="ADAL" clId="{586DEE1A-CE0A-4E3C-B144-A347ABF1FE9F}" dt="2020-08-24T21:26:18.315" v="1032" actId="12788"/>
          <ac:picMkLst>
            <pc:docMk/>
            <pc:sldMk cId="13440707" sldId="295"/>
            <ac:picMk id="28" creationId="{DA08CA20-3624-4CFF-A008-C45982530B4F}"/>
          </ac:picMkLst>
        </pc:picChg>
        <pc:picChg chg="mod">
          <ac:chgData name="Marc Berneman" userId="6e80ea52-aae6-495c-9775-04fc3644c8c5" providerId="ADAL" clId="{586DEE1A-CE0A-4E3C-B144-A347ABF1FE9F}" dt="2020-08-24T21:26:18.315" v="1032" actId="12788"/>
          <ac:picMkLst>
            <pc:docMk/>
            <pc:sldMk cId="13440707" sldId="295"/>
            <ac:picMk id="30" creationId="{B800025A-CA74-4351-8D62-A60D63199407}"/>
          </ac:picMkLst>
        </pc:picChg>
        <pc:picChg chg="mod">
          <ac:chgData name="Marc Berneman" userId="6e80ea52-aae6-495c-9775-04fc3644c8c5" providerId="ADAL" clId="{586DEE1A-CE0A-4E3C-B144-A347ABF1FE9F}" dt="2020-08-24T21:26:34.870" v="1033" actId="1076"/>
          <ac:picMkLst>
            <pc:docMk/>
            <pc:sldMk cId="13440707" sldId="295"/>
            <ac:picMk id="32" creationId="{944323C6-1EDE-44A8-95C6-FBC072449E36}"/>
          </ac:picMkLst>
        </pc:picChg>
        <pc:picChg chg="mod">
          <ac:chgData name="Marc Berneman" userId="6e80ea52-aae6-495c-9775-04fc3644c8c5" providerId="ADAL" clId="{586DEE1A-CE0A-4E3C-B144-A347ABF1FE9F}" dt="2020-08-24T21:26:18.315" v="1032" actId="12788"/>
          <ac:picMkLst>
            <pc:docMk/>
            <pc:sldMk cId="13440707" sldId="295"/>
            <ac:picMk id="34" creationId="{E95FD6C0-C866-4BD5-9340-F1FE6E8C8817}"/>
          </ac:picMkLst>
        </pc:picChg>
        <pc:cxnChg chg="add mod">
          <ac:chgData name="Marc Berneman" userId="6e80ea52-aae6-495c-9775-04fc3644c8c5" providerId="ADAL" clId="{586DEE1A-CE0A-4E3C-B144-A347ABF1FE9F}" dt="2020-08-24T21:27:32.591" v="1059" actId="14100"/>
          <ac:cxnSpMkLst>
            <pc:docMk/>
            <pc:sldMk cId="13440707" sldId="295"/>
            <ac:cxnSpMk id="11" creationId="{8C90689E-F148-43DA-892A-AD06E3D8C2D5}"/>
          </ac:cxnSpMkLst>
        </pc:cxnChg>
        <pc:cxnChg chg="add mod">
          <ac:chgData name="Marc Berneman" userId="6e80ea52-aae6-495c-9775-04fc3644c8c5" providerId="ADAL" clId="{586DEE1A-CE0A-4E3C-B144-A347ABF1FE9F}" dt="2020-08-24T21:27:22.380" v="1057" actId="6549"/>
          <ac:cxnSpMkLst>
            <pc:docMk/>
            <pc:sldMk cId="13440707" sldId="295"/>
            <ac:cxnSpMk id="13" creationId="{62B582B4-C8A8-4544-802F-E3BD9A129266}"/>
          </ac:cxnSpMkLst>
        </pc:cxnChg>
      </pc:sldChg>
      <pc:sldChg chg="add del">
        <pc:chgData name="Marc Berneman" userId="6e80ea52-aae6-495c-9775-04fc3644c8c5" providerId="ADAL" clId="{586DEE1A-CE0A-4E3C-B144-A347ABF1FE9F}" dt="2020-08-24T21:26:54.837" v="1038"/>
        <pc:sldMkLst>
          <pc:docMk/>
          <pc:sldMk cId="853626989" sldId="296"/>
        </pc:sldMkLst>
      </pc:sldChg>
      <pc:sldChg chg="addSp delSp modSp add mod addAnim delAnim modAnim">
        <pc:chgData name="Marc Berneman" userId="6e80ea52-aae6-495c-9775-04fc3644c8c5" providerId="ADAL" clId="{586DEE1A-CE0A-4E3C-B144-A347ABF1FE9F}" dt="2020-08-24T21:46:53.789" v="1384" actId="12788"/>
        <pc:sldMkLst>
          <pc:docMk/>
          <pc:sldMk cId="1480662667" sldId="296"/>
        </pc:sldMkLst>
        <pc:spChg chg="add mod">
          <ac:chgData name="Marc Berneman" userId="6e80ea52-aae6-495c-9775-04fc3644c8c5" providerId="ADAL" clId="{586DEE1A-CE0A-4E3C-B144-A347ABF1FE9F}" dt="2020-08-24T21:46:53.789" v="1384" actId="12788"/>
          <ac:spMkLst>
            <pc:docMk/>
            <pc:sldMk cId="1480662667" sldId="296"/>
            <ac:spMk id="6" creationId="{4F9AEFF4-DFCA-41E9-81BB-9DFCE05160BD}"/>
          </ac:spMkLst>
        </pc:spChg>
        <pc:spChg chg="add del mod">
          <ac:chgData name="Marc Berneman" userId="6e80ea52-aae6-495c-9775-04fc3644c8c5" providerId="ADAL" clId="{586DEE1A-CE0A-4E3C-B144-A347ABF1FE9F}" dt="2020-08-24T21:46:29.360" v="1377" actId="21"/>
          <ac:spMkLst>
            <pc:docMk/>
            <pc:sldMk cId="1480662667" sldId="296"/>
            <ac:spMk id="7" creationId="{1D2B9091-822D-45DE-94AB-1F73D08F7853}"/>
          </ac:spMkLst>
        </pc:spChg>
        <pc:spChg chg="del mod">
          <ac:chgData name="Marc Berneman" userId="6e80ea52-aae6-495c-9775-04fc3644c8c5" providerId="ADAL" clId="{586DEE1A-CE0A-4E3C-B144-A347ABF1FE9F}" dt="2020-08-24T21:41:14.960" v="1114" actId="478"/>
          <ac:spMkLst>
            <pc:docMk/>
            <pc:sldMk cId="1480662667" sldId="296"/>
            <ac:spMk id="10" creationId="{4B09F3EB-45BB-4F74-9BC2-3EC7E2665C13}"/>
          </ac:spMkLst>
        </pc:spChg>
        <pc:picChg chg="add mod">
          <ac:chgData name="Marc Berneman" userId="6e80ea52-aae6-495c-9775-04fc3644c8c5" providerId="ADAL" clId="{586DEE1A-CE0A-4E3C-B144-A347ABF1FE9F}" dt="2020-08-24T21:46:50.052" v="1383" actId="12788"/>
          <ac:picMkLst>
            <pc:docMk/>
            <pc:sldMk cId="1480662667" sldId="296"/>
            <ac:picMk id="5" creationId="{54175B6B-F333-4A23-8C26-AA5B6C2544DA}"/>
          </ac:picMkLst>
        </pc:picChg>
        <pc:picChg chg="del">
          <ac:chgData name="Marc Berneman" userId="6e80ea52-aae6-495c-9775-04fc3644c8c5" providerId="ADAL" clId="{586DEE1A-CE0A-4E3C-B144-A347ABF1FE9F}" dt="2020-08-24T21:41:09.278" v="1106" actId="478"/>
          <ac:picMkLst>
            <pc:docMk/>
            <pc:sldMk cId="1480662667" sldId="296"/>
            <ac:picMk id="28" creationId="{DA08CA20-3624-4CFF-A008-C45982530B4F}"/>
          </ac:picMkLst>
        </pc:picChg>
        <pc:picChg chg="add del mod">
          <ac:chgData name="Marc Berneman" userId="6e80ea52-aae6-495c-9775-04fc3644c8c5" providerId="ADAL" clId="{586DEE1A-CE0A-4E3C-B144-A347ABF1FE9F}" dt="2020-08-24T21:41:32.788" v="1122" actId="478"/>
          <ac:picMkLst>
            <pc:docMk/>
            <pc:sldMk cId="1480662667" sldId="296"/>
            <ac:picMk id="30" creationId="{B800025A-CA74-4351-8D62-A60D63199407}"/>
          </ac:picMkLst>
        </pc:picChg>
        <pc:picChg chg="del">
          <ac:chgData name="Marc Berneman" userId="6e80ea52-aae6-495c-9775-04fc3644c8c5" providerId="ADAL" clId="{586DEE1A-CE0A-4E3C-B144-A347ABF1FE9F}" dt="2020-08-24T21:41:12.097" v="1109" actId="478"/>
          <ac:picMkLst>
            <pc:docMk/>
            <pc:sldMk cId="1480662667" sldId="296"/>
            <ac:picMk id="32" creationId="{944323C6-1EDE-44A8-95C6-FBC072449E36}"/>
          </ac:picMkLst>
        </pc:picChg>
        <pc:picChg chg="del">
          <ac:chgData name="Marc Berneman" userId="6e80ea52-aae6-495c-9775-04fc3644c8c5" providerId="ADAL" clId="{586DEE1A-CE0A-4E3C-B144-A347ABF1FE9F}" dt="2020-08-24T21:41:08.777" v="1105" actId="478"/>
          <ac:picMkLst>
            <pc:docMk/>
            <pc:sldMk cId="1480662667" sldId="296"/>
            <ac:picMk id="34" creationId="{E95FD6C0-C866-4BD5-9340-F1FE6E8C8817}"/>
          </ac:picMkLst>
        </pc:picChg>
        <pc:cxnChg chg="del">
          <ac:chgData name="Marc Berneman" userId="6e80ea52-aae6-495c-9775-04fc3644c8c5" providerId="ADAL" clId="{586DEE1A-CE0A-4E3C-B144-A347ABF1FE9F}" dt="2020-08-24T21:41:13.304" v="1111" actId="478"/>
          <ac:cxnSpMkLst>
            <pc:docMk/>
            <pc:sldMk cId="1480662667" sldId="296"/>
            <ac:cxnSpMk id="11" creationId="{8C90689E-F148-43DA-892A-AD06E3D8C2D5}"/>
          </ac:cxnSpMkLst>
        </pc:cxnChg>
        <pc:cxnChg chg="del mod">
          <ac:chgData name="Marc Berneman" userId="6e80ea52-aae6-495c-9775-04fc3644c8c5" providerId="ADAL" clId="{586DEE1A-CE0A-4E3C-B144-A347ABF1FE9F}" dt="2020-08-24T21:41:12.828" v="1110" actId="478"/>
          <ac:cxnSpMkLst>
            <pc:docMk/>
            <pc:sldMk cId="1480662667" sldId="296"/>
            <ac:cxnSpMk id="13" creationId="{62B582B4-C8A8-4544-802F-E3BD9A129266}"/>
          </ac:cxnSpMkLst>
        </pc:cxnChg>
      </pc:sldChg>
      <pc:sldChg chg="addSp delSp modSp add mod modAnim">
        <pc:chgData name="Marc Berneman" userId="6e80ea52-aae6-495c-9775-04fc3644c8c5" providerId="ADAL" clId="{586DEE1A-CE0A-4E3C-B144-A347ABF1FE9F}" dt="2020-08-24T21:53:29.972" v="1828"/>
        <pc:sldMkLst>
          <pc:docMk/>
          <pc:sldMk cId="3359434609" sldId="297"/>
        </pc:sldMkLst>
        <pc:spChg chg="add mod">
          <ac:chgData name="Marc Berneman" userId="6e80ea52-aae6-495c-9775-04fc3644c8c5" providerId="ADAL" clId="{586DEE1A-CE0A-4E3C-B144-A347ABF1FE9F}" dt="2020-08-24T21:51:55.313" v="1699" actId="20577"/>
          <ac:spMkLst>
            <pc:docMk/>
            <pc:sldMk cId="3359434609" sldId="297"/>
            <ac:spMk id="2" creationId="{7B3E9659-82ED-4952-A02A-93E150057D00}"/>
          </ac:spMkLst>
        </pc:spChg>
        <pc:spChg chg="del">
          <ac:chgData name="Marc Berneman" userId="6e80ea52-aae6-495c-9775-04fc3644c8c5" providerId="ADAL" clId="{586DEE1A-CE0A-4E3C-B144-A347ABF1FE9F}" dt="2020-08-24T21:46:58.857" v="1387" actId="478"/>
          <ac:spMkLst>
            <pc:docMk/>
            <pc:sldMk cId="3359434609" sldId="297"/>
            <ac:spMk id="6" creationId="{4F9AEFF4-DFCA-41E9-81BB-9DFCE05160BD}"/>
          </ac:spMkLst>
        </pc:spChg>
        <pc:spChg chg="add mod">
          <ac:chgData name="Marc Berneman" userId="6e80ea52-aae6-495c-9775-04fc3644c8c5" providerId="ADAL" clId="{586DEE1A-CE0A-4E3C-B144-A347ABF1FE9F}" dt="2020-08-24T21:52:32.815" v="1764" actId="1076"/>
          <ac:spMkLst>
            <pc:docMk/>
            <pc:sldMk cId="3359434609" sldId="297"/>
            <ac:spMk id="9" creationId="{41DED8D7-DED2-4D3D-BE9D-D18FD5A2FCDF}"/>
          </ac:spMkLst>
        </pc:spChg>
        <pc:spChg chg="add mod">
          <ac:chgData name="Marc Berneman" userId="6e80ea52-aae6-495c-9775-04fc3644c8c5" providerId="ADAL" clId="{586DEE1A-CE0A-4E3C-B144-A347ABF1FE9F}" dt="2020-08-24T21:53:06.742" v="1823" actId="1076"/>
          <ac:spMkLst>
            <pc:docMk/>
            <pc:sldMk cId="3359434609" sldId="297"/>
            <ac:spMk id="15" creationId="{05B12297-9766-48EF-A05D-66BDEB7574B8}"/>
          </ac:spMkLst>
        </pc:spChg>
        <pc:picChg chg="del">
          <ac:chgData name="Marc Berneman" userId="6e80ea52-aae6-495c-9775-04fc3644c8c5" providerId="ADAL" clId="{586DEE1A-CE0A-4E3C-B144-A347ABF1FE9F}" dt="2020-08-24T21:46:57.895" v="1386" actId="478"/>
          <ac:picMkLst>
            <pc:docMk/>
            <pc:sldMk cId="3359434609" sldId="297"/>
            <ac:picMk id="5" creationId="{54175B6B-F333-4A23-8C26-AA5B6C2544DA}"/>
          </ac:picMkLst>
        </pc:picChg>
        <pc:picChg chg="add mod">
          <ac:chgData name="Marc Berneman" userId="6e80ea52-aae6-495c-9775-04fc3644c8c5" providerId="ADAL" clId="{586DEE1A-CE0A-4E3C-B144-A347ABF1FE9F}" dt="2020-08-24T21:47:17.860" v="1393" actId="12788"/>
          <ac:picMkLst>
            <pc:docMk/>
            <pc:sldMk cId="3359434609" sldId="297"/>
            <ac:picMk id="7" creationId="{284F1569-DF20-4A22-B0C4-EF1AC357DBC7}"/>
          </ac:picMkLst>
        </pc:picChg>
        <pc:cxnChg chg="add mod">
          <ac:chgData name="Marc Berneman" userId="6e80ea52-aae6-495c-9775-04fc3644c8c5" providerId="ADAL" clId="{586DEE1A-CE0A-4E3C-B144-A347ABF1FE9F}" dt="2020-08-24T21:52:34.975" v="1765" actId="14100"/>
          <ac:cxnSpMkLst>
            <pc:docMk/>
            <pc:sldMk cId="3359434609" sldId="297"/>
            <ac:cxnSpMk id="10" creationId="{1C5BDD97-1C83-49E4-849F-B85F24ABC1A9}"/>
          </ac:cxnSpMkLst>
        </pc:cxnChg>
        <pc:cxnChg chg="add mod">
          <ac:chgData name="Marc Berneman" userId="6e80ea52-aae6-495c-9775-04fc3644c8c5" providerId="ADAL" clId="{586DEE1A-CE0A-4E3C-B144-A347ABF1FE9F}" dt="2020-08-24T21:52:50.551" v="1768" actId="14100"/>
          <ac:cxnSpMkLst>
            <pc:docMk/>
            <pc:sldMk cId="3359434609" sldId="297"/>
            <ac:cxnSpMk id="13" creationId="{0E0F0786-512D-4335-8C7E-F10ECCC59A0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CF98BB-25B3-479E-A306-87B867549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D3B9A-6713-49A6-95AA-827409333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24F3-465B-407F-8D98-9627D66F188F}" type="datetimeFigureOut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ED70-4DB2-489E-991C-958940DAA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23DC-0605-4F1B-820C-4678EF3403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22EE-2979-4741-9E06-30E4803C1C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33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10AA7-6D8B-4F3B-8203-18310C0040C3}" type="datetimeFigureOut">
              <a:rPr lang="LID4096" smtClean="0"/>
              <a:t>08/24/2020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753B-5F11-4C3A-9E4F-065B1D0CB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42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B51-A601-4B1D-B2AA-E6ED2D7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F412-C94C-4F9B-BFC5-AA8BADBF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6EB-7CBA-4D3B-A746-32E0FA8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E513-4566-498E-A1D2-A2573A313F10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A4EA-34A0-4F41-BD5F-5FE4679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220-42DD-4D5A-959B-3FEF5B5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 dirty="0"/>
          </a:p>
        </p:txBody>
      </p:sp>
      <p:pic>
        <p:nvPicPr>
          <p:cNvPr id="10" name="Google Shape;63;p14">
            <a:extLst>
              <a:ext uri="{FF2B5EF4-FFF2-40B4-BE49-F238E27FC236}">
                <a16:creationId xmlns:a16="http://schemas.microsoft.com/office/drawing/2014/main" id="{4C074E40-7275-456A-9913-453D9F3F995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40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D7DB-8E24-400A-8287-4104056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D44A8-BB42-4678-8DC0-221B366B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DA0D-69BB-4BA3-A568-E75AAE7E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03A7-06AC-42A6-807C-49E2EC5FF34B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BC23-6DDB-4C43-A19A-681FD62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0FDF-DCF1-426A-8F96-DC78F26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2BBC2-87C6-4F2F-BBAC-F20E622C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7494C-B1C2-48D4-8201-CBF2A056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3738-21EF-411A-964B-04771BC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51E-6EE0-46E7-A077-0830AA8B566A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1653-0F0B-4FB9-A62E-80A6C1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E9AB-A19D-4B3E-B871-A6F1595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44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D0A-FDF3-4B34-835B-9C276EB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CF71-AFB8-403F-8C3D-BCAE334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1EA0-ECA9-4898-9580-5CFBCF7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E637-9535-4661-8537-D9DAE835DD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96D6-2855-4281-B48D-E14CC297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557E-9958-4C0F-9ED6-381B84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1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7B82-413F-409C-A16F-B48FCF4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A8CB-8D97-4B9E-9172-BF15B1BD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C6BD-70EC-4F20-A16B-B49CFDB7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5914-5556-434B-BE81-783F0A3D1507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7EE6-76D3-46D5-9A54-91B5C550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2285-DDDD-4AF0-9DF6-B4883991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D4C-409D-4FB8-B4A6-16001BE6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D01F-82E4-4F9E-ADCA-9AC16951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8968D-8FE2-4A26-B74B-55160633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E9FE-1070-4655-9EC6-2580CD3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FC4C-806F-4C10-8C52-A7F09DA43BDC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797ED-4C76-4CC2-A754-0E283020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39A4-EA3E-42F0-87C8-8EC8D7AC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1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9604-F853-41E6-94D7-621385D8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9B8-5D2C-4ADD-9CFB-EF05E990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44B67-B639-4C66-9724-623B5DD9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DA24-43C0-4A8B-8289-8EF95AC72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35D1-530D-41E7-9288-CAA6FA793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D2750-D3AA-45F6-9F9C-D6BD596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B79B-7F0B-4F1E-9618-95EA34A7EC9A}" type="datetime1">
              <a:rPr lang="LID4096" smtClean="0"/>
              <a:t>08/24/2020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DA560-1CCC-4B9D-B27B-AC36E281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01D60-D870-4DA6-A93A-63B7DDD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1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9DAD-98FE-4BD1-ABE4-F1EA5D8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2FE6-A690-4667-9929-5AA41384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7E3A-DF35-4167-8A1A-D56E15C3BE33}" type="datetime1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6366-8D4D-444B-B654-15D8383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883A-5CE8-44A7-B048-574BE8F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85E-3904-4BD4-9698-D41623B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A9BE-6587-4B6A-A249-65F6DCE9FC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A7F60-2155-4759-9EAC-1B20C583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853D-084A-4B8D-B9B6-460AEDA4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900" y="6070600"/>
            <a:ext cx="965200" cy="708025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224621-ADB6-4DE2-A945-BF9C42D66C16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896766F2-892F-40CE-8AAB-26871160ADB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7F13-10A1-4203-A508-F969B771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467-4B4D-449C-AD26-1D07AA8D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4483-4FD1-4026-B070-FB7C396B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3823-0B79-463D-BD89-380966C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C32F-B03D-4B88-986A-BEB418C41C39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B5B5-59F9-4B70-872D-BE71E4E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D19C-CE85-4128-B08D-DDEEC6D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93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2E7-8C43-4D9A-A2E0-4A3AAEB6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FB82-6398-4BEB-8E25-20CCB9873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0FCA-0916-464B-91F6-EC0F3CD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0155-7DD6-48B6-93ED-32816470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5F4-76BB-4068-9E3F-92AE39A84DAA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48DD-A4FE-4835-BDE8-B8874AE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353B-C318-4999-9925-7280739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51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1C40-7080-4794-9911-37052A6E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66DA-B538-4A50-94BD-D9D21983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87EE-7143-41CD-BF5F-11945304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9E08-AF3B-4882-8D94-10B832B3818E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B39-CAB3-4B7F-9B48-E693903E2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FC3-4DBF-488C-BE03-8778261A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22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796-9323-4E49-B4D4-85DA1A9A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709"/>
            <a:ext cx="9144000" cy="1655763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 frequency domain approach to data-driven control</a:t>
            </a:r>
            <a:endParaRPr lang="LID4096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187C-5244-47D3-BEC8-3A75B604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49376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Berneman</a:t>
            </a: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Ir. Rik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Pintelon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co-supervision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John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endParaRPr lang="LID4096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5F15E02A-7C43-41D1-9B3C-E15BBFF0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8" y="1967915"/>
            <a:ext cx="5522561" cy="286401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4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95BEE18B-D31F-48F8-96D5-FEBE493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426987"/>
            <a:ext cx="8969828" cy="2004026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2509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558472" y="3763854"/>
            <a:ext cx="907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does the DFT contain the same information as the Fourier Transform?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0FD349B-B4B0-403C-ADCD-7338FCE5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21" y="1410496"/>
            <a:ext cx="7770358" cy="17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8" y="1455789"/>
            <a:ext cx="9075056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108979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5758" y="1455789"/>
            <a:ext cx="9075055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BD063-A521-46C8-B4A4-E3C1658CCE94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169520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5758" y="1455789"/>
            <a:ext cx="9075055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10E0-8B8D-414B-9D90-24187F323FB8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328274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Periodicity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2D3B7-D54C-4522-BDCE-F28F057AFDF4}"/>
              </a:ext>
            </a:extLst>
          </p:cNvPr>
          <p:cNvSpPr txBox="1"/>
          <p:nvPr/>
        </p:nvSpPr>
        <p:spPr>
          <a:xfrm>
            <a:off x="2062845" y="1917250"/>
            <a:ext cx="843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DFT assumes that the underlying signal is periodic for all time.</a:t>
            </a:r>
          </a:p>
        </p:txBody>
      </p:sp>
    </p:spTree>
    <p:extLst>
      <p:ext uri="{BB962C8B-B14F-4D97-AF65-F5344CB8AC3E}">
        <p14:creationId xmlns:p14="http://schemas.microsoft.com/office/powerpoint/2010/main" val="262928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95B9F8-3266-4A8B-B550-F4BDF1D4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71" y="1458065"/>
            <a:ext cx="7202658" cy="5399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</p:spTree>
    <p:extLst>
      <p:ext uri="{BB962C8B-B14F-4D97-AF65-F5344CB8AC3E}">
        <p14:creationId xmlns:p14="http://schemas.microsoft.com/office/powerpoint/2010/main" val="86857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5B9F8-3266-4A8B-B550-F4BDF1D4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671" y="1458065"/>
            <a:ext cx="7202658" cy="53999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</p:spTree>
    <p:extLst>
      <p:ext uri="{BB962C8B-B14F-4D97-AF65-F5344CB8AC3E}">
        <p14:creationId xmlns:p14="http://schemas.microsoft.com/office/powerpoint/2010/main" val="3760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357DED4-DEFA-43AD-B386-BC4C6CD4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77" y="2169191"/>
            <a:ext cx="6174446" cy="12598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7F6A5-5CC6-4009-B508-359C5C7036A1}"/>
              </a:ext>
            </a:extLst>
          </p:cNvPr>
          <p:cNvSpPr txBox="1"/>
          <p:nvPr/>
        </p:nvSpPr>
        <p:spPr>
          <a:xfrm>
            <a:off x="993037" y="3928891"/>
            <a:ext cx="1020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must contain an integer number of periods of the measured signal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3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Periodicity</a:t>
            </a:r>
          </a:p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5E21F-6B9F-42A7-B136-EF56A80D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5" y="2843285"/>
            <a:ext cx="11428571" cy="1171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078FA-2F79-4ADE-8531-7D4A79E7F208}"/>
              </a:ext>
            </a:extLst>
          </p:cNvPr>
          <p:cNvSpPr txBox="1"/>
          <p:nvPr/>
        </p:nvSpPr>
        <p:spPr>
          <a:xfrm>
            <a:off x="5809704" y="196685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Fourier spectrum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A366D-D646-42C9-A94D-4F37925A49C2}"/>
              </a:ext>
            </a:extLst>
          </p:cNvPr>
          <p:cNvSpPr txBox="1"/>
          <p:nvPr/>
        </p:nvSpPr>
        <p:spPr>
          <a:xfrm>
            <a:off x="8621764" y="4226155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 spectrum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5D505-3D70-4E94-B303-8FB21E930CC3}"/>
              </a:ext>
            </a:extLst>
          </p:cNvPr>
          <p:cNvCxnSpPr>
            <a:cxnSpLocks/>
          </p:cNvCxnSpPr>
          <p:nvPr/>
        </p:nvCxnSpPr>
        <p:spPr>
          <a:xfrm flipH="1">
            <a:off x="7175502" y="2619698"/>
            <a:ext cx="470602" cy="568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B70E67-D2F2-4090-B166-14AE24BE6F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47204" y="3819203"/>
            <a:ext cx="924664" cy="4069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C95A2B09-361D-4C88-9935-DF136120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10" y="4872486"/>
            <a:ext cx="3264187" cy="12652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F3641-2C9D-4657-9F53-3E4BCFDA466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798" y="4549321"/>
            <a:ext cx="1179966" cy="5488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1F2D7-F1C4-4F57-B61F-C41ECEC7ADE6}"/>
              </a:ext>
            </a:extLst>
          </p:cNvPr>
          <p:cNvSpPr txBox="1"/>
          <p:nvPr/>
        </p:nvSpPr>
        <p:spPr>
          <a:xfrm>
            <a:off x="415600" y="1082450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</a:p>
        </p:txBody>
      </p:sp>
    </p:spTree>
    <p:extLst>
      <p:ext uri="{BB962C8B-B14F-4D97-AF65-F5344CB8AC3E}">
        <p14:creationId xmlns:p14="http://schemas.microsoft.com/office/powerpoint/2010/main" val="3069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153BF-ECDD-4119-9B33-C9D1C31C0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7459" r="8889" b="12146"/>
          <a:stretch/>
        </p:blipFill>
        <p:spPr>
          <a:xfrm>
            <a:off x="2657469" y="1187476"/>
            <a:ext cx="6877063" cy="5355249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Frequency domain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8821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705E8B-B431-42B4-B668-D6E71B87C830}"/>
                  </a:ext>
                </a:extLst>
              </p:cNvPr>
              <p:cNvSpPr txBox="1"/>
              <p:nvPr/>
            </p:nvSpPr>
            <p:spPr>
              <a:xfrm>
                <a:off x="1667544" y="3629833"/>
                <a:ext cx="8856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{0.4097,0.407,−1.165,0.9813}</m:t>
                    </m:r>
                  </m:oMath>
                </a14:m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705E8B-B431-42B4-B668-D6E71B87C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44" y="3629833"/>
                <a:ext cx="8856912" cy="646331"/>
              </a:xfrm>
              <a:prstGeom prst="rect">
                <a:avLst/>
              </a:prstGeom>
              <a:blipFill>
                <a:blip r:embed="rId2"/>
                <a:stretch>
                  <a:fillRect l="-1653" t="-14151" b="-3490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4067238" y="1356383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Parametric model</a:t>
            </a: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7F30B576-C35C-4F3B-B8B0-92D4841A9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65" y="2048881"/>
            <a:ext cx="7266667" cy="15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968AC-5212-49F6-B7D8-B7CA660B0B20}"/>
              </a:ext>
            </a:extLst>
          </p:cNvPr>
          <p:cNvSpPr txBox="1"/>
          <p:nvPr/>
        </p:nvSpPr>
        <p:spPr>
          <a:xfrm>
            <a:off x="3490158" y="45962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Nonparametric model?</a:t>
            </a:r>
          </a:p>
        </p:txBody>
      </p:sp>
    </p:spTree>
    <p:extLst>
      <p:ext uri="{BB962C8B-B14F-4D97-AF65-F5344CB8AC3E}">
        <p14:creationId xmlns:p14="http://schemas.microsoft.com/office/powerpoint/2010/main" val="27722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38B7A-2D97-4A6F-9938-0B199713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91" y="1088074"/>
            <a:ext cx="6966218" cy="55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38B7A-2D97-4A6F-9938-0B199713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891" y="1092305"/>
            <a:ext cx="6966218" cy="55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338B7A-2D97-4A6F-9938-0B1997130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7"/>
          <a:stretch/>
        </p:blipFill>
        <p:spPr>
          <a:xfrm>
            <a:off x="4879841" y="956604"/>
            <a:ext cx="6966218" cy="2865581"/>
          </a:xfrm>
          <a:prstGeom prst="rect">
            <a:avLst/>
          </a:prstGeom>
        </p:spPr>
      </p:pic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0B2C72-2EB0-42D4-9616-5E440DF41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5"/>
          <a:stretch/>
        </p:blipFill>
        <p:spPr>
          <a:xfrm>
            <a:off x="4767299" y="3442355"/>
            <a:ext cx="7078760" cy="2906177"/>
          </a:xfrm>
          <a:prstGeom prst="rect">
            <a:avLst/>
          </a:prstGeom>
        </p:spPr>
      </p:pic>
      <p:sp>
        <p:nvSpPr>
          <p:cNvPr id="6" name="Division Sign 5">
            <a:extLst>
              <a:ext uri="{FF2B5EF4-FFF2-40B4-BE49-F238E27FC236}">
                <a16:creationId xmlns:a16="http://schemas.microsoft.com/office/drawing/2014/main" id="{1A52EE45-EA4B-4B8D-9F9B-D8B6393699EB}"/>
              </a:ext>
            </a:extLst>
          </p:cNvPr>
          <p:cNvSpPr/>
          <p:nvPr/>
        </p:nvSpPr>
        <p:spPr>
          <a:xfrm>
            <a:off x="3360529" y="2654564"/>
            <a:ext cx="1406770" cy="1575581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EEF573-45A0-4302-9854-CB26DD39F5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3915" y="2036936"/>
            <a:ext cx="815929" cy="649247"/>
          </a:xfrm>
          <a:prstGeom prst="bentConnector3">
            <a:avLst>
              <a:gd name="adj1" fmla="val 998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1D2E81-B08B-4947-A600-54EF32E8D3B5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063915" y="4171818"/>
            <a:ext cx="703385" cy="72362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F52A89E-0AA4-43A3-9F1C-33F35474C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" y="2809730"/>
            <a:ext cx="3264187" cy="12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616CDFD-87B8-4581-A55F-76627FA7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91" y="1028966"/>
            <a:ext cx="6447619" cy="54190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4263-F4FB-497C-AD48-3099E515FCE2}"/>
                  </a:ext>
                </a:extLst>
              </p:cNvPr>
              <p:cNvSpPr txBox="1"/>
              <p:nvPr/>
            </p:nvSpPr>
            <p:spPr>
              <a:xfrm>
                <a:off x="415600" y="3022527"/>
                <a:ext cx="1923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=5)</m:t>
                      </m:r>
                    </m:oMath>
                  </m:oMathPara>
                </a14:m>
                <a:endParaRPr lang="LID4096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4263-F4FB-497C-AD48-3099E515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3022527"/>
                <a:ext cx="192373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8061C-29FD-4711-8153-7CD279C4A78E}"/>
                  </a:ext>
                </a:extLst>
              </p:cNvPr>
              <p:cNvSpPr txBox="1"/>
              <p:nvPr/>
            </p:nvSpPr>
            <p:spPr>
              <a:xfrm>
                <a:off x="415600" y="4113577"/>
                <a:ext cx="1923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=6)</m:t>
                      </m:r>
                    </m:oMath>
                  </m:oMathPara>
                </a14:m>
                <a:endParaRPr lang="LID4096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8061C-29FD-4711-8153-7CD279C4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4113577"/>
                <a:ext cx="192373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D40FE-C9E9-4218-9770-15F1BE1AB28B}"/>
                  </a:ext>
                </a:extLst>
              </p:cNvPr>
              <p:cNvSpPr txBox="1"/>
              <p:nvPr/>
            </p:nvSpPr>
            <p:spPr>
              <a:xfrm>
                <a:off x="9319809" y="2044015"/>
                <a:ext cx="21786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=34)</m:t>
                      </m:r>
                    </m:oMath>
                  </m:oMathPara>
                </a14:m>
                <a:endParaRPr lang="LID4096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D40FE-C9E9-4218-9770-15F1BE1A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09" y="2044015"/>
                <a:ext cx="217861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2C4BA-4F08-4034-9712-B41F7EA79C39}"/>
                  </a:ext>
                </a:extLst>
              </p:cNvPr>
              <p:cNvSpPr txBox="1"/>
              <p:nvPr/>
            </p:nvSpPr>
            <p:spPr>
              <a:xfrm>
                <a:off x="9319809" y="2934235"/>
                <a:ext cx="21786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=35)</m:t>
                      </m:r>
                    </m:oMath>
                  </m:oMathPara>
                </a14:m>
                <a:endParaRPr lang="LID4096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2C4BA-4F08-4034-9712-B41F7EA7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09" y="2934235"/>
                <a:ext cx="21786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76F7F5-443E-4239-A1E0-875443A5E3E6}"/>
              </a:ext>
            </a:extLst>
          </p:cNvPr>
          <p:cNvCxnSpPr>
            <a:cxnSpLocks/>
          </p:cNvCxnSpPr>
          <p:nvPr/>
        </p:nvCxnSpPr>
        <p:spPr>
          <a:xfrm flipH="1">
            <a:off x="2339333" y="2889250"/>
            <a:ext cx="1559567" cy="4102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955CDF-7F0C-4CAE-B576-ACACF1E4860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339332" y="2889250"/>
            <a:ext cx="1686568" cy="1501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A72E9-E64F-4C9D-8154-3252B804712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05650" y="2321014"/>
            <a:ext cx="2214159" cy="1107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5DD52A-13EC-4152-ACA4-1B602E511799}"/>
              </a:ext>
            </a:extLst>
          </p:cNvPr>
          <p:cNvCxnSpPr>
            <a:cxnSpLocks/>
          </p:cNvCxnSpPr>
          <p:nvPr/>
        </p:nvCxnSpPr>
        <p:spPr>
          <a:xfrm flipV="1">
            <a:off x="7226866" y="3211234"/>
            <a:ext cx="2075169" cy="276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705E8B-B431-42B4-B668-D6E71B87C830}"/>
                  </a:ext>
                </a:extLst>
              </p:cNvPr>
              <p:cNvSpPr txBox="1"/>
              <p:nvPr/>
            </p:nvSpPr>
            <p:spPr>
              <a:xfrm>
                <a:off x="1800894" y="6125383"/>
                <a:ext cx="8856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{0.4097,0.407,−1.165,0.9813}</m:t>
                    </m:r>
                  </m:oMath>
                </a14:m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705E8B-B431-42B4-B668-D6E71B87C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94" y="6125383"/>
                <a:ext cx="8856912" cy="646331"/>
              </a:xfrm>
              <a:prstGeom prst="rect">
                <a:avLst/>
              </a:prstGeom>
              <a:blipFill>
                <a:blip r:embed="rId2"/>
                <a:stretch>
                  <a:fillRect l="-1583" t="-15094" b="-3490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4200588" y="4118633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Parametric model</a:t>
            </a: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7F30B576-C35C-4F3B-B8B0-92D4841A9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5" y="4639681"/>
            <a:ext cx="7266667" cy="15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02BAE8-114E-40C2-9441-A0D73EE7B17B}"/>
                  </a:ext>
                </a:extLst>
              </p:cNvPr>
              <p:cNvSpPr txBox="1"/>
              <p:nvPr/>
            </p:nvSpPr>
            <p:spPr>
              <a:xfrm>
                <a:off x="2164308" y="1629577"/>
                <a:ext cx="78472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=5),…,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=35)}</m:t>
                    </m:r>
                  </m:oMath>
                </a14:m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02BAE8-114E-40C2-9441-A0D73EE7B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308" y="1629577"/>
                <a:ext cx="7847276" cy="646331"/>
              </a:xfrm>
              <a:prstGeom prst="rect">
                <a:avLst/>
              </a:prstGeom>
              <a:blipFill>
                <a:blip r:embed="rId4"/>
                <a:stretch>
                  <a:fillRect l="-1865" t="-14151" b="-3490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B2B04C8-749D-49A4-8C40-23A6AF2B9B4D}"/>
              </a:ext>
            </a:extLst>
          </p:cNvPr>
          <p:cNvSpPr txBox="1"/>
          <p:nvPr/>
        </p:nvSpPr>
        <p:spPr>
          <a:xfrm>
            <a:off x="3623169" y="1013477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Nonparametric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1C20A-2263-4D1E-AEC9-1D4DB4B5E437}"/>
              </a:ext>
            </a:extLst>
          </p:cNvPr>
          <p:cNvSpPr txBox="1"/>
          <p:nvPr/>
        </p:nvSpPr>
        <p:spPr>
          <a:xfrm>
            <a:off x="2022905" y="2275908"/>
            <a:ext cx="813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Number of parameters can grow with the amount of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3732D-CDEF-496C-B13E-AEC7046B29DC}"/>
              </a:ext>
            </a:extLst>
          </p:cNvPr>
          <p:cNvCxnSpPr>
            <a:cxnSpLocks/>
          </p:cNvCxnSpPr>
          <p:nvPr/>
        </p:nvCxnSpPr>
        <p:spPr>
          <a:xfrm>
            <a:off x="493550" y="3867150"/>
            <a:ext cx="11204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D00BC36-DF6E-42AE-AF29-AE0C9F5E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29" y="1290810"/>
            <a:ext cx="9057143" cy="4571429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</a:p>
        </p:txBody>
      </p:sp>
    </p:spTree>
    <p:extLst>
      <p:ext uri="{BB962C8B-B14F-4D97-AF65-F5344CB8AC3E}">
        <p14:creationId xmlns:p14="http://schemas.microsoft.com/office/powerpoint/2010/main" val="364798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25A6CD7-9611-4C0E-BDE2-DEE9A989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61" y="958522"/>
            <a:ext cx="8217877" cy="26666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BB96318-73CD-4B7E-9759-B1AC3BFD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50" y="3625166"/>
            <a:ext cx="5590476" cy="156190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23B81C2-9631-47CF-B916-92C503315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93" y="5082568"/>
            <a:ext cx="5476190" cy="1504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1CB553-65FE-4CE5-90AB-114524B0C57B}"/>
              </a:ext>
            </a:extLst>
          </p:cNvPr>
          <p:cNvSpPr txBox="1"/>
          <p:nvPr/>
        </p:nvSpPr>
        <p:spPr>
          <a:xfrm>
            <a:off x="7737521" y="3763982"/>
            <a:ext cx="4038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reference model</a:t>
            </a:r>
          </a:p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“model reference control”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5F633-3233-42A8-BD86-11CCC70409A9}"/>
              </a:ext>
            </a:extLst>
          </p:cNvPr>
          <p:cNvCxnSpPr>
            <a:cxnSpLocks/>
          </p:cNvCxnSpPr>
          <p:nvPr/>
        </p:nvCxnSpPr>
        <p:spPr>
          <a:xfrm flipH="1">
            <a:off x="7136625" y="4712677"/>
            <a:ext cx="769418" cy="11745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23B81C2-9631-47CF-B916-92C503315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94" y="1106503"/>
            <a:ext cx="5476190" cy="1504762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ECC84D1F-55C5-4D79-90EC-4382B315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85" y="2927932"/>
            <a:ext cx="9323809" cy="1342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C6B2F-64BA-4A18-83A7-7210B785DC19}"/>
              </a:ext>
            </a:extLst>
          </p:cNvPr>
          <p:cNvSpPr txBox="1"/>
          <p:nvPr/>
        </p:nvSpPr>
        <p:spPr>
          <a:xfrm>
            <a:off x="1829090" y="4712677"/>
            <a:ext cx="403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Weighing filter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8D4AC-3799-4E70-AC27-91F5A238EFE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48530" y="3904473"/>
            <a:ext cx="259236" cy="80820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D1D757-426A-4069-86EC-46289E87DBA6}"/>
              </a:ext>
            </a:extLst>
          </p:cNvPr>
          <p:cNvSpPr txBox="1"/>
          <p:nvPr/>
        </p:nvSpPr>
        <p:spPr>
          <a:xfrm>
            <a:off x="6825333" y="4611509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 convex 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3296BE-6FCD-43C0-BA6B-43541BE0B210}"/>
              </a:ext>
            </a:extLst>
          </p:cNvPr>
          <p:cNvCxnSpPr>
            <a:cxnSpLocks/>
          </p:cNvCxnSpPr>
          <p:nvPr/>
        </p:nvCxnSpPr>
        <p:spPr>
          <a:xfrm>
            <a:off x="8071487" y="4076065"/>
            <a:ext cx="283993" cy="730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F8897-BE75-4366-9D06-6DFF36D6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28" y="2282504"/>
            <a:ext cx="11502543" cy="229299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5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711E0F4-1B22-472C-8CDB-6EA2F883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44" y="2717844"/>
            <a:ext cx="5257143" cy="1209524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5B2C6490-465A-4E7B-A19A-0B36544F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88" y="4353239"/>
            <a:ext cx="5047619" cy="1419048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5FD6C0-C866-4BD5-9340-F1FE6E8C8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4" y="1082450"/>
            <a:ext cx="9373811" cy="12095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C5FA52-2EC7-4B93-9469-5C9BB9D90A60}"/>
              </a:ext>
            </a:extLst>
          </p:cNvPr>
          <p:cNvSpPr txBox="1"/>
          <p:nvPr/>
        </p:nvSpPr>
        <p:spPr>
          <a:xfrm>
            <a:off x="58568" y="293019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controller:</a:t>
            </a:r>
          </a:p>
        </p:txBody>
      </p:sp>
    </p:spTree>
    <p:extLst>
      <p:ext uri="{BB962C8B-B14F-4D97-AF65-F5344CB8AC3E}">
        <p14:creationId xmlns:p14="http://schemas.microsoft.com/office/powerpoint/2010/main" val="181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DA08CA20-3624-4CFF-A008-C4598253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0" y="2264926"/>
            <a:ext cx="10884746" cy="14190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00025A-CA74-4351-8D62-A60D6319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6" y="3755403"/>
            <a:ext cx="10501475" cy="942857"/>
          </a:xfrm>
          <a:prstGeom prst="rect">
            <a:avLst/>
          </a:prstGeom>
        </p:spPr>
      </p:pic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944323C6-1EDE-44A8-95C6-FBC072449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09" y="5127743"/>
            <a:ext cx="3495238" cy="942857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5FD6C0-C866-4BD5-9340-F1FE6E8C8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" y="913116"/>
            <a:ext cx="10997622" cy="14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9F3EB-45BB-4F74-9BC2-3EC7E2665C13}"/>
              </a:ext>
            </a:extLst>
          </p:cNvPr>
          <p:cNvSpPr txBox="1"/>
          <p:nvPr/>
        </p:nvSpPr>
        <p:spPr>
          <a:xfrm>
            <a:off x="7317702" y="5401894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Convex 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0689E-F148-43DA-892A-AD06E3D8C2D5}"/>
              </a:ext>
            </a:extLst>
          </p:cNvPr>
          <p:cNvCxnSpPr>
            <a:cxnSpLocks/>
          </p:cNvCxnSpPr>
          <p:nvPr/>
        </p:nvCxnSpPr>
        <p:spPr>
          <a:xfrm>
            <a:off x="7441809" y="4547918"/>
            <a:ext cx="661182" cy="1048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B582B4-C8A8-4544-802F-E3BD9A12926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37088" y="5596618"/>
            <a:ext cx="1480614" cy="1284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175B6B-F333-4A23-8C26-AA5B6C25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53" y="1082450"/>
            <a:ext cx="6960694" cy="506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EFF4-DFCA-41E9-81BB-9DFCE05160BD}"/>
              </a:ext>
            </a:extLst>
          </p:cNvPr>
          <p:cNvSpPr txBox="1"/>
          <p:nvPr/>
        </p:nvSpPr>
        <p:spPr>
          <a:xfrm>
            <a:off x="4454108" y="6241018"/>
            <a:ext cx="328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van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Heusden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et al. [2011]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2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F1569-DF20-4A22-B0C4-EF1AC357D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3" y="1082450"/>
            <a:ext cx="10501475" cy="942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3E9659-82ED-4952-A02A-93E150057D00}"/>
                  </a:ext>
                </a:extLst>
              </p:cNvPr>
              <p:cNvSpPr txBox="1"/>
              <p:nvPr/>
            </p:nvSpPr>
            <p:spPr>
              <a:xfrm>
                <a:off x="415602" y="2213776"/>
                <a:ext cx="112043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calculate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𝐽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filtering in the time domain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shown to be equivalent to estimating a nonparametric estimate of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3E9659-82ED-4952-A02A-93E15005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2" y="2213776"/>
                <a:ext cx="11204312" cy="1754326"/>
              </a:xfrm>
              <a:prstGeom prst="rect">
                <a:avLst/>
              </a:prstGeom>
              <a:blipFill>
                <a:blip r:embed="rId3"/>
                <a:stretch>
                  <a:fillRect l="-1469" t="-5208" b="-1215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DED8D7-DED2-4D3D-BE9D-D18FD5A2FCDF}"/>
              </a:ext>
            </a:extLst>
          </p:cNvPr>
          <p:cNvSpPr txBox="1"/>
          <p:nvPr/>
        </p:nvSpPr>
        <p:spPr>
          <a:xfrm>
            <a:off x="7406603" y="4850252"/>
            <a:ext cx="478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Only possible for discrete time systems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BDD97-1C83-49E4-849F-B85F24ABC1A9}"/>
              </a:ext>
            </a:extLst>
          </p:cNvPr>
          <p:cNvCxnSpPr>
            <a:cxnSpLocks/>
          </p:cNvCxnSpPr>
          <p:nvPr/>
        </p:nvCxnSpPr>
        <p:spPr>
          <a:xfrm flipH="1">
            <a:off x="10002129" y="2782704"/>
            <a:ext cx="805180" cy="2228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0F0786-512D-4335-8C7E-F10ECCC59A02}"/>
              </a:ext>
            </a:extLst>
          </p:cNvPr>
          <p:cNvCxnSpPr>
            <a:cxnSpLocks/>
          </p:cNvCxnSpPr>
          <p:nvPr/>
        </p:nvCxnSpPr>
        <p:spPr>
          <a:xfrm flipH="1">
            <a:off x="5317588" y="3842106"/>
            <a:ext cx="1276410" cy="1503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12297-9766-48EF-A05D-66BDEB7574B8}"/>
              </a:ext>
            </a:extLst>
          </p:cNvPr>
          <p:cNvSpPr txBox="1"/>
          <p:nvPr/>
        </p:nvSpPr>
        <p:spPr>
          <a:xfrm>
            <a:off x="2924889" y="5345723"/>
            <a:ext cx="478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Also possible for continuous time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1243701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0" y="191273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81429" y="32098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9A873-90E1-4BED-AF3F-2907645C3A7D}"/>
              </a:ext>
            </a:extLst>
          </p:cNvPr>
          <p:cNvSpPr txBox="1"/>
          <p:nvPr/>
        </p:nvSpPr>
        <p:spPr>
          <a:xfrm>
            <a:off x="1220547" y="40186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 caption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2789005" y="2995860"/>
            <a:ext cx="661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Single-input single-output</a:t>
            </a:r>
          </a:p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Time-Invariant System</a:t>
            </a:r>
            <a:endParaRPr lang="LID4096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85AF3-43A5-4BD0-953A-96FDB0E8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204" y="1372369"/>
            <a:ext cx="7077592" cy="141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1101729" y="5232435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4" y="54710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38362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2342706" y="1031384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2" y="108382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/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/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952EAF-9F83-4194-BF18-D233C7FF9BC1}"/>
              </a:ext>
            </a:extLst>
          </p:cNvPr>
          <p:cNvSpPr txBox="1"/>
          <p:nvPr/>
        </p:nvSpPr>
        <p:spPr>
          <a:xfrm>
            <a:off x="17757" y="1791340"/>
            <a:ext cx="222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71E2F-8778-45E0-88B5-8D086BCAD646}"/>
              </a:ext>
            </a:extLst>
          </p:cNvPr>
          <p:cNvSpPr txBox="1"/>
          <p:nvPr/>
        </p:nvSpPr>
        <p:spPr>
          <a:xfrm>
            <a:off x="17756" y="3236738"/>
            <a:ext cx="27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67AF-B7C8-41E0-A7B6-1C61B3053739}"/>
              </a:ext>
            </a:extLst>
          </p:cNvPr>
          <p:cNvSpPr txBox="1"/>
          <p:nvPr/>
        </p:nvSpPr>
        <p:spPr>
          <a:xfrm>
            <a:off x="0" y="5034518"/>
            <a:ext cx="278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/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/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9" y="1082450"/>
            <a:ext cx="861540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082450"/>
            <a:ext cx="860159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9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831" y="1082450"/>
            <a:ext cx="8572339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115855"/>
            <a:ext cx="8601593" cy="5149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DAAD0F-D684-4F4C-8822-38A9D0D38B59}"/>
              </a:ext>
            </a:extLst>
          </p:cNvPr>
          <p:cNvCxnSpPr>
            <a:cxnSpLocks/>
          </p:cNvCxnSpPr>
          <p:nvPr/>
        </p:nvCxnSpPr>
        <p:spPr>
          <a:xfrm flipH="1">
            <a:off x="4455887" y="2017486"/>
            <a:ext cx="3207656" cy="209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0A6F4C-F3CB-46BD-AD47-735075D46F77}"/>
              </a:ext>
            </a:extLst>
          </p:cNvPr>
          <p:cNvSpPr txBox="1"/>
          <p:nvPr/>
        </p:nvSpPr>
        <p:spPr>
          <a:xfrm>
            <a:off x="6660704" y="137115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Multisine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472</Words>
  <Application>Microsoft Office PowerPoint</Application>
  <PresentationFormat>Widescreen</PresentationFormat>
  <Paragraphs>140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A frequency domain approach to data-driven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Berneman</dc:creator>
  <cp:lastModifiedBy>Marc Berneman</cp:lastModifiedBy>
  <cp:revision>34</cp:revision>
  <dcterms:created xsi:type="dcterms:W3CDTF">2020-08-23T16:29:10Z</dcterms:created>
  <dcterms:modified xsi:type="dcterms:W3CDTF">2020-08-24T21:54:04Z</dcterms:modified>
</cp:coreProperties>
</file>