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5" r:id="rId4"/>
    <p:sldId id="268" r:id="rId5"/>
    <p:sldId id="263" r:id="rId6"/>
    <p:sldId id="267" r:id="rId7"/>
    <p:sldId id="271" r:id="rId8"/>
    <p:sldId id="272" r:id="rId9"/>
    <p:sldId id="273" r:id="rId10"/>
    <p:sldId id="274" r:id="rId11"/>
    <p:sldId id="269" r:id="rId12"/>
    <p:sldId id="276" r:id="rId13"/>
    <p:sldId id="275" r:id="rId14"/>
    <p:sldId id="270" r:id="rId15"/>
    <p:sldId id="266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Berneman" initials="MB" lastIdx="1" clrIdx="0">
    <p:extLst>
      <p:ext uri="{19B8F6BF-5375-455C-9EA6-DF929625EA0E}">
        <p15:presenceInfo xmlns:p15="http://schemas.microsoft.com/office/powerpoint/2012/main" userId="Marc Berne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60"/>
  </p:normalViewPr>
  <p:slideViewPr>
    <p:cSldViewPr snapToGrid="0">
      <p:cViewPr>
        <p:scale>
          <a:sx n="66" d="100"/>
          <a:sy n="66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CF98BB-25B3-479E-A306-87B8675498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D3B9A-6713-49A6-95AA-827409333D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624F3-465B-407F-8D98-9627D66F188F}" type="datetimeFigureOut">
              <a:rPr lang="LID4096" smtClean="0"/>
              <a:t>08/24/2020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2ED70-4DB2-489E-991C-958940DAA1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423DC-0605-4F1B-820C-4678EF3403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22EE-2979-4741-9E06-30E4803C1C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6338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10AA7-6D8B-4F3B-8203-18310C0040C3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9753B-5F11-4C3A-9E4F-065B1D0CB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042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B51-A601-4B1D-B2AA-E6ED2D761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9F412-C94C-4F9B-BFC5-AA8BADBF3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66EB-7CBA-4D3B-A746-32E0FA8F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E513-4566-498E-A1D2-A2573A313F10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A4EA-34A0-4F41-BD5F-5FE4679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7220-42DD-4D5A-959B-3FEF5B5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 dirty="0"/>
          </a:p>
        </p:txBody>
      </p:sp>
      <p:pic>
        <p:nvPicPr>
          <p:cNvPr id="10" name="Google Shape;63;p14">
            <a:extLst>
              <a:ext uri="{FF2B5EF4-FFF2-40B4-BE49-F238E27FC236}">
                <a16:creationId xmlns:a16="http://schemas.microsoft.com/office/drawing/2014/main" id="{4C074E40-7275-456A-9913-453D9F3F995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14000" y="6045200"/>
            <a:ext cx="1730292" cy="78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D7DB-8E24-400A-8287-41040564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D44A8-BB42-4678-8DC0-221B366B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DA0D-69BB-4BA3-A568-E75AAE7E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03A7-06AC-42A6-807C-49E2EC5FF34B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BC23-6DDB-4C43-A19A-681FD623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0FDF-DCF1-426A-8F96-DC78F26F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3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2BBC2-87C6-4F2F-BBAC-F20E622C6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7494C-B1C2-48D4-8201-CBF2A0561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3738-21EF-411A-964B-04771BC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51E-6EE0-46E7-A077-0830AA8B566A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1653-0F0B-4FB9-A62E-80A6C1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E9AB-A19D-4B3E-B871-A6F1595E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44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AD0A-FDF3-4B34-835B-9C276EB2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CF71-AFB8-403F-8C3D-BCAE334D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1EA0-ECA9-4898-9580-5CFBCF7A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E637-9535-4661-8537-D9DAE835DDE4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96D6-2855-4281-B48D-E14CC297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557E-9958-4C0F-9ED6-381B84B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19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7B82-413F-409C-A16F-B48FCF41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A8CB-8D97-4B9E-9172-BF15B1BD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C6BD-70EC-4F20-A16B-B49CFDB7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5914-5556-434B-BE81-783F0A3D1507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7EE6-76D3-46D5-9A54-91B5C550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2285-DDDD-4AF0-9DF6-B4883991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0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D4C-409D-4FB8-B4A6-16001BE6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D01F-82E4-4F9E-ADCA-9AC169518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8968D-8FE2-4A26-B74B-55160633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FE9FE-1070-4655-9EC6-2580CD3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FC4C-806F-4C10-8C52-A7F09DA43BDC}" type="datetime1">
              <a:rPr lang="LID4096" smtClean="0"/>
              <a:t>08/24/2020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797ED-4C76-4CC2-A754-0E283020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739A4-EA3E-42F0-87C8-8EC8D7AC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913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9604-F853-41E6-94D7-621385D8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A9B8-5D2C-4ADD-9CFB-EF05E990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44B67-B639-4C66-9724-623B5DD95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DA24-43C0-4A8B-8289-8EF95AC72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B35D1-530D-41E7-9288-CAA6FA793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D2750-D3AA-45F6-9F9C-D6BD5962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B79B-7F0B-4F1E-9618-95EA34A7EC9A}" type="datetime1">
              <a:rPr lang="LID4096" smtClean="0"/>
              <a:t>08/24/2020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DA560-1CCC-4B9D-B27B-AC36E281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01D60-D870-4DA6-A93A-63B7DDDB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811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9DAD-98FE-4BD1-ABE4-F1EA5D8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62FE6-A690-4667-9929-5AA41384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7E3A-DF35-4167-8A1A-D56E15C3BE33}" type="datetime1">
              <a:rPr lang="LID4096" smtClean="0"/>
              <a:t>08/24/2020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C6366-8D4D-444B-B654-15D8383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883A-5CE8-44A7-B048-574BE8F9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58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85E-3904-4BD4-9698-D41623BD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A9BE-6587-4B6A-A249-65F6DCE9FCE4}" type="datetime1">
              <a:rPr lang="LID4096" smtClean="0"/>
              <a:t>08/24/2020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A7F60-2155-4759-9EAC-1B20C583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A853D-084A-4B8D-B9B6-460AEDA4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900" y="6070600"/>
            <a:ext cx="965200" cy="708025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224621-ADB6-4DE2-A945-BF9C42D66C16}" type="slidenum">
              <a:rPr lang="LID4096" smtClean="0"/>
              <a:pPr/>
              <a:t>‹#›</a:t>
            </a:fld>
            <a:endParaRPr lang="LID4096" dirty="0"/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896766F2-892F-40CE-8AAB-26871160ADB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500" y="6045200"/>
            <a:ext cx="1730292" cy="78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91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7F13-10A1-4203-A508-F969B771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F467-4B4D-449C-AD26-1D07AA8D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4483-4FD1-4026-B070-FB7C396B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03823-0B79-463D-BD89-380966CF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C32F-B03D-4B88-986A-BEB418C41C39}" type="datetime1">
              <a:rPr lang="LID4096" smtClean="0"/>
              <a:t>08/24/2020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B5B5-59F9-4B70-872D-BE71E4E7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FD19C-CE85-4128-B08D-DDEEC6DC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93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2E7-8C43-4D9A-A2E0-4A3AAEB6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FB82-6398-4BEB-8E25-20CCB9873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0FCA-0916-464B-91F6-EC0F3CDA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0155-7DD6-48B6-93ED-32816470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E5F4-76BB-4068-9E3F-92AE39A84DAA}" type="datetime1">
              <a:rPr lang="LID4096" smtClean="0"/>
              <a:t>08/24/2020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D48DD-A4FE-4835-BDE8-B8874AE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353B-C318-4999-9925-72807391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551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41C40-7080-4794-9911-37052A6E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66DA-B538-4A50-94BD-D9D21983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87EE-7143-41CD-BF5F-119453045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9E08-AF3B-4882-8D94-10B832B3818E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3B39-CAB3-4B7F-9B48-E693903E2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9FC3-4DBF-488C-BE03-8778261AF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22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1796-9323-4E49-B4D4-85DA1A9AF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4709"/>
            <a:ext cx="9144000" cy="1655763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A frequency domain approach to data-driven control</a:t>
            </a:r>
            <a:endParaRPr lang="LID4096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187C-5244-47D3-BEC8-3A75B6040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49376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 Berneman</a:t>
            </a:r>
          </a:p>
          <a:p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supervision of Prof.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Ir. Rik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Pintelon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co-supervision of Prof.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John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endParaRPr lang="LID4096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lose up of a necklace&#10;&#10;Description automatically generated">
            <a:extLst>
              <a:ext uri="{FF2B5EF4-FFF2-40B4-BE49-F238E27FC236}">
                <a16:creationId xmlns:a16="http://schemas.microsoft.com/office/drawing/2014/main" id="{5F15E02A-7C43-41D1-9B3C-E15BBFF0E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8" y="1967915"/>
            <a:ext cx="5522561" cy="2864017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547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10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204" y="1115855"/>
            <a:ext cx="8601593" cy="5149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DAAD0F-D684-4F4C-8822-38A9D0D38B59}"/>
              </a:ext>
            </a:extLst>
          </p:cNvPr>
          <p:cNvCxnSpPr>
            <a:cxnSpLocks/>
          </p:cNvCxnSpPr>
          <p:nvPr/>
        </p:nvCxnSpPr>
        <p:spPr>
          <a:xfrm flipH="1">
            <a:off x="4455887" y="2017486"/>
            <a:ext cx="3207656" cy="2090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0A6F4C-F3CB-46BD-AD47-735075D46F77}"/>
              </a:ext>
            </a:extLst>
          </p:cNvPr>
          <p:cNvSpPr txBox="1"/>
          <p:nvPr/>
        </p:nvSpPr>
        <p:spPr>
          <a:xfrm>
            <a:off x="6660704" y="1371155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Multisine</a:t>
            </a:r>
            <a:endParaRPr lang="en-GB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95BEE18B-D31F-48F8-96D5-FEBE493F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2426987"/>
            <a:ext cx="8969828" cy="2004026"/>
          </a:xfrm>
          <a:prstGeom prst="rect">
            <a:avLst/>
          </a:prstGeom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11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25099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12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CF217-BFBD-493C-AB68-87A8BC9371B8}"/>
              </a:ext>
            </a:extLst>
          </p:cNvPr>
          <p:cNvSpPr txBox="1"/>
          <p:nvPr/>
        </p:nvSpPr>
        <p:spPr>
          <a:xfrm>
            <a:off x="1558472" y="3763854"/>
            <a:ext cx="907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does the DFT contain the same information as the Fourier Transform?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10FD349B-B4B0-403C-ADCD-7338FCE5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21" y="1410496"/>
            <a:ext cx="7770358" cy="17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13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Frequency domain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28821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14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subsection</a:t>
            </a:r>
          </a:p>
        </p:txBody>
      </p:sp>
    </p:spTree>
    <p:extLst>
      <p:ext uri="{BB962C8B-B14F-4D97-AF65-F5344CB8AC3E}">
        <p14:creationId xmlns:p14="http://schemas.microsoft.com/office/powerpoint/2010/main" val="124370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15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05E8B-B431-42B4-B668-D6E71B87C830}"/>
              </a:ext>
            </a:extLst>
          </p:cNvPr>
          <p:cNvSpPr txBox="1"/>
          <p:nvPr/>
        </p:nvSpPr>
        <p:spPr>
          <a:xfrm>
            <a:off x="0" y="1912735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CF217-BFBD-493C-AB68-87A8BC9371B8}"/>
              </a:ext>
            </a:extLst>
          </p:cNvPr>
          <p:cNvSpPr txBox="1"/>
          <p:nvPr/>
        </p:nvSpPr>
        <p:spPr>
          <a:xfrm>
            <a:off x="181429" y="32098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9A873-90E1-4BED-AF3F-2907645C3A7D}"/>
              </a:ext>
            </a:extLst>
          </p:cNvPr>
          <p:cNvSpPr txBox="1"/>
          <p:nvPr/>
        </p:nvSpPr>
        <p:spPr>
          <a:xfrm>
            <a:off x="1258647" y="410754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Image caption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0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1F2D7-F1C4-4F57-B61F-C41ECEC7ADE6}"/>
              </a:ext>
            </a:extLst>
          </p:cNvPr>
          <p:cNvSpPr txBox="1"/>
          <p:nvPr/>
        </p:nvSpPr>
        <p:spPr>
          <a:xfrm>
            <a:off x="415600" y="1082450"/>
            <a:ext cx="66351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Frequency domain approach</a:t>
            </a:r>
          </a:p>
        </p:txBody>
      </p:sp>
    </p:spTree>
    <p:extLst>
      <p:ext uri="{BB962C8B-B14F-4D97-AF65-F5344CB8AC3E}">
        <p14:creationId xmlns:p14="http://schemas.microsoft.com/office/powerpoint/2010/main" val="30697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3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45AC2AE-F3F7-4B17-8253-2E7C11CF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28" y="1290810"/>
            <a:ext cx="9057143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5F8897-BE75-4366-9D06-6DFF36D64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728" y="2282504"/>
            <a:ext cx="11502543" cy="2292990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4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05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5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05E8B-B431-42B4-B668-D6E71B87C830}"/>
              </a:ext>
            </a:extLst>
          </p:cNvPr>
          <p:cNvSpPr txBox="1"/>
          <p:nvPr/>
        </p:nvSpPr>
        <p:spPr>
          <a:xfrm>
            <a:off x="2789005" y="2995860"/>
            <a:ext cx="6613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Single-input single-output</a:t>
            </a:r>
          </a:p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Time-Invariant System</a:t>
            </a:r>
            <a:endParaRPr lang="LID4096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85AF3-43A5-4BD0-953A-96FDB0E8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7204" y="1372369"/>
            <a:ext cx="7077592" cy="1410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/>
              <p:nvPr/>
            </p:nvSpPr>
            <p:spPr>
              <a:xfrm>
                <a:off x="1196062" y="4621388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62" y="4621388"/>
                <a:ext cx="37664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/>
              <p:nvPr/>
            </p:nvSpPr>
            <p:spPr>
              <a:xfrm>
                <a:off x="6096000" y="4280493"/>
                <a:ext cx="5908061" cy="1235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80493"/>
                <a:ext cx="5908061" cy="1235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9A4B1E-1A47-4ED7-B26E-149490B22C15}"/>
              </a:ext>
            </a:extLst>
          </p:cNvPr>
          <p:cNvSpPr txBox="1"/>
          <p:nvPr/>
        </p:nvSpPr>
        <p:spPr>
          <a:xfrm>
            <a:off x="1101729" y="5232435"/>
            <a:ext cx="395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7121F-3E68-4EEC-B2BB-0ED100E41D30}"/>
              </a:ext>
            </a:extLst>
          </p:cNvPr>
          <p:cNvSpPr txBox="1"/>
          <p:nvPr/>
        </p:nvSpPr>
        <p:spPr>
          <a:xfrm>
            <a:off x="7675294" y="547107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space</a:t>
            </a:r>
          </a:p>
        </p:txBody>
      </p:sp>
    </p:spTree>
    <p:extLst>
      <p:ext uri="{BB962C8B-B14F-4D97-AF65-F5344CB8AC3E}">
        <p14:creationId xmlns:p14="http://schemas.microsoft.com/office/powerpoint/2010/main" val="38362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6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/>
              <p:nvPr/>
            </p:nvSpPr>
            <p:spPr>
              <a:xfrm>
                <a:off x="2437039" y="2043161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39" y="2043161"/>
                <a:ext cx="376645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/>
              <p:nvPr/>
            </p:nvSpPr>
            <p:spPr>
              <a:xfrm>
                <a:off x="6095996" y="1838926"/>
                <a:ext cx="5908061" cy="1235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1838926"/>
                <a:ext cx="5908061" cy="1235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9A4B1E-1A47-4ED7-B26E-149490B22C15}"/>
              </a:ext>
            </a:extLst>
          </p:cNvPr>
          <p:cNvSpPr txBox="1"/>
          <p:nvPr/>
        </p:nvSpPr>
        <p:spPr>
          <a:xfrm>
            <a:off x="2342706" y="1031384"/>
            <a:ext cx="395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7121F-3E68-4EEC-B2BB-0ED100E41D30}"/>
              </a:ext>
            </a:extLst>
          </p:cNvPr>
          <p:cNvSpPr txBox="1"/>
          <p:nvPr/>
        </p:nvSpPr>
        <p:spPr>
          <a:xfrm>
            <a:off x="7675292" y="108382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7D4CC-7E4A-450B-92B9-FBCBA326A027}"/>
                  </a:ext>
                </a:extLst>
              </p:cNvPr>
              <p:cNvSpPr txBox="1"/>
              <p:nvPr/>
            </p:nvSpPr>
            <p:spPr>
              <a:xfrm>
                <a:off x="2437039" y="3777617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7D4CC-7E4A-450B-92B9-FBCBA326A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39" y="3777617"/>
                <a:ext cx="37664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BEC33-C9E2-4859-9698-9C24D4BD43B2}"/>
                  </a:ext>
                </a:extLst>
              </p:cNvPr>
              <p:cNvSpPr txBox="1"/>
              <p:nvPr/>
            </p:nvSpPr>
            <p:spPr>
              <a:xfrm>
                <a:off x="6095996" y="3336869"/>
                <a:ext cx="5908061" cy="1235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BEC33-C9E2-4859-9698-9C24D4BD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3336869"/>
                <a:ext cx="5908061" cy="1235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3952EAF-9F83-4194-BF18-D233C7FF9BC1}"/>
              </a:ext>
            </a:extLst>
          </p:cNvPr>
          <p:cNvSpPr txBox="1"/>
          <p:nvPr/>
        </p:nvSpPr>
        <p:spPr>
          <a:xfrm>
            <a:off x="17757" y="1791340"/>
            <a:ext cx="222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71E2F-8778-45E0-88B5-8D086BCAD646}"/>
              </a:ext>
            </a:extLst>
          </p:cNvPr>
          <p:cNvSpPr txBox="1"/>
          <p:nvPr/>
        </p:nvSpPr>
        <p:spPr>
          <a:xfrm>
            <a:off x="17756" y="3236738"/>
            <a:ext cx="278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B67AF-B7C8-41E0-A7B6-1C61B3053739}"/>
              </a:ext>
            </a:extLst>
          </p:cNvPr>
          <p:cNvSpPr txBox="1"/>
          <p:nvPr/>
        </p:nvSpPr>
        <p:spPr>
          <a:xfrm>
            <a:off x="0" y="5034518"/>
            <a:ext cx="278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A15474-3518-4A69-A465-73111EA62EC2}"/>
                  </a:ext>
                </a:extLst>
              </p:cNvPr>
              <p:cNvSpPr txBox="1"/>
              <p:nvPr/>
            </p:nvSpPr>
            <p:spPr>
              <a:xfrm>
                <a:off x="2437038" y="4834812"/>
                <a:ext cx="376645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6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LID4096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A15474-3518-4A69-A465-73111EA62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38" y="4834812"/>
                <a:ext cx="3766457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D4303C-838B-4EEC-94DF-2926D2275005}"/>
                  </a:ext>
                </a:extLst>
              </p:cNvPr>
              <p:cNvSpPr txBox="1"/>
              <p:nvPr/>
            </p:nvSpPr>
            <p:spPr>
              <a:xfrm>
                <a:off x="7166797" y="5080684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D4303C-838B-4EEC-94DF-2926D227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797" y="5080684"/>
                <a:ext cx="37664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9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7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99" y="1082450"/>
            <a:ext cx="8615403" cy="521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8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204" y="1082450"/>
            <a:ext cx="8601593" cy="521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9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831" y="1082450"/>
            <a:ext cx="8572339" cy="521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8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195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 frequency domain approach to data-driven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Berneman</dc:creator>
  <cp:lastModifiedBy>Marc Berneman</cp:lastModifiedBy>
  <cp:revision>29</cp:revision>
  <dcterms:created xsi:type="dcterms:W3CDTF">2020-08-23T16:29:10Z</dcterms:created>
  <dcterms:modified xsi:type="dcterms:W3CDTF">2020-08-24T13:18:50Z</dcterms:modified>
</cp:coreProperties>
</file>