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eppi" initials="H" lastIdx="4" clrIdx="0"/>
  <p:cmAuthor id="1" name="Selina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040" y="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25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5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33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75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677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885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1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58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069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905D-1EC9-4FD5-80D3-8592FF320D7D}" type="datetimeFigureOut">
              <a:rPr lang="de-CH" smtClean="0"/>
              <a:t>27.07.2018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866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</a:t>
            </a:r>
            <a:r>
              <a:rPr lang="de-CH" dirty="0"/>
              <a:t> 2 </a:t>
            </a:r>
            <a:r>
              <a:rPr lang="de-CH" dirty="0" smtClean="0"/>
              <a:t>Pierre</a:t>
            </a:r>
            <a:r>
              <a:rPr lang="de-CH" smtClean="0"/>
              <a:t/>
            </a:r>
            <a:br>
              <a:rPr lang="de-CH" smtClean="0"/>
            </a:br>
            <a:r>
              <a:rPr lang="de-CH" smtClean="0"/>
              <a:t>Codieren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145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Cam 2 – </a:t>
            </a:r>
            <a:r>
              <a:rPr lang="de-CH" dirty="0" err="1"/>
              <a:t>Lesson</a:t>
            </a:r>
            <a:r>
              <a:rPr lang="de-CH" dirty="0"/>
              <a:t> 2 Pierre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57"/>
          <a:stretch/>
        </p:blipFill>
        <p:spPr bwMode="auto">
          <a:xfrm>
            <a:off x="323528" y="1412776"/>
            <a:ext cx="857695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2735A42B-431A-440B-A7C5-A790D785158D}"/>
              </a:ext>
            </a:extLst>
          </p:cNvPr>
          <p:cNvSpPr txBox="1"/>
          <p:nvPr/>
        </p:nvSpPr>
        <p:spPr>
          <a:xfrm>
            <a:off x="6012160" y="34581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78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4575DB01-A815-43F6-997B-06B51D887CB3}"/>
              </a:ext>
            </a:extLst>
          </p:cNvPr>
          <p:cNvSpPr/>
          <p:nvPr/>
        </p:nvSpPr>
        <p:spPr>
          <a:xfrm>
            <a:off x="3851920" y="340563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98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2579512E-CBD9-40A8-B212-6CD7AA4384C0}"/>
              </a:ext>
            </a:extLst>
          </p:cNvPr>
          <p:cNvSpPr/>
          <p:nvPr/>
        </p:nvSpPr>
        <p:spPr>
          <a:xfrm>
            <a:off x="1691680" y="3234776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93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1B28ACF7-FDC6-4336-A657-C41F4A2348E2}"/>
              </a:ext>
            </a:extLst>
          </p:cNvPr>
          <p:cNvSpPr/>
          <p:nvPr/>
        </p:nvSpPr>
        <p:spPr>
          <a:xfrm>
            <a:off x="7812360" y="2636912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90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2579512E-CBD9-40A8-B212-6CD7AA4384C0}"/>
              </a:ext>
            </a:extLst>
          </p:cNvPr>
          <p:cNvSpPr/>
          <p:nvPr/>
        </p:nvSpPr>
        <p:spPr>
          <a:xfrm>
            <a:off x="2989340" y="2780928"/>
            <a:ext cx="646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116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991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Cam 3 – </a:t>
            </a:r>
            <a:r>
              <a:rPr lang="de-CH" dirty="0" err="1"/>
              <a:t>Lesson</a:t>
            </a:r>
            <a:r>
              <a:rPr lang="de-CH" dirty="0"/>
              <a:t> 2 Pierre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70"/>
          <a:stretch/>
        </p:blipFill>
        <p:spPr bwMode="auto">
          <a:xfrm>
            <a:off x="611560" y="1844824"/>
            <a:ext cx="7875542" cy="445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F9C561ED-FAC8-46F1-B796-8F3E83CE7CD7}"/>
              </a:ext>
            </a:extLst>
          </p:cNvPr>
          <p:cNvSpPr txBox="1"/>
          <p:nvPr/>
        </p:nvSpPr>
        <p:spPr>
          <a:xfrm>
            <a:off x="6156176" y="2852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106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E5A90AD9-3B36-4C1F-ABB6-9E1A35D7451B}"/>
              </a:ext>
            </a:extLst>
          </p:cNvPr>
          <p:cNvSpPr/>
          <p:nvPr/>
        </p:nvSpPr>
        <p:spPr>
          <a:xfrm>
            <a:off x="5709351" y="32501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111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313E302D-ADDE-449D-8C9C-E40C00C7C680}"/>
              </a:ext>
            </a:extLst>
          </p:cNvPr>
          <p:cNvSpPr/>
          <p:nvPr/>
        </p:nvSpPr>
        <p:spPr>
          <a:xfrm>
            <a:off x="3295156" y="322226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95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C6940796-B950-4681-8C80-3C18F8C3EB19}"/>
              </a:ext>
            </a:extLst>
          </p:cNvPr>
          <p:cNvSpPr/>
          <p:nvPr/>
        </p:nvSpPr>
        <p:spPr>
          <a:xfrm>
            <a:off x="2075559" y="32607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109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DD5308FC-9A98-43A7-B20A-6619EF2B0326}"/>
              </a:ext>
            </a:extLst>
          </p:cNvPr>
          <p:cNvSpPr/>
          <p:nvPr/>
        </p:nvSpPr>
        <p:spPr>
          <a:xfrm>
            <a:off x="555904" y="306546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85</a:t>
            </a:r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1C1C5D0B-C6DD-470D-A189-B41330C0A7AF}"/>
              </a:ext>
            </a:extLst>
          </p:cNvPr>
          <p:cNvSpPr/>
          <p:nvPr/>
        </p:nvSpPr>
        <p:spPr>
          <a:xfrm>
            <a:off x="4716645" y="2539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104</a:t>
            </a:r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813BB7FF-5E45-4A5B-8D9E-8C451C6266DB}"/>
              </a:ext>
            </a:extLst>
          </p:cNvPr>
          <p:cNvSpPr/>
          <p:nvPr/>
        </p:nvSpPr>
        <p:spPr>
          <a:xfrm>
            <a:off x="4081405" y="2555587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77</a:t>
            </a:r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9F965A0E-33F6-461D-BD00-28D487E2605B}"/>
              </a:ext>
            </a:extLst>
          </p:cNvPr>
          <p:cNvSpPr/>
          <p:nvPr/>
        </p:nvSpPr>
        <p:spPr>
          <a:xfrm>
            <a:off x="3367822" y="2569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358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Cam 4 – </a:t>
            </a:r>
            <a:r>
              <a:rPr lang="de-CH" dirty="0" err="1"/>
              <a:t>Lesson</a:t>
            </a:r>
            <a:r>
              <a:rPr lang="de-CH" dirty="0"/>
              <a:t> 2 Pierre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57"/>
          <a:stretch/>
        </p:blipFill>
        <p:spPr bwMode="auto">
          <a:xfrm>
            <a:off x="323528" y="1412776"/>
            <a:ext cx="8496944" cy="477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AC325AE5-F408-456A-82F8-5585BB176EF8}"/>
              </a:ext>
            </a:extLst>
          </p:cNvPr>
          <p:cNvSpPr txBox="1"/>
          <p:nvPr/>
        </p:nvSpPr>
        <p:spPr>
          <a:xfrm>
            <a:off x="6732240" y="34290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94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DCB33DBD-C095-4E6A-8205-CD302B453761}"/>
              </a:ext>
            </a:extLst>
          </p:cNvPr>
          <p:cNvSpPr/>
          <p:nvPr/>
        </p:nvSpPr>
        <p:spPr>
          <a:xfrm>
            <a:off x="5436096" y="34051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101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DDCCE3FA-48EB-4A17-826A-0371F9E2554D}"/>
              </a:ext>
            </a:extLst>
          </p:cNvPr>
          <p:cNvSpPr/>
          <p:nvPr/>
        </p:nvSpPr>
        <p:spPr>
          <a:xfrm>
            <a:off x="4789765" y="292494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84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D17E7CBA-1BD1-43AB-8BC1-39369B66C77E}"/>
              </a:ext>
            </a:extLst>
          </p:cNvPr>
          <p:cNvSpPr/>
          <p:nvPr/>
        </p:nvSpPr>
        <p:spPr>
          <a:xfrm>
            <a:off x="3779912" y="292494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81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3CA146B3-B733-40F7-9F3E-0C5BBD099725}"/>
              </a:ext>
            </a:extLst>
          </p:cNvPr>
          <p:cNvSpPr/>
          <p:nvPr/>
        </p:nvSpPr>
        <p:spPr>
          <a:xfrm>
            <a:off x="997155" y="325097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74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536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Cam 5 – </a:t>
            </a:r>
            <a:r>
              <a:rPr lang="de-CH" dirty="0" err="1"/>
              <a:t>Lesson</a:t>
            </a:r>
            <a:r>
              <a:rPr lang="de-CH" dirty="0"/>
              <a:t> 2 Pierre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80"/>
          <a:stretch/>
        </p:blipFill>
        <p:spPr bwMode="auto">
          <a:xfrm>
            <a:off x="537524" y="1772816"/>
            <a:ext cx="7998911" cy="45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3853DC14-1402-49F8-8DB6-BFEC64720210}"/>
              </a:ext>
            </a:extLst>
          </p:cNvPr>
          <p:cNvSpPr txBox="1"/>
          <p:nvPr/>
        </p:nvSpPr>
        <p:spPr>
          <a:xfrm>
            <a:off x="6228184" y="31409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79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F8BC5A5A-8792-4ED4-A057-7B7837DBB4A4}"/>
              </a:ext>
            </a:extLst>
          </p:cNvPr>
          <p:cNvSpPr/>
          <p:nvPr/>
        </p:nvSpPr>
        <p:spPr>
          <a:xfrm>
            <a:off x="6876256" y="256490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75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260247B7-32EF-4147-A27C-8292038706A0}"/>
              </a:ext>
            </a:extLst>
          </p:cNvPr>
          <p:cNvSpPr/>
          <p:nvPr/>
        </p:nvSpPr>
        <p:spPr>
          <a:xfrm>
            <a:off x="3331532" y="23802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107</a:t>
            </a:r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ECFE7FC-CD39-48B6-9D68-5A8D1BA1CA8E}"/>
              </a:ext>
            </a:extLst>
          </p:cNvPr>
          <p:cNvSpPr/>
          <p:nvPr/>
        </p:nvSpPr>
        <p:spPr>
          <a:xfrm>
            <a:off x="4315906" y="24491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  <a:latin typeface="Arial Black" panose="020B0A04020102020204" pitchFamily="34" charset="0"/>
              </a:rPr>
              <a:t>105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853DC14-1402-49F8-8DB6-BFEC64720210}"/>
              </a:ext>
            </a:extLst>
          </p:cNvPr>
          <p:cNvSpPr txBox="1"/>
          <p:nvPr/>
        </p:nvSpPr>
        <p:spPr>
          <a:xfrm>
            <a:off x="4572000" y="2771636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112</a:t>
            </a:r>
            <a:endParaRPr lang="de-CH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556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Lesson 2 Pierre Codieren</vt:lpstr>
      <vt:lpstr>Cam 2 – Lesson 2 Pierre</vt:lpstr>
      <vt:lpstr>Cam 3 – Lesson 2 Pierre</vt:lpstr>
      <vt:lpstr>Cam 4 – Lesson 2 Pierre</vt:lpstr>
      <vt:lpstr>Cam 5 – Lesson 2 Pierre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Pierre</dc:title>
  <dc:creator>IFE</dc:creator>
  <cp:lastModifiedBy>IFE</cp:lastModifiedBy>
  <cp:revision>18</cp:revision>
  <dcterms:created xsi:type="dcterms:W3CDTF">2018-06-21T08:11:12Z</dcterms:created>
  <dcterms:modified xsi:type="dcterms:W3CDTF">2018-07-27T08:44:08Z</dcterms:modified>
</cp:coreProperties>
</file>