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280" y="5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05D-1EC9-4FD5-80D3-8592FF320D7D}" type="datetimeFigureOut">
              <a:rPr lang="de-CH" smtClean="0"/>
              <a:t>29.06.18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2F7-4A57-4B18-A62C-2D8A852555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757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05D-1EC9-4FD5-80D3-8592FF320D7D}" type="datetimeFigureOut">
              <a:rPr lang="de-CH" smtClean="0"/>
              <a:t>29.06.18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2F7-4A57-4B18-A62C-2D8A852555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251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05D-1EC9-4FD5-80D3-8592FF320D7D}" type="datetimeFigureOut">
              <a:rPr lang="de-CH" smtClean="0"/>
              <a:t>29.06.18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2F7-4A57-4B18-A62C-2D8A852555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45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05D-1EC9-4FD5-80D3-8592FF320D7D}" type="datetimeFigureOut">
              <a:rPr lang="de-CH" smtClean="0"/>
              <a:t>29.06.18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2F7-4A57-4B18-A62C-2D8A852555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933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05D-1EC9-4FD5-80D3-8592FF320D7D}" type="datetimeFigureOut">
              <a:rPr lang="de-CH" smtClean="0"/>
              <a:t>29.06.18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2F7-4A57-4B18-A62C-2D8A852555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48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05D-1EC9-4FD5-80D3-8592FF320D7D}" type="datetimeFigureOut">
              <a:rPr lang="de-CH" smtClean="0"/>
              <a:t>29.06.18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2F7-4A57-4B18-A62C-2D8A852555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753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05D-1EC9-4FD5-80D3-8592FF320D7D}" type="datetimeFigureOut">
              <a:rPr lang="de-CH" smtClean="0"/>
              <a:t>29.06.18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2F7-4A57-4B18-A62C-2D8A852555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677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05D-1EC9-4FD5-80D3-8592FF320D7D}" type="datetimeFigureOut">
              <a:rPr lang="de-CH" smtClean="0"/>
              <a:t>29.06.18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2F7-4A57-4B18-A62C-2D8A852555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885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05D-1EC9-4FD5-80D3-8592FF320D7D}" type="datetimeFigureOut">
              <a:rPr lang="de-CH" smtClean="0"/>
              <a:t>29.06.18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2F7-4A57-4B18-A62C-2D8A852555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12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05D-1EC9-4FD5-80D3-8592FF320D7D}" type="datetimeFigureOut">
              <a:rPr lang="de-CH" smtClean="0"/>
              <a:t>29.06.18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2F7-4A57-4B18-A62C-2D8A852555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658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05D-1EC9-4FD5-80D3-8592FF320D7D}" type="datetimeFigureOut">
              <a:rPr lang="de-CH" smtClean="0"/>
              <a:t>29.06.18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2F7-4A57-4B18-A62C-2D8A852555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069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D905D-1EC9-4FD5-80D3-8592FF320D7D}" type="datetimeFigureOut">
              <a:rPr lang="de-CH" smtClean="0"/>
              <a:t>29.06.18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C2F7-4A57-4B18-A62C-2D8A852555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866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Lesson</a:t>
            </a:r>
            <a:r>
              <a:rPr lang="de-CH" dirty="0"/>
              <a:t> 2 Pierre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>
                <a:solidFill>
                  <a:srgbClr val="FF0000"/>
                </a:solidFill>
              </a:rPr>
              <a:t>Rot = an beiden Lektionen teilgenommen</a:t>
            </a:r>
          </a:p>
          <a:p>
            <a:r>
              <a:rPr lang="de-CH" dirty="0">
                <a:solidFill>
                  <a:srgbClr val="FFFF00"/>
                </a:solidFill>
              </a:rPr>
              <a:t>Gelb = nur an Lektion 2 teilgenommen, aber gut sichtbar</a:t>
            </a:r>
          </a:p>
          <a:p>
            <a:r>
              <a:rPr lang="de-CH" dirty="0">
                <a:solidFill>
                  <a:schemeClr val="accent5"/>
                </a:solidFill>
              </a:rPr>
              <a:t>Blau = an beiden Lektionen teilgenommen, aber Fragebogen nicht/ nur 1x ausgefüllt</a:t>
            </a:r>
          </a:p>
        </p:txBody>
      </p:sp>
    </p:spTree>
    <p:extLst>
      <p:ext uri="{BB962C8B-B14F-4D97-AF65-F5344CB8AC3E}">
        <p14:creationId xmlns:p14="http://schemas.microsoft.com/office/powerpoint/2010/main" val="323145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Cam 2 – </a:t>
            </a:r>
            <a:r>
              <a:rPr lang="de-CH" dirty="0" err="1"/>
              <a:t>Lesson</a:t>
            </a:r>
            <a:r>
              <a:rPr lang="de-CH" dirty="0"/>
              <a:t> 2 Pierre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57"/>
          <a:stretch/>
        </p:blipFill>
        <p:spPr bwMode="auto">
          <a:xfrm>
            <a:off x="251521" y="1412776"/>
            <a:ext cx="857695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2735A42B-431A-440B-A7C5-A790D785158D}"/>
              </a:ext>
            </a:extLst>
          </p:cNvPr>
          <p:cNvSpPr txBox="1"/>
          <p:nvPr/>
        </p:nvSpPr>
        <p:spPr>
          <a:xfrm>
            <a:off x="6523408" y="3670089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>
                <a:solidFill>
                  <a:srgbClr val="FF0000"/>
                </a:solidFill>
                <a:latin typeface="Arial Black" panose="020B0A04020102020204" pitchFamily="34" charset="0"/>
              </a:rPr>
              <a:t>78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4575DB01-A815-43F6-997B-06B51D887CB3}"/>
              </a:ext>
            </a:extLst>
          </p:cNvPr>
          <p:cNvSpPr/>
          <p:nvPr/>
        </p:nvSpPr>
        <p:spPr>
          <a:xfrm>
            <a:off x="4359442" y="3598191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dirty="0">
                <a:solidFill>
                  <a:srgbClr val="FF0000"/>
                </a:solidFill>
                <a:latin typeface="Arial Black" panose="020B0A04020102020204" pitchFamily="34" charset="0"/>
              </a:rPr>
              <a:t>98</a:t>
            </a:r>
            <a:endParaRPr lang="de-CH" sz="14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2579512E-CBD9-40A8-B212-6CD7AA4384C0}"/>
              </a:ext>
            </a:extLst>
          </p:cNvPr>
          <p:cNvSpPr/>
          <p:nvPr/>
        </p:nvSpPr>
        <p:spPr>
          <a:xfrm>
            <a:off x="1971565" y="3205156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dirty="0">
                <a:solidFill>
                  <a:srgbClr val="FF0000"/>
                </a:solidFill>
                <a:latin typeface="Arial Black" panose="020B0A04020102020204" pitchFamily="34" charset="0"/>
              </a:rPr>
              <a:t>93</a:t>
            </a:r>
            <a:endParaRPr lang="de-CH" sz="14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1B28ACF7-FDC6-4336-A657-C41F4A2348E2}"/>
              </a:ext>
            </a:extLst>
          </p:cNvPr>
          <p:cNvSpPr/>
          <p:nvPr/>
        </p:nvSpPr>
        <p:spPr>
          <a:xfrm>
            <a:off x="6776641" y="2775076"/>
            <a:ext cx="5644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400" b="1" dirty="0">
                <a:solidFill>
                  <a:srgbClr val="FF0000"/>
                </a:solidFill>
                <a:latin typeface="Arial Black" panose="020B0A04020102020204" pitchFamily="34" charset="0"/>
              </a:rPr>
              <a:t>90</a:t>
            </a:r>
            <a:endParaRPr lang="de-CH" sz="14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ABE6F7A1-A03C-47F1-98BD-6E55C924C498}"/>
              </a:ext>
            </a:extLst>
          </p:cNvPr>
          <p:cNvSpPr/>
          <p:nvPr/>
        </p:nvSpPr>
        <p:spPr>
          <a:xfrm>
            <a:off x="1403940" y="3205156"/>
            <a:ext cx="935812" cy="799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A43C3259-6761-458E-816C-297A13800099}"/>
              </a:ext>
            </a:extLst>
          </p:cNvPr>
          <p:cNvSpPr/>
          <p:nvPr/>
        </p:nvSpPr>
        <p:spPr>
          <a:xfrm>
            <a:off x="3811860" y="3605110"/>
            <a:ext cx="935812" cy="904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5FAF7174-5C24-469C-9275-153A129679E1}"/>
              </a:ext>
            </a:extLst>
          </p:cNvPr>
          <p:cNvSpPr/>
          <p:nvPr/>
        </p:nvSpPr>
        <p:spPr>
          <a:xfrm>
            <a:off x="5878268" y="3676378"/>
            <a:ext cx="1070256" cy="897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A50E904E-AF25-4EFD-A3DE-DE05874A6DA9}"/>
              </a:ext>
            </a:extLst>
          </p:cNvPr>
          <p:cNvSpPr/>
          <p:nvPr/>
        </p:nvSpPr>
        <p:spPr>
          <a:xfrm>
            <a:off x="6312597" y="2806081"/>
            <a:ext cx="928088" cy="799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0A218801-7B41-4EBB-AAB6-92D074D07800}"/>
              </a:ext>
            </a:extLst>
          </p:cNvPr>
          <p:cNvSpPr/>
          <p:nvPr/>
        </p:nvSpPr>
        <p:spPr>
          <a:xfrm>
            <a:off x="2907377" y="2868592"/>
            <a:ext cx="790270" cy="75069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A93445BB-AA65-434D-8D23-EA2FFE6B1653}"/>
              </a:ext>
            </a:extLst>
          </p:cNvPr>
          <p:cNvSpPr/>
          <p:nvPr/>
        </p:nvSpPr>
        <p:spPr>
          <a:xfrm>
            <a:off x="3218083" y="2868592"/>
            <a:ext cx="5453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dirty="0">
                <a:solidFill>
                  <a:schemeClr val="accent5"/>
                </a:solidFill>
                <a:latin typeface="Arial Black" panose="020B0A04020102020204" pitchFamily="34" charset="0"/>
              </a:rPr>
              <a:t>116</a:t>
            </a:r>
            <a:endParaRPr lang="de-CH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91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Cam 3 – </a:t>
            </a:r>
            <a:r>
              <a:rPr lang="de-CH" dirty="0" err="1"/>
              <a:t>Lesson</a:t>
            </a:r>
            <a:r>
              <a:rPr lang="de-CH" dirty="0"/>
              <a:t> 2 Pierre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70"/>
          <a:stretch/>
        </p:blipFill>
        <p:spPr bwMode="auto">
          <a:xfrm>
            <a:off x="611560" y="1844824"/>
            <a:ext cx="7875542" cy="4454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F9C561ED-FAC8-46F1-B796-8F3E83CE7CD7}"/>
              </a:ext>
            </a:extLst>
          </p:cNvPr>
          <p:cNvSpPr txBox="1"/>
          <p:nvPr/>
        </p:nvSpPr>
        <p:spPr>
          <a:xfrm>
            <a:off x="6273086" y="278543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>
                <a:solidFill>
                  <a:srgbClr val="FF0000"/>
                </a:solidFill>
                <a:latin typeface="Arial Black" panose="020B0A04020102020204" pitchFamily="34" charset="0"/>
              </a:rPr>
              <a:t>106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E5A90AD9-3B36-4C1F-ABB6-9E1A35D7451B}"/>
              </a:ext>
            </a:extLst>
          </p:cNvPr>
          <p:cNvSpPr/>
          <p:nvPr/>
        </p:nvSpPr>
        <p:spPr>
          <a:xfrm>
            <a:off x="6154385" y="3429000"/>
            <a:ext cx="5453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dirty="0">
                <a:solidFill>
                  <a:srgbClr val="FF0000"/>
                </a:solidFill>
                <a:latin typeface="Arial Black" panose="020B0A04020102020204" pitchFamily="34" charset="0"/>
              </a:rPr>
              <a:t>111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313E302D-ADDE-449D-8C9C-E40C00C7C680}"/>
              </a:ext>
            </a:extLst>
          </p:cNvPr>
          <p:cNvSpPr/>
          <p:nvPr/>
        </p:nvSpPr>
        <p:spPr>
          <a:xfrm>
            <a:off x="3590506" y="3219351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dirty="0">
                <a:solidFill>
                  <a:srgbClr val="FF0000"/>
                </a:solidFill>
                <a:latin typeface="Arial Black" panose="020B0A04020102020204" pitchFamily="34" charset="0"/>
              </a:rPr>
              <a:t>95</a:t>
            </a:r>
            <a:endParaRPr lang="de-CH" sz="14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C6940796-B950-4681-8C80-3C18F8C3EB19}"/>
              </a:ext>
            </a:extLst>
          </p:cNvPr>
          <p:cNvSpPr/>
          <p:nvPr/>
        </p:nvSpPr>
        <p:spPr>
          <a:xfrm>
            <a:off x="2347183" y="3317697"/>
            <a:ext cx="5453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dirty="0">
                <a:solidFill>
                  <a:srgbClr val="FF0000"/>
                </a:solidFill>
                <a:latin typeface="Arial Black" panose="020B0A04020102020204" pitchFamily="34" charset="0"/>
              </a:rPr>
              <a:t>109</a:t>
            </a:r>
            <a:endParaRPr lang="de-CH" sz="14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DD5308FC-9A98-43A7-B20A-6619EF2B0326}"/>
              </a:ext>
            </a:extLst>
          </p:cNvPr>
          <p:cNvSpPr/>
          <p:nvPr/>
        </p:nvSpPr>
        <p:spPr>
          <a:xfrm>
            <a:off x="1009822" y="3358349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dirty="0">
                <a:solidFill>
                  <a:srgbClr val="FF0000"/>
                </a:solidFill>
                <a:latin typeface="Arial Black" panose="020B0A04020102020204" pitchFamily="34" charset="0"/>
              </a:rPr>
              <a:t>85</a:t>
            </a:r>
            <a:endParaRPr lang="de-CH" sz="1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1C1C5D0B-C6DD-470D-A189-B41330C0A7AF}"/>
              </a:ext>
            </a:extLst>
          </p:cNvPr>
          <p:cNvSpPr/>
          <p:nvPr/>
        </p:nvSpPr>
        <p:spPr>
          <a:xfrm>
            <a:off x="4968902" y="2512892"/>
            <a:ext cx="5453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dirty="0">
                <a:solidFill>
                  <a:srgbClr val="FF0000"/>
                </a:solidFill>
                <a:latin typeface="Arial Black" panose="020B0A04020102020204" pitchFamily="34" charset="0"/>
              </a:rPr>
              <a:t>104</a:t>
            </a:r>
            <a:endParaRPr lang="de-CH" sz="14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813BB7FF-5E45-4A5B-8D9E-8C451C6266DB}"/>
              </a:ext>
            </a:extLst>
          </p:cNvPr>
          <p:cNvSpPr/>
          <p:nvPr/>
        </p:nvSpPr>
        <p:spPr>
          <a:xfrm>
            <a:off x="4081405" y="2555587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dirty="0">
                <a:solidFill>
                  <a:srgbClr val="FF0000"/>
                </a:solidFill>
                <a:latin typeface="Arial Black" panose="020B0A04020102020204" pitchFamily="34" charset="0"/>
              </a:rPr>
              <a:t>77</a:t>
            </a:r>
            <a:endParaRPr lang="de-CH" sz="14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9F965A0E-33F6-461D-BD00-28D487E2605B}"/>
              </a:ext>
            </a:extLst>
          </p:cNvPr>
          <p:cNvSpPr/>
          <p:nvPr/>
        </p:nvSpPr>
        <p:spPr>
          <a:xfrm>
            <a:off x="3367822" y="256998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CH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987C5F44-0936-4673-9CCA-374D825E1E9D}"/>
              </a:ext>
            </a:extLst>
          </p:cNvPr>
          <p:cNvSpPr/>
          <p:nvPr/>
        </p:nvSpPr>
        <p:spPr>
          <a:xfrm>
            <a:off x="3194863" y="3250129"/>
            <a:ext cx="790270" cy="750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1E6FAFA8-FF91-4D17-88EA-DCDE6F8A0AB3}"/>
              </a:ext>
            </a:extLst>
          </p:cNvPr>
          <p:cNvSpPr/>
          <p:nvPr/>
        </p:nvSpPr>
        <p:spPr>
          <a:xfrm>
            <a:off x="2046599" y="3353818"/>
            <a:ext cx="790270" cy="750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xmlns="" id="{908EADEE-57A6-4428-8E73-9CBAF3FEBF56}"/>
              </a:ext>
            </a:extLst>
          </p:cNvPr>
          <p:cNvSpPr/>
          <p:nvPr/>
        </p:nvSpPr>
        <p:spPr>
          <a:xfrm>
            <a:off x="626627" y="3365541"/>
            <a:ext cx="790270" cy="750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45D42B58-5481-4D6D-9905-1EF8F4BD5C29}"/>
              </a:ext>
            </a:extLst>
          </p:cNvPr>
          <p:cNvSpPr/>
          <p:nvPr/>
        </p:nvSpPr>
        <p:spPr>
          <a:xfrm>
            <a:off x="5840982" y="3471585"/>
            <a:ext cx="790270" cy="750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xmlns="" id="{C6F6547F-65A7-47A3-A2B6-7DF8DA9FC7D1}"/>
              </a:ext>
            </a:extLst>
          </p:cNvPr>
          <p:cNvSpPr/>
          <p:nvPr/>
        </p:nvSpPr>
        <p:spPr>
          <a:xfrm>
            <a:off x="4733245" y="2512892"/>
            <a:ext cx="738866" cy="647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xmlns="" id="{AB3992BD-C1E9-4C09-AB9E-785DAAA7F441}"/>
              </a:ext>
            </a:extLst>
          </p:cNvPr>
          <p:cNvSpPr/>
          <p:nvPr/>
        </p:nvSpPr>
        <p:spPr>
          <a:xfrm>
            <a:off x="4049179" y="2569988"/>
            <a:ext cx="594667" cy="609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xmlns="" id="{54829F17-F5D7-4E89-8919-223ECE06A2F1}"/>
              </a:ext>
            </a:extLst>
          </p:cNvPr>
          <p:cNvSpPr/>
          <p:nvPr/>
        </p:nvSpPr>
        <p:spPr>
          <a:xfrm>
            <a:off x="6031921" y="2666780"/>
            <a:ext cx="790270" cy="698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78FB28FF-40E1-444D-8D20-BA63D5A49352}"/>
              </a:ext>
            </a:extLst>
          </p:cNvPr>
          <p:cNvSpPr/>
          <p:nvPr/>
        </p:nvSpPr>
        <p:spPr>
          <a:xfrm>
            <a:off x="1680973" y="2911574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dirty="0">
                <a:solidFill>
                  <a:srgbClr val="FFFF00"/>
                </a:solidFill>
                <a:latin typeface="Arial Black" panose="020B0A04020102020204" pitchFamily="34" charset="0"/>
              </a:rPr>
              <a:t>70</a:t>
            </a:r>
            <a:endParaRPr lang="de-CH" sz="1400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xmlns="" id="{40490668-9540-4821-B1E3-85315E2C0421}"/>
              </a:ext>
            </a:extLst>
          </p:cNvPr>
          <p:cNvSpPr/>
          <p:nvPr/>
        </p:nvSpPr>
        <p:spPr>
          <a:xfrm>
            <a:off x="1451743" y="2939320"/>
            <a:ext cx="576815" cy="68615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2750A05C-F87D-4545-8339-2803CE889238}"/>
              </a:ext>
            </a:extLst>
          </p:cNvPr>
          <p:cNvSpPr txBox="1"/>
          <p:nvPr/>
        </p:nvSpPr>
        <p:spPr>
          <a:xfrm>
            <a:off x="2302955" y="2897573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>
                <a:solidFill>
                  <a:srgbClr val="FFFF00"/>
                </a:solidFill>
                <a:latin typeface="Arial Black" panose="020B0A04020102020204" pitchFamily="34" charset="0"/>
              </a:rPr>
              <a:t>113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C9E2BE08-25E0-4BA0-A6F1-9EBC11E5FA58}"/>
              </a:ext>
            </a:extLst>
          </p:cNvPr>
          <p:cNvSpPr/>
          <p:nvPr/>
        </p:nvSpPr>
        <p:spPr>
          <a:xfrm>
            <a:off x="3153416" y="2662321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dirty="0">
                <a:solidFill>
                  <a:srgbClr val="FFFF00"/>
                </a:solidFill>
                <a:latin typeface="Arial Black" panose="020B0A04020102020204" pitchFamily="34" charset="0"/>
              </a:rPr>
              <a:t>83</a:t>
            </a:r>
            <a:endParaRPr lang="de-CH" sz="14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xmlns="" id="{92B4341F-C61E-4794-9423-3A56A77785CA}"/>
              </a:ext>
            </a:extLst>
          </p:cNvPr>
          <p:cNvSpPr/>
          <p:nvPr/>
        </p:nvSpPr>
        <p:spPr>
          <a:xfrm>
            <a:off x="2131492" y="2826082"/>
            <a:ext cx="737249" cy="42404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xmlns="" id="{469DE7B0-ADC4-43B9-AFDD-99ECC4EDE7A7}"/>
              </a:ext>
            </a:extLst>
          </p:cNvPr>
          <p:cNvSpPr/>
          <p:nvPr/>
        </p:nvSpPr>
        <p:spPr>
          <a:xfrm>
            <a:off x="2971675" y="2662321"/>
            <a:ext cx="559827" cy="54164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358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Cam 4 – </a:t>
            </a:r>
            <a:r>
              <a:rPr lang="de-CH" dirty="0" err="1"/>
              <a:t>Lesson</a:t>
            </a:r>
            <a:r>
              <a:rPr lang="de-CH" dirty="0"/>
              <a:t> 2 Pierre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57"/>
          <a:stretch/>
        </p:blipFill>
        <p:spPr bwMode="auto">
          <a:xfrm>
            <a:off x="323528" y="1412776"/>
            <a:ext cx="8496944" cy="4779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AC325AE5-F408-456A-82F8-5585BB176EF8}"/>
              </a:ext>
            </a:extLst>
          </p:cNvPr>
          <p:cNvSpPr txBox="1"/>
          <p:nvPr/>
        </p:nvSpPr>
        <p:spPr>
          <a:xfrm>
            <a:off x="6990087" y="349948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>
                <a:solidFill>
                  <a:srgbClr val="FF0000"/>
                </a:solidFill>
                <a:latin typeface="Arial Black" panose="020B0A04020102020204" pitchFamily="34" charset="0"/>
              </a:rPr>
              <a:t>94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DCB33DBD-C095-4E6A-8205-CD302B453761}"/>
              </a:ext>
            </a:extLst>
          </p:cNvPr>
          <p:cNvSpPr/>
          <p:nvPr/>
        </p:nvSpPr>
        <p:spPr>
          <a:xfrm>
            <a:off x="5634358" y="3568399"/>
            <a:ext cx="5453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dirty="0">
                <a:solidFill>
                  <a:srgbClr val="FF0000"/>
                </a:solidFill>
                <a:latin typeface="Arial Black" panose="020B0A04020102020204" pitchFamily="34" charset="0"/>
              </a:rPr>
              <a:t>101</a:t>
            </a:r>
            <a:endParaRPr lang="de-CH" sz="14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DDCCE3FA-48EB-4A17-826A-0371F9E2554D}"/>
              </a:ext>
            </a:extLst>
          </p:cNvPr>
          <p:cNvSpPr/>
          <p:nvPr/>
        </p:nvSpPr>
        <p:spPr>
          <a:xfrm>
            <a:off x="4549749" y="2983441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dirty="0">
                <a:solidFill>
                  <a:srgbClr val="FF0000"/>
                </a:solidFill>
                <a:latin typeface="Arial Black" panose="020B0A04020102020204" pitchFamily="34" charset="0"/>
              </a:rPr>
              <a:t>84</a:t>
            </a:r>
            <a:endParaRPr lang="de-CH" sz="14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D17E7CBA-1BD1-43AB-8BC1-39369B66C77E}"/>
              </a:ext>
            </a:extLst>
          </p:cNvPr>
          <p:cNvSpPr/>
          <p:nvPr/>
        </p:nvSpPr>
        <p:spPr>
          <a:xfrm>
            <a:off x="3944465" y="3000365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dirty="0">
                <a:solidFill>
                  <a:srgbClr val="FF0000"/>
                </a:solidFill>
                <a:latin typeface="Arial Black" panose="020B0A04020102020204" pitchFamily="34" charset="0"/>
              </a:rPr>
              <a:t>81</a:t>
            </a:r>
            <a:endParaRPr lang="de-CH" sz="14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3CA146B3-B733-40F7-9F3E-0C5BBD099725}"/>
              </a:ext>
            </a:extLst>
          </p:cNvPr>
          <p:cNvSpPr/>
          <p:nvPr/>
        </p:nvSpPr>
        <p:spPr>
          <a:xfrm>
            <a:off x="1179732" y="3309453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dirty="0">
                <a:solidFill>
                  <a:srgbClr val="FF0000"/>
                </a:solidFill>
                <a:latin typeface="Arial Black" panose="020B0A04020102020204" pitchFamily="34" charset="0"/>
              </a:rPr>
              <a:t>74</a:t>
            </a:r>
            <a:endParaRPr lang="de-CH" sz="14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B026ACF3-8DC5-40A5-9FDB-53D4C9F4E0D0}"/>
              </a:ext>
            </a:extLst>
          </p:cNvPr>
          <p:cNvSpPr/>
          <p:nvPr/>
        </p:nvSpPr>
        <p:spPr>
          <a:xfrm>
            <a:off x="814578" y="3326381"/>
            <a:ext cx="790270" cy="750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611438B6-0172-42E2-AC7F-B2C52475A72E}"/>
              </a:ext>
            </a:extLst>
          </p:cNvPr>
          <p:cNvSpPr/>
          <p:nvPr/>
        </p:nvSpPr>
        <p:spPr>
          <a:xfrm>
            <a:off x="5313632" y="3582888"/>
            <a:ext cx="790270" cy="750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D1116064-77DF-4E5E-A2B9-294179D875FD}"/>
              </a:ext>
            </a:extLst>
          </p:cNvPr>
          <p:cNvSpPr/>
          <p:nvPr/>
        </p:nvSpPr>
        <p:spPr>
          <a:xfrm>
            <a:off x="6594952" y="3499487"/>
            <a:ext cx="790270" cy="750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5EDB500E-9D80-4EDB-8DFA-B4FC0E4900D9}"/>
              </a:ext>
            </a:extLst>
          </p:cNvPr>
          <p:cNvSpPr/>
          <p:nvPr/>
        </p:nvSpPr>
        <p:spPr>
          <a:xfrm>
            <a:off x="3670717" y="3027328"/>
            <a:ext cx="683519" cy="626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37644ED9-E43C-4F96-ADE0-32501C96BA78}"/>
              </a:ext>
            </a:extLst>
          </p:cNvPr>
          <p:cNvSpPr/>
          <p:nvPr/>
        </p:nvSpPr>
        <p:spPr>
          <a:xfrm>
            <a:off x="4526288" y="3027328"/>
            <a:ext cx="728872" cy="6743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536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Cam 5 – </a:t>
            </a:r>
            <a:r>
              <a:rPr lang="de-CH" dirty="0" err="1"/>
              <a:t>Lesson</a:t>
            </a:r>
            <a:r>
              <a:rPr lang="de-CH" dirty="0"/>
              <a:t> 2 Pierre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80"/>
          <a:stretch/>
        </p:blipFill>
        <p:spPr bwMode="auto">
          <a:xfrm>
            <a:off x="537524" y="1772816"/>
            <a:ext cx="7998911" cy="451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3853DC14-1402-49F8-8DB6-BFEC64720210}"/>
              </a:ext>
            </a:extLst>
          </p:cNvPr>
          <p:cNvSpPr txBox="1"/>
          <p:nvPr/>
        </p:nvSpPr>
        <p:spPr>
          <a:xfrm>
            <a:off x="6593338" y="3305173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>
                <a:solidFill>
                  <a:srgbClr val="FF0000"/>
                </a:solidFill>
                <a:latin typeface="Arial Black" panose="020B0A04020102020204" pitchFamily="34" charset="0"/>
              </a:rPr>
              <a:t>79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F8BC5A5A-8792-4ED4-A057-7B7837DBB4A4}"/>
              </a:ext>
            </a:extLst>
          </p:cNvPr>
          <p:cNvSpPr/>
          <p:nvPr/>
        </p:nvSpPr>
        <p:spPr>
          <a:xfrm>
            <a:off x="7171050" y="2564904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dirty="0">
                <a:solidFill>
                  <a:srgbClr val="FF0000"/>
                </a:solidFill>
                <a:latin typeface="Arial Black" panose="020B0A04020102020204" pitchFamily="34" charset="0"/>
              </a:rPr>
              <a:t>75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260247B7-32EF-4147-A27C-8292038706A0}"/>
              </a:ext>
            </a:extLst>
          </p:cNvPr>
          <p:cNvSpPr/>
          <p:nvPr/>
        </p:nvSpPr>
        <p:spPr>
          <a:xfrm>
            <a:off x="3497893" y="2390276"/>
            <a:ext cx="5453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dirty="0">
                <a:solidFill>
                  <a:srgbClr val="FF0000"/>
                </a:solidFill>
                <a:latin typeface="Arial Black" panose="020B0A04020102020204" pitchFamily="34" charset="0"/>
              </a:rPr>
              <a:t>107</a:t>
            </a:r>
            <a:endParaRPr lang="de-CH" sz="14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7ECFE7FC-CD39-48B6-9D68-5A8D1BA1CA8E}"/>
              </a:ext>
            </a:extLst>
          </p:cNvPr>
          <p:cNvSpPr/>
          <p:nvPr/>
        </p:nvSpPr>
        <p:spPr>
          <a:xfrm>
            <a:off x="4572000" y="2385838"/>
            <a:ext cx="5453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dirty="0">
                <a:solidFill>
                  <a:srgbClr val="FF0000"/>
                </a:solidFill>
                <a:latin typeface="Arial Black" panose="020B0A04020102020204" pitchFamily="34" charset="0"/>
              </a:rPr>
              <a:t>105</a:t>
            </a:r>
            <a:endParaRPr lang="de-CH" sz="14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EDAD61B4-447B-4624-A40F-95277680558A}"/>
              </a:ext>
            </a:extLst>
          </p:cNvPr>
          <p:cNvSpPr/>
          <p:nvPr/>
        </p:nvSpPr>
        <p:spPr>
          <a:xfrm>
            <a:off x="3252147" y="2390277"/>
            <a:ext cx="790270" cy="606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C9EC39EB-F8FF-4261-B22F-37F11D1FDD7F}"/>
              </a:ext>
            </a:extLst>
          </p:cNvPr>
          <p:cNvSpPr/>
          <p:nvPr/>
        </p:nvSpPr>
        <p:spPr>
          <a:xfrm>
            <a:off x="6228184" y="3305173"/>
            <a:ext cx="790270" cy="750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E882B912-76D6-4BF3-A8D4-9EAD11954C26}"/>
              </a:ext>
            </a:extLst>
          </p:cNvPr>
          <p:cNvSpPr/>
          <p:nvPr/>
        </p:nvSpPr>
        <p:spPr>
          <a:xfrm>
            <a:off x="4315906" y="2390276"/>
            <a:ext cx="719910" cy="606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A8E3387A-D1CC-4A2D-B36B-C11ABEBC969F}"/>
              </a:ext>
            </a:extLst>
          </p:cNvPr>
          <p:cNvSpPr/>
          <p:nvPr/>
        </p:nvSpPr>
        <p:spPr>
          <a:xfrm>
            <a:off x="6876256" y="2564904"/>
            <a:ext cx="719910" cy="683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2DD68D86-41EC-4F79-9CD4-7427216F4240}"/>
              </a:ext>
            </a:extLst>
          </p:cNvPr>
          <p:cNvSpPr/>
          <p:nvPr/>
        </p:nvSpPr>
        <p:spPr>
          <a:xfrm>
            <a:off x="4675861" y="3529528"/>
            <a:ext cx="790270" cy="75069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D53315EA-A8C4-4882-BD45-4FA1E85FD11E}"/>
              </a:ext>
            </a:extLst>
          </p:cNvPr>
          <p:cNvSpPr/>
          <p:nvPr/>
        </p:nvSpPr>
        <p:spPr>
          <a:xfrm>
            <a:off x="3292085" y="3053654"/>
            <a:ext cx="934077" cy="75069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2668A720-6AAC-4E8B-88CD-5B72ECDC4DE5}"/>
              </a:ext>
            </a:extLst>
          </p:cNvPr>
          <p:cNvSpPr/>
          <p:nvPr/>
        </p:nvSpPr>
        <p:spPr>
          <a:xfrm>
            <a:off x="4497645" y="3053653"/>
            <a:ext cx="968486" cy="37534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B0A80C45-BFC4-4BA6-9D98-3AF231599CE6}"/>
              </a:ext>
            </a:extLst>
          </p:cNvPr>
          <p:cNvSpPr/>
          <p:nvPr/>
        </p:nvSpPr>
        <p:spPr>
          <a:xfrm>
            <a:off x="5099896" y="3526629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dirty="0">
                <a:solidFill>
                  <a:srgbClr val="FFFF00"/>
                </a:solidFill>
                <a:latin typeface="Arial Black" panose="020B0A04020102020204" pitchFamily="34" charset="0"/>
              </a:rPr>
              <a:t>86</a:t>
            </a:r>
            <a:endParaRPr lang="de-CH" sz="1400" dirty="0">
              <a:solidFill>
                <a:srgbClr val="FFFF00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1B121765-99FA-4AFD-AE7C-C8D44C1EB82E}"/>
              </a:ext>
            </a:extLst>
          </p:cNvPr>
          <p:cNvSpPr/>
          <p:nvPr/>
        </p:nvSpPr>
        <p:spPr>
          <a:xfrm>
            <a:off x="4970735" y="3033300"/>
            <a:ext cx="5453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dirty="0">
                <a:solidFill>
                  <a:schemeClr val="accent5"/>
                </a:solidFill>
                <a:latin typeface="Arial Black" panose="020B0A04020102020204" pitchFamily="34" charset="0"/>
              </a:rPr>
              <a:t>112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69054B75-1E44-43A3-B1B5-EF1301D80BB8}"/>
              </a:ext>
            </a:extLst>
          </p:cNvPr>
          <p:cNvSpPr/>
          <p:nvPr/>
        </p:nvSpPr>
        <p:spPr>
          <a:xfrm>
            <a:off x="3735592" y="3044354"/>
            <a:ext cx="5453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dirty="0">
                <a:solidFill>
                  <a:srgbClr val="FFFF00"/>
                </a:solidFill>
                <a:latin typeface="Arial Black" panose="020B0A04020102020204" pitchFamily="34" charset="0"/>
              </a:rPr>
              <a:t>108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91785566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Macintosh PowerPoint</Application>
  <PresentationFormat>Bildschirmpräsentation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Lesson 2 Pierre</vt:lpstr>
      <vt:lpstr>Cam 2 – Lesson 2 Pierre</vt:lpstr>
      <vt:lpstr>Cam 3 – Lesson 2 Pierre</vt:lpstr>
      <vt:lpstr>Cam 4 – Lesson 2 Pierre</vt:lpstr>
      <vt:lpstr>Cam 5 – Lesson 2 Pierre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Pierre</dc:title>
  <dc:creator>IFE</dc:creator>
  <cp:lastModifiedBy>Selina</cp:lastModifiedBy>
  <cp:revision>24</cp:revision>
  <dcterms:created xsi:type="dcterms:W3CDTF">2018-06-21T08:11:12Z</dcterms:created>
  <dcterms:modified xsi:type="dcterms:W3CDTF">2018-06-29T14:12:19Z</dcterms:modified>
</cp:coreProperties>
</file>