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97" r:id="rId6"/>
    <p:sldId id="261" r:id="rId7"/>
    <p:sldId id="262" r:id="rId8"/>
    <p:sldId id="266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Didact Gothic" panose="00000500000000000000" pitchFamily="2" charset="0"/>
      <p:regular r:id="rId13"/>
    </p:embeddedFont>
    <p:embeddedFont>
      <p:font typeface="Nunito Light" pitchFamily="2" charset="0"/>
      <p:regular r:id="rId14"/>
      <p:italic r:id="rId15"/>
    </p:embeddedFont>
    <p:embeddedFont>
      <p:font typeface="Spline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9AD143-FE24-422D-AAE8-8555423F7889}">
  <a:tblStyle styleId="{849AD143-FE24-422D-AAE8-8555423F7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6B7768-B8B3-4704-94D3-D659082265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2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>
          <a:extLst>
            <a:ext uri="{FF2B5EF4-FFF2-40B4-BE49-F238E27FC236}">
              <a16:creationId xmlns:a16="http://schemas.microsoft.com/office/drawing/2014/main" id="{A4B3764A-B03F-1086-3DDC-281F00660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4dda1946d_6_308:notes">
            <a:extLst>
              <a:ext uri="{FF2B5EF4-FFF2-40B4-BE49-F238E27FC236}">
                <a16:creationId xmlns:a16="http://schemas.microsoft.com/office/drawing/2014/main" id="{1513F85E-5204-F6FF-C09A-129E24C5F3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4dda1946d_6_308:notes">
            <a:extLst>
              <a:ext uri="{FF2B5EF4-FFF2-40B4-BE49-F238E27FC236}">
                <a16:creationId xmlns:a16="http://schemas.microsoft.com/office/drawing/2014/main" id="{D43CD998-B208-44B6-0A23-4D52A772B6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05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1914699" y="-2396091"/>
            <a:ext cx="13208322" cy="9416875"/>
            <a:chOff x="-1914699" y="-2396091"/>
            <a:chExt cx="13208322" cy="9416875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 amt="35000"/>
            </a:blip>
            <a:srcRect t="21531" r="35732" b="15233"/>
            <a:stretch/>
          </p:blipFill>
          <p:spPr>
            <a:xfrm>
              <a:off x="1839876" y="488499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-1743575" y="-1073070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4211150" y="-968325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454200" y="2557425"/>
              <a:ext cx="5348623" cy="349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378425" y="3400175"/>
              <a:ext cx="4416773" cy="2889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4826050" y="-2048650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/>
            <p:nvPr/>
          </p:nvSpPr>
          <p:spPr>
            <a:xfrm rot="500098" flipH="1">
              <a:off x="6238013" y="-1637207"/>
              <a:ext cx="4385530" cy="3243516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500098" flipH="1">
              <a:off x="6467088" y="-1866282"/>
              <a:ext cx="4385530" cy="3243516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500098" flipH="1">
              <a:off x="6696163" y="-2095357"/>
              <a:ext cx="4385530" cy="3243516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10800000" flipH="1">
              <a:off x="-1601249" y="3103524"/>
              <a:ext cx="4383561" cy="324206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 flipH="1">
              <a:off x="-1757974" y="3441124"/>
              <a:ext cx="4383561" cy="324206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10800000" flipH="1">
              <a:off x="-1914699" y="3778724"/>
              <a:ext cx="4383561" cy="324206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396913" y="1431450"/>
            <a:ext cx="6350100" cy="18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396988" y="323625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265397" y="161080"/>
            <a:ext cx="8591327" cy="4829996"/>
            <a:chOff x="265397" y="161080"/>
            <a:chExt cx="8591327" cy="4829996"/>
          </a:xfrm>
        </p:grpSpPr>
        <p:sp>
          <p:nvSpPr>
            <p:cNvPr id="26" name="Google Shape;26;p2"/>
            <p:cNvSpPr/>
            <p:nvPr/>
          </p:nvSpPr>
          <p:spPr>
            <a:xfrm>
              <a:off x="8712748" y="2073539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86959" y="143853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65397" y="1425171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5553" y="1139565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30679" y="493282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67081" y="25957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31912" y="16108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41321" y="239175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2750" y="1682413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67820" y="162985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66515" y="347482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98185" y="444497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1143" y="3441514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95791" y="489659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13"/>
          <p:cNvGrpSpPr/>
          <p:nvPr/>
        </p:nvGrpSpPr>
        <p:grpSpPr>
          <a:xfrm>
            <a:off x="-703392" y="-1575900"/>
            <a:ext cx="11565494" cy="8072514"/>
            <a:chOff x="-703392" y="-1575900"/>
            <a:chExt cx="11565494" cy="8072514"/>
          </a:xfrm>
        </p:grpSpPr>
        <p:pic>
          <p:nvPicPr>
            <p:cNvPr id="238" name="Google Shape;23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192526" y="3320750"/>
              <a:ext cx="4067430" cy="2389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414569" y="3553951"/>
              <a:ext cx="4067430" cy="2389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745488" y="-954136"/>
              <a:ext cx="3111250" cy="245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934472" y="-1249288"/>
              <a:ext cx="3111250" cy="2458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13"/>
            <p:cNvSpPr/>
            <p:nvPr/>
          </p:nvSpPr>
          <p:spPr>
            <a:xfrm rot="-10298267">
              <a:off x="7212139" y="3422302"/>
              <a:ext cx="3354754" cy="2481159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 rot="-10298267">
              <a:off x="7344764" y="3784702"/>
              <a:ext cx="3354754" cy="2481159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 rot="-5259981" flipH="1">
              <a:off x="-756642" y="-1054806"/>
              <a:ext cx="2360062" cy="174549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 rot="-5259981" flipH="1">
              <a:off x="-963352" y="-1220175"/>
              <a:ext cx="2360062" cy="174549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2" hasCustomPrompt="1"/>
          </p:nvPr>
        </p:nvSpPr>
        <p:spPr>
          <a:xfrm>
            <a:off x="1695875" y="15553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 hasCustomPrompt="1"/>
          </p:nvPr>
        </p:nvSpPr>
        <p:spPr>
          <a:xfrm>
            <a:off x="1695875" y="2850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5553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2850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6" hasCustomPrompt="1"/>
          </p:nvPr>
        </p:nvSpPr>
        <p:spPr>
          <a:xfrm>
            <a:off x="6713425" y="15553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7" hasCustomPrompt="1"/>
          </p:nvPr>
        </p:nvSpPr>
        <p:spPr>
          <a:xfrm>
            <a:off x="6713425" y="2850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"/>
          </p:nvPr>
        </p:nvSpPr>
        <p:spPr>
          <a:xfrm>
            <a:off x="910475" y="192670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8"/>
          </p:nvPr>
        </p:nvSpPr>
        <p:spPr>
          <a:xfrm>
            <a:off x="3419250" y="192670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9"/>
          </p:nvPr>
        </p:nvSpPr>
        <p:spPr>
          <a:xfrm>
            <a:off x="5928025" y="192670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3"/>
          </p:nvPr>
        </p:nvSpPr>
        <p:spPr>
          <a:xfrm>
            <a:off x="910475" y="322222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4"/>
          </p:nvPr>
        </p:nvSpPr>
        <p:spPr>
          <a:xfrm>
            <a:off x="3419250" y="322222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5"/>
          </p:nvPr>
        </p:nvSpPr>
        <p:spPr>
          <a:xfrm>
            <a:off x="5928025" y="322222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grpSp>
        <p:nvGrpSpPr>
          <p:cNvPr id="259" name="Google Shape;259;p13"/>
          <p:cNvGrpSpPr/>
          <p:nvPr/>
        </p:nvGrpSpPr>
        <p:grpSpPr>
          <a:xfrm>
            <a:off x="260448" y="204608"/>
            <a:ext cx="8644118" cy="4744034"/>
            <a:chOff x="260448" y="204608"/>
            <a:chExt cx="8644118" cy="4744034"/>
          </a:xfrm>
        </p:grpSpPr>
        <p:sp>
          <p:nvSpPr>
            <p:cNvPr id="260" name="Google Shape;260;p13"/>
            <p:cNvSpPr/>
            <p:nvPr/>
          </p:nvSpPr>
          <p:spPr>
            <a:xfrm>
              <a:off x="8611661" y="730414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654534" y="53085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20428" y="4763040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8846317" y="293662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3567081" y="25957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553450" y="3158713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186249" y="4770688"/>
              <a:ext cx="185854" cy="170313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8394215" y="204608"/>
              <a:ext cx="260308" cy="238770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260448" y="428592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41143" y="1753914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982791" y="471514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16"/>
          <p:cNvGrpSpPr/>
          <p:nvPr/>
        </p:nvGrpSpPr>
        <p:grpSpPr>
          <a:xfrm>
            <a:off x="-521751" y="-666700"/>
            <a:ext cx="10806150" cy="7386269"/>
            <a:chOff x="-521751" y="-666700"/>
            <a:chExt cx="10806150" cy="7386269"/>
          </a:xfrm>
        </p:grpSpPr>
        <p:pic>
          <p:nvPicPr>
            <p:cNvPr id="323" name="Google Shape;32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977673" y="3736827"/>
              <a:ext cx="3187205" cy="1512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7260497" y="3958622"/>
              <a:ext cx="3187205" cy="1512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1128901" y="-59550"/>
              <a:ext cx="2725100" cy="151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16"/>
            <p:cNvSpPr/>
            <p:nvPr/>
          </p:nvSpPr>
          <p:spPr>
            <a:xfrm rot="4895319" flipH="1">
              <a:off x="7292219" y="3872652"/>
              <a:ext cx="2981550" cy="220514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 rot="4895319" flipH="1">
              <a:off x="7484844" y="3980977"/>
              <a:ext cx="2981550" cy="220514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1"/>
          </p:nvPr>
        </p:nvSpPr>
        <p:spPr>
          <a:xfrm>
            <a:off x="765400" y="2639075"/>
            <a:ext cx="2415300" cy="15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2"/>
          </p:nvPr>
        </p:nvSpPr>
        <p:spPr>
          <a:xfrm>
            <a:off x="3364344" y="2639075"/>
            <a:ext cx="2415300" cy="15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3"/>
          </p:nvPr>
        </p:nvSpPr>
        <p:spPr>
          <a:xfrm>
            <a:off x="5963295" y="2639075"/>
            <a:ext cx="2415300" cy="15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4"/>
          </p:nvPr>
        </p:nvSpPr>
        <p:spPr>
          <a:xfrm>
            <a:off x="765408" y="2234975"/>
            <a:ext cx="24153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subTitle" idx="5"/>
          </p:nvPr>
        </p:nvSpPr>
        <p:spPr>
          <a:xfrm>
            <a:off x="3364350" y="2234975"/>
            <a:ext cx="24153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subTitle" idx="6"/>
          </p:nvPr>
        </p:nvSpPr>
        <p:spPr>
          <a:xfrm>
            <a:off x="5963292" y="2234975"/>
            <a:ext cx="24153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grpSp>
        <p:nvGrpSpPr>
          <p:cNvPr id="335" name="Google Shape;335;p16"/>
          <p:cNvGrpSpPr/>
          <p:nvPr/>
        </p:nvGrpSpPr>
        <p:grpSpPr>
          <a:xfrm>
            <a:off x="103438" y="239175"/>
            <a:ext cx="8979750" cy="4624926"/>
            <a:chOff x="103438" y="239175"/>
            <a:chExt cx="8979750" cy="4624926"/>
          </a:xfrm>
        </p:grpSpPr>
        <p:sp>
          <p:nvSpPr>
            <p:cNvPr id="336" name="Google Shape;336;p16"/>
            <p:cNvSpPr/>
            <p:nvPr/>
          </p:nvSpPr>
          <p:spPr>
            <a:xfrm>
              <a:off x="8712748" y="2073539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596309" y="36139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482559" y="79305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108929" y="476302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2700206" y="304850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723946" y="239175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03438" y="1081388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737778" y="53950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79735" y="4444960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34818" y="4225164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993066" y="2715273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45779" y="4805852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21"/>
          <p:cNvGrpSpPr/>
          <p:nvPr/>
        </p:nvGrpSpPr>
        <p:grpSpPr>
          <a:xfrm>
            <a:off x="-979410" y="-1316675"/>
            <a:ext cx="3758258" cy="4603128"/>
            <a:chOff x="-979410" y="-1316675"/>
            <a:chExt cx="3758258" cy="4603128"/>
          </a:xfrm>
        </p:grpSpPr>
        <p:pic>
          <p:nvPicPr>
            <p:cNvPr id="484" name="Google Shape;48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-914789" y="-407183"/>
              <a:ext cx="4126874" cy="3260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-1096889" y="-631283"/>
              <a:ext cx="4126874" cy="3260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21"/>
            <p:cNvSpPr/>
            <p:nvPr/>
          </p:nvSpPr>
          <p:spPr>
            <a:xfrm rot="-5112991" flipH="1">
              <a:off x="-1059682" y="-499682"/>
              <a:ext cx="3545811" cy="2622464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1"/>
            <p:cNvSpPr/>
            <p:nvPr/>
          </p:nvSpPr>
          <p:spPr>
            <a:xfrm rot="-5112991" flipH="1">
              <a:off x="-1297807" y="-751832"/>
              <a:ext cx="3545811" cy="2622464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21"/>
          <p:cNvGrpSpPr/>
          <p:nvPr/>
        </p:nvGrpSpPr>
        <p:grpSpPr>
          <a:xfrm>
            <a:off x="251022" y="176161"/>
            <a:ext cx="8731854" cy="4708805"/>
            <a:chOff x="251022" y="176161"/>
            <a:chExt cx="8731854" cy="4708805"/>
          </a:xfrm>
        </p:grpSpPr>
        <p:sp>
          <p:nvSpPr>
            <p:cNvPr id="489" name="Google Shape;489;p21"/>
            <p:cNvSpPr/>
            <p:nvPr/>
          </p:nvSpPr>
          <p:spPr>
            <a:xfrm>
              <a:off x="7429911" y="176161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8722946" y="389360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022" y="474710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41153" y="4444940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6565204" y="4763052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2725456" y="32817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543612" y="238055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7815646" y="320147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8722470" y="1673560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8705103" y="138560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8578560" y="4444960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7815643" y="4699364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028" y="404214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4" name="Google Shape;504;p22"/>
          <p:cNvGrpSpPr/>
          <p:nvPr/>
        </p:nvGrpSpPr>
        <p:grpSpPr>
          <a:xfrm>
            <a:off x="-1259943" y="-1393104"/>
            <a:ext cx="11967156" cy="7873081"/>
            <a:chOff x="-1259943" y="-1393104"/>
            <a:chExt cx="11967156" cy="7873081"/>
          </a:xfrm>
        </p:grpSpPr>
        <p:pic>
          <p:nvPicPr>
            <p:cNvPr id="505" name="Google Shape;50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780862" y="-933611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972537" y="-1265661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22"/>
            <p:cNvSpPr/>
            <p:nvPr/>
          </p:nvSpPr>
          <p:spPr>
            <a:xfrm rot="222325" flipH="1">
              <a:off x="6729313" y="-1270444"/>
              <a:ext cx="3889023" cy="2876302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8" name="Google Shape;50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-2109945" y="2055864"/>
              <a:ext cx="5348623" cy="349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-1967870" y="2599464"/>
              <a:ext cx="4416773" cy="2889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22"/>
            <p:cNvSpPr/>
            <p:nvPr/>
          </p:nvSpPr>
          <p:spPr>
            <a:xfrm rot="-5400000">
              <a:off x="-1830693" y="2662815"/>
              <a:ext cx="4383561" cy="324206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1" name="Google Shape;511;p22"/>
          <p:cNvGrpSpPr/>
          <p:nvPr/>
        </p:nvGrpSpPr>
        <p:grpSpPr>
          <a:xfrm>
            <a:off x="203280" y="142235"/>
            <a:ext cx="8779652" cy="4695008"/>
            <a:chOff x="203280" y="142235"/>
            <a:chExt cx="8779652" cy="4695008"/>
          </a:xfrm>
        </p:grpSpPr>
        <p:sp>
          <p:nvSpPr>
            <p:cNvPr id="512" name="Google Shape;512;p22"/>
            <p:cNvSpPr/>
            <p:nvPr/>
          </p:nvSpPr>
          <p:spPr>
            <a:xfrm>
              <a:off x="8780711" y="4211851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8924684" y="223885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2314172" y="4747121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341153" y="347465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715629" y="3848652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5310721" y="228713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8543625" y="2939051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1092020" y="142235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4966515" y="347482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500323" y="4444960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203280" y="884214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519316" y="1139485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1095625" y="350495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1095625" y="27393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-1723400" y="-1647212"/>
            <a:ext cx="12538026" cy="7071613"/>
            <a:chOff x="-1723400" y="-1647212"/>
            <a:chExt cx="12538026" cy="7071613"/>
          </a:xfrm>
        </p:grpSpPr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4450739" y="-287637"/>
              <a:ext cx="5790674" cy="457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5136564" y="-836012"/>
              <a:ext cx="5790674" cy="457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-1239875" y="-895551"/>
              <a:ext cx="4929326" cy="3225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3"/>
            <p:cNvSpPr/>
            <p:nvPr/>
          </p:nvSpPr>
          <p:spPr>
            <a:xfrm rot="4860328">
              <a:off x="6697475" y="-651030"/>
              <a:ext cx="4019020" cy="2972447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4860328">
              <a:off x="7023000" y="-916280"/>
              <a:ext cx="4019020" cy="2972447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1338799" y="-815901"/>
              <a:ext cx="4464875" cy="3302199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-1433100" y="-1137949"/>
              <a:ext cx="4110051" cy="3039773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1723400" y="-1618724"/>
              <a:ext cx="4110051" cy="3039773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53;p3"/>
            <p:cNvPicPr preferRelativeResize="0"/>
            <p:nvPr/>
          </p:nvPicPr>
          <p:blipFill rotWithShape="1">
            <a:blip r:embed="rId3">
              <a:alphaModFix amt="35000"/>
            </a:blip>
            <a:srcRect t="21531" r="35732" b="15233"/>
            <a:stretch/>
          </p:blipFill>
          <p:spPr>
            <a:xfrm rot="10800000">
              <a:off x="-758774" y="-274451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" name="Google Shape;54;p3"/>
          <p:cNvGrpSpPr/>
          <p:nvPr/>
        </p:nvGrpSpPr>
        <p:grpSpPr>
          <a:xfrm>
            <a:off x="355543" y="968557"/>
            <a:ext cx="7813691" cy="3964213"/>
            <a:chOff x="355543" y="968557"/>
            <a:chExt cx="7813691" cy="3964213"/>
          </a:xfrm>
        </p:grpSpPr>
        <p:sp>
          <p:nvSpPr>
            <p:cNvPr id="55" name="Google Shape;55;p3"/>
            <p:cNvSpPr/>
            <p:nvPr/>
          </p:nvSpPr>
          <p:spPr>
            <a:xfrm>
              <a:off x="6304509" y="130864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68159" y="3065171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169779" y="455776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079112" y="2052255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35220" y="4604010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111915" y="96855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169785" y="263757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55543" y="4161139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297891" y="484264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15025" y="1308638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55556" y="289492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541375" y="4467563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988987" y="4222505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4"/>
          <p:cNvGrpSpPr/>
          <p:nvPr/>
        </p:nvGrpSpPr>
        <p:grpSpPr>
          <a:xfrm>
            <a:off x="-1546149" y="1824774"/>
            <a:ext cx="13730032" cy="5166417"/>
            <a:chOff x="-1546149" y="1824774"/>
            <a:chExt cx="13730032" cy="5166417"/>
          </a:xfrm>
        </p:grpSpPr>
        <p:pic>
          <p:nvPicPr>
            <p:cNvPr id="71" name="Google Shape;71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1660033" y="2413613"/>
              <a:ext cx="4792781" cy="3786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4209417">
              <a:off x="7464170" y="3674931"/>
              <a:ext cx="2539044" cy="1661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4209417">
              <a:off x="7781133" y="3674936"/>
              <a:ext cx="2539044" cy="1661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2049297" y="2701559"/>
              <a:ext cx="4792781" cy="3786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4"/>
            <p:cNvSpPr/>
            <p:nvPr/>
          </p:nvSpPr>
          <p:spPr>
            <a:xfrm rot="-5595830">
              <a:off x="-1746045" y="3313922"/>
              <a:ext cx="3635456" cy="2688765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rot="6634180" flipH="1">
              <a:off x="8319666" y="2655578"/>
              <a:ext cx="3639850" cy="2692015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 rot="6634180" flipH="1">
              <a:off x="8464341" y="2848503"/>
              <a:ext cx="3639850" cy="2692015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79793" y="233080"/>
            <a:ext cx="8878457" cy="4775965"/>
            <a:chOff x="79793" y="233080"/>
            <a:chExt cx="8878457" cy="4775965"/>
          </a:xfrm>
        </p:grpSpPr>
        <p:sp>
          <p:nvSpPr>
            <p:cNvPr id="81" name="Google Shape;81;p4"/>
            <p:cNvSpPr/>
            <p:nvPr/>
          </p:nvSpPr>
          <p:spPr>
            <a:xfrm>
              <a:off x="8123884" y="36139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10747" y="2386746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91940" y="3117140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568317" y="486066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602606" y="26247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250762" y="23308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628240" y="484675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8611235" y="539497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9793" y="2073539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914991" y="4918923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5"/>
          <p:cNvGrpSpPr/>
          <p:nvPr/>
        </p:nvGrpSpPr>
        <p:grpSpPr>
          <a:xfrm>
            <a:off x="-1712832" y="-880978"/>
            <a:ext cx="11941597" cy="7398790"/>
            <a:chOff x="-1712832" y="-880978"/>
            <a:chExt cx="11941597" cy="7398790"/>
          </a:xfrm>
        </p:grpSpPr>
        <p:pic>
          <p:nvPicPr>
            <p:cNvPr id="94" name="Google Shape;9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12450" y="3582575"/>
              <a:ext cx="3809951" cy="211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231775" y="3967125"/>
              <a:ext cx="3809951" cy="211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6218363" y="-533807"/>
              <a:ext cx="3596001" cy="28409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6632764" y="-880978"/>
              <a:ext cx="3596001" cy="284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5"/>
            <p:cNvSpPr/>
            <p:nvPr/>
          </p:nvSpPr>
          <p:spPr>
            <a:xfrm rot="10557995" flipH="1">
              <a:off x="-1423593" y="3619957"/>
              <a:ext cx="3468129" cy="2565011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 rot="10557995" flipH="1">
              <a:off x="-1626918" y="3834007"/>
              <a:ext cx="3468129" cy="2565011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1"/>
          </p:nvPr>
        </p:nvSpPr>
        <p:spPr>
          <a:xfrm>
            <a:off x="4888487" y="2711597"/>
            <a:ext cx="2574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2"/>
          </p:nvPr>
        </p:nvSpPr>
        <p:spPr>
          <a:xfrm>
            <a:off x="1680612" y="2711597"/>
            <a:ext cx="2574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680612" y="2353700"/>
            <a:ext cx="25749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4888488" y="2353700"/>
            <a:ext cx="25749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grpSp>
        <p:nvGrpSpPr>
          <p:cNvPr id="105" name="Google Shape;105;p5"/>
          <p:cNvGrpSpPr/>
          <p:nvPr/>
        </p:nvGrpSpPr>
        <p:grpSpPr>
          <a:xfrm>
            <a:off x="169918" y="86822"/>
            <a:ext cx="8788332" cy="4965566"/>
            <a:chOff x="169918" y="86822"/>
            <a:chExt cx="8788332" cy="4965566"/>
          </a:xfrm>
        </p:grpSpPr>
        <p:sp>
          <p:nvSpPr>
            <p:cNvPr id="106" name="Google Shape;106;p5"/>
            <p:cNvSpPr/>
            <p:nvPr/>
          </p:nvSpPr>
          <p:spPr>
            <a:xfrm>
              <a:off x="8712748" y="2073539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8552984" y="182063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65409" y="494433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40678" y="189490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238229" y="499413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569731" y="4872100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238237" y="375105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80263" y="2830013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806245" y="86822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315015" y="32030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611235" y="246972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69918" y="3441539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03291" y="328054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7"/>
          <p:cNvGrpSpPr/>
          <p:nvPr/>
        </p:nvGrpSpPr>
        <p:grpSpPr>
          <a:xfrm>
            <a:off x="-1372023" y="-1516733"/>
            <a:ext cx="11865523" cy="8793430"/>
            <a:chOff x="-1372023" y="-1516733"/>
            <a:chExt cx="11865523" cy="8793430"/>
          </a:xfrm>
        </p:grpSpPr>
        <p:pic>
          <p:nvPicPr>
            <p:cNvPr id="143" name="Google Shape;14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1479725" y="869000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5946098" y="-1097114"/>
              <a:ext cx="4288707" cy="280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204793" y="-1516733"/>
              <a:ext cx="4288707" cy="280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7"/>
            <p:cNvPicPr preferRelativeResize="0"/>
            <p:nvPr/>
          </p:nvPicPr>
          <p:blipFill rotWithShape="1">
            <a:blip r:embed="rId3">
              <a:alphaModFix/>
            </a:blip>
            <a:srcRect l="4652" t="5401"/>
            <a:stretch/>
          </p:blipFill>
          <p:spPr>
            <a:xfrm rot="5400000">
              <a:off x="-1815923" y="2068150"/>
              <a:ext cx="5839698" cy="4577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7"/>
            <p:cNvGrpSpPr/>
            <p:nvPr/>
          </p:nvGrpSpPr>
          <p:grpSpPr>
            <a:xfrm>
              <a:off x="-1372023" y="2009908"/>
              <a:ext cx="3988655" cy="4974933"/>
              <a:chOff x="-1372023" y="2009908"/>
              <a:chExt cx="3988655" cy="4974933"/>
            </a:xfrm>
          </p:grpSpPr>
          <p:sp>
            <p:nvSpPr>
              <p:cNvPr id="148" name="Google Shape;148;p7"/>
              <p:cNvSpPr/>
              <p:nvPr/>
            </p:nvSpPr>
            <p:spPr>
              <a:xfrm rot="-5686770">
                <a:off x="-1420845" y="2716447"/>
                <a:ext cx="4435947" cy="3280804"/>
              </a:xfrm>
              <a:custGeom>
                <a:avLst/>
                <a:gdLst/>
                <a:ahLst/>
                <a:cxnLst/>
                <a:rect l="l" t="t" r="r" b="b"/>
                <a:pathLst>
                  <a:path w="2956871" h="2186887" extrusionOk="0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 rot="-5686770">
                <a:off x="-1770495" y="2997497"/>
                <a:ext cx="4435947" cy="3280804"/>
              </a:xfrm>
              <a:custGeom>
                <a:avLst/>
                <a:gdLst/>
                <a:ahLst/>
                <a:cxnLst/>
                <a:rect l="l" t="t" r="r" b="b"/>
                <a:pathLst>
                  <a:path w="2956871" h="2186887" extrusionOk="0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3883375" y="1136250"/>
            <a:ext cx="4547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ubTitle" idx="1"/>
          </p:nvPr>
        </p:nvSpPr>
        <p:spPr>
          <a:xfrm>
            <a:off x="3883375" y="1708950"/>
            <a:ext cx="45474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>
            <a:spLocks noGrp="1"/>
          </p:cNvSpPr>
          <p:nvPr>
            <p:ph type="pic" idx="2"/>
          </p:nvPr>
        </p:nvSpPr>
        <p:spPr>
          <a:xfrm>
            <a:off x="894075" y="811050"/>
            <a:ext cx="2787000" cy="3521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3" name="Google Shape;153;p7"/>
          <p:cNvGrpSpPr/>
          <p:nvPr/>
        </p:nvGrpSpPr>
        <p:grpSpPr>
          <a:xfrm>
            <a:off x="341153" y="112972"/>
            <a:ext cx="8490529" cy="4638554"/>
            <a:chOff x="341153" y="112972"/>
            <a:chExt cx="8490529" cy="4638554"/>
          </a:xfrm>
        </p:grpSpPr>
        <p:sp>
          <p:nvSpPr>
            <p:cNvPr id="154" name="Google Shape;154;p7"/>
            <p:cNvSpPr/>
            <p:nvPr/>
          </p:nvSpPr>
          <p:spPr>
            <a:xfrm>
              <a:off x="8633084" y="156463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36622" y="539496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341153" y="197128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8571279" y="469327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999718" y="259562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5835612" y="11298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571275" y="4093813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737778" y="1622882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13235" y="11297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427051" y="145608"/>
            <a:ext cx="8324998" cy="4780297"/>
            <a:chOff x="427051" y="145608"/>
            <a:chExt cx="8324998" cy="4780297"/>
          </a:xfrm>
        </p:grpSpPr>
        <p:sp>
          <p:nvSpPr>
            <p:cNvPr id="167" name="Google Shape;167;p8"/>
            <p:cNvSpPr/>
            <p:nvPr/>
          </p:nvSpPr>
          <p:spPr>
            <a:xfrm flipH="1">
              <a:off x="2746246" y="259582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 flipH="1">
              <a:off x="427051" y="4383958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 flipH="1">
              <a:off x="8083752" y="145608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 flipH="1">
              <a:off x="7494482" y="301962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 flipH="1">
              <a:off x="8661927" y="349709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 flipH="1">
              <a:off x="4966871" y="4687274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 flipH="1">
              <a:off x="1072774" y="4776236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1455873" y="-2845400"/>
            <a:ext cx="11850737" cy="9175562"/>
            <a:chOff x="-1455873" y="-2845400"/>
            <a:chExt cx="11850737" cy="9175562"/>
          </a:xfrm>
        </p:grpSpPr>
        <p:pic>
          <p:nvPicPr>
            <p:cNvPr id="175" name="Google Shape;175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4970264" y="1147399"/>
              <a:ext cx="5790674" cy="457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1951389" y="-747725"/>
              <a:ext cx="5863951" cy="3836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8"/>
            <p:cNvSpPr/>
            <p:nvPr/>
          </p:nvSpPr>
          <p:spPr>
            <a:xfrm rot="5939672" flipH="1">
              <a:off x="6277713" y="2361520"/>
              <a:ext cx="4019020" cy="2972447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 rot="5939672" flipH="1">
              <a:off x="6603238" y="2626770"/>
              <a:ext cx="4019020" cy="2972447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9" name="Google Shape;179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2374714" y="-1276875"/>
              <a:ext cx="5863951" cy="3836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8"/>
            <p:cNvSpPr/>
            <p:nvPr/>
          </p:nvSpPr>
          <p:spPr>
            <a:xfrm rot="-5400000" flipH="1">
              <a:off x="-1786696" y="-1834252"/>
              <a:ext cx="5211485" cy="3854388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 rot="-5400000" flipH="1">
              <a:off x="-2134421" y="-2166852"/>
              <a:ext cx="5211485" cy="3854388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9"/>
          <p:cNvGrpSpPr/>
          <p:nvPr/>
        </p:nvGrpSpPr>
        <p:grpSpPr>
          <a:xfrm>
            <a:off x="-305199" y="-1120803"/>
            <a:ext cx="11426039" cy="7459266"/>
            <a:chOff x="-305199" y="-1120803"/>
            <a:chExt cx="11426039" cy="7459266"/>
          </a:xfrm>
        </p:grpSpPr>
        <p:pic>
          <p:nvPicPr>
            <p:cNvPr id="185" name="Google Shape;185;p9"/>
            <p:cNvPicPr preferRelativeResize="0"/>
            <p:nvPr/>
          </p:nvPicPr>
          <p:blipFill rotWithShape="1">
            <a:blip r:embed="rId3">
              <a:alphaModFix amt="35000"/>
            </a:blip>
            <a:srcRect t="21531" r="35732" b="15233"/>
            <a:stretch/>
          </p:blipFill>
          <p:spPr>
            <a:xfrm flipH="1">
              <a:off x="-305199" y="639613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" name="Google Shape;186;p9"/>
            <p:cNvGrpSpPr/>
            <p:nvPr/>
          </p:nvGrpSpPr>
          <p:grpSpPr>
            <a:xfrm>
              <a:off x="6510507" y="-1120803"/>
              <a:ext cx="4610333" cy="3016650"/>
              <a:chOff x="6283682" y="-1347578"/>
              <a:chExt cx="4610333" cy="3016650"/>
            </a:xfrm>
          </p:grpSpPr>
          <p:pic>
            <p:nvPicPr>
              <p:cNvPr id="187" name="Google Shape;187;p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6283682" y="-524615"/>
                <a:ext cx="3809951" cy="2112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6603007" y="-909165"/>
                <a:ext cx="3809951" cy="21122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" name="Google Shape;189;p9"/>
              <p:cNvSpPr/>
              <p:nvPr/>
            </p:nvSpPr>
            <p:spPr>
              <a:xfrm rot="-242005" flipH="1">
                <a:off x="7136647" y="-1014733"/>
                <a:ext cx="3468129" cy="2565011"/>
              </a:xfrm>
              <a:custGeom>
                <a:avLst/>
                <a:gdLst/>
                <a:ahLst/>
                <a:cxnLst/>
                <a:rect l="l" t="t" r="r" b="b"/>
                <a:pathLst>
                  <a:path w="2956871" h="2186887" extrusionOk="0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 rot="-242005" flipH="1">
                <a:off x="7339972" y="-1228783"/>
                <a:ext cx="3468129" cy="2565011"/>
              </a:xfrm>
              <a:custGeom>
                <a:avLst/>
                <a:gdLst/>
                <a:ahLst/>
                <a:cxnLst/>
                <a:rect l="l" t="t" r="r" b="b"/>
                <a:pathLst>
                  <a:path w="2956871" h="2186887" extrusionOk="0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341147" y="149487"/>
            <a:ext cx="8605406" cy="4787643"/>
            <a:chOff x="341147" y="149487"/>
            <a:chExt cx="8605406" cy="4787643"/>
          </a:xfrm>
        </p:grpSpPr>
        <p:sp>
          <p:nvSpPr>
            <p:cNvPr id="194" name="Google Shape;194;p9"/>
            <p:cNvSpPr/>
            <p:nvPr/>
          </p:nvSpPr>
          <p:spPr>
            <a:xfrm>
              <a:off x="8513034" y="118910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341147" y="3824596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1447053" y="4751528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2374679" y="475152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879693" y="149487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4193862" y="16943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32000" y="2452426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852653" y="289605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36635" y="4332447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1640850" y="4014450"/>
            <a:ext cx="58623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11"/>
          <p:cNvGrpSpPr/>
          <p:nvPr/>
        </p:nvGrpSpPr>
        <p:grpSpPr>
          <a:xfrm>
            <a:off x="-1551877" y="-2179951"/>
            <a:ext cx="12714026" cy="8992001"/>
            <a:chOff x="-1551877" y="-2179951"/>
            <a:chExt cx="12714026" cy="8992001"/>
          </a:xfrm>
        </p:grpSpPr>
        <p:pic>
          <p:nvPicPr>
            <p:cNvPr id="210" name="Google Shape;210;p11"/>
            <p:cNvPicPr preferRelativeResize="0"/>
            <p:nvPr/>
          </p:nvPicPr>
          <p:blipFill rotWithShape="1">
            <a:blip r:embed="rId3">
              <a:alphaModFix amt="35000"/>
            </a:blip>
            <a:srcRect t="21531" r="35732" b="15233"/>
            <a:stretch/>
          </p:blipFill>
          <p:spPr>
            <a:xfrm>
              <a:off x="1422125" y="279250"/>
              <a:ext cx="7921777" cy="5360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5019899" y="1660799"/>
              <a:ext cx="6201052" cy="3437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284277" y="-1505701"/>
              <a:ext cx="5854152" cy="5513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5415874" y="1992549"/>
              <a:ext cx="6201052" cy="3437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551877" y="-2179951"/>
              <a:ext cx="5854152" cy="5513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1"/>
            <p:cNvSpPr/>
            <p:nvPr/>
          </p:nvSpPr>
          <p:spPr>
            <a:xfrm rot="5400000" flipH="1">
              <a:off x="6948906" y="1781731"/>
              <a:ext cx="4435306" cy="3280331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 rot="5400000" flipH="1">
              <a:off x="7304331" y="2137131"/>
              <a:ext cx="4435306" cy="3280331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1"/>
          <p:cNvSpPr txBox="1">
            <a:spLocks noGrp="1"/>
          </p:cNvSpPr>
          <p:nvPr>
            <p:ph type="title" hasCustomPrompt="1"/>
          </p:nvPr>
        </p:nvSpPr>
        <p:spPr>
          <a:xfrm>
            <a:off x="1617600" y="1815750"/>
            <a:ext cx="5908800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>
            <a:spLocks noGrp="1"/>
          </p:cNvSpPr>
          <p:nvPr>
            <p:ph type="subTitle" idx="1"/>
          </p:nvPr>
        </p:nvSpPr>
        <p:spPr>
          <a:xfrm>
            <a:off x="1617600" y="2830650"/>
            <a:ext cx="5908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274848" y="86822"/>
            <a:ext cx="8398960" cy="4899897"/>
            <a:chOff x="274848" y="86822"/>
            <a:chExt cx="8398960" cy="4899897"/>
          </a:xfrm>
        </p:grpSpPr>
        <p:sp>
          <p:nvSpPr>
            <p:cNvPr id="220" name="Google Shape;220;p11"/>
            <p:cNvSpPr/>
            <p:nvPr/>
          </p:nvSpPr>
          <p:spPr>
            <a:xfrm>
              <a:off x="8444411" y="173289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8615559" y="82893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41147" y="3625883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274853" y="484128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6916279" y="470422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027281" y="360150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4212162" y="16108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760721" y="173300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3766875" y="4736526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1701270" y="86822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8073465" y="27925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274848" y="400807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972568" y="4763039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3395791" y="489659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7" r:id="rId13"/>
    <p:sldLayoutId id="214748366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6"/>
          <p:cNvSpPr txBox="1">
            <a:spLocks noGrp="1"/>
          </p:cNvSpPr>
          <p:nvPr>
            <p:ph type="ctrTitle"/>
          </p:nvPr>
        </p:nvSpPr>
        <p:spPr>
          <a:xfrm>
            <a:off x="1396913" y="1431450"/>
            <a:ext cx="6350100" cy="18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MTG Discord Ability App</a:t>
            </a:r>
            <a:endParaRPr sz="6000" dirty="0"/>
          </a:p>
        </p:txBody>
      </p:sp>
      <p:sp>
        <p:nvSpPr>
          <p:cNvPr id="535" name="Google Shape;535;p26"/>
          <p:cNvSpPr txBox="1">
            <a:spLocks noGrp="1"/>
          </p:cNvSpPr>
          <p:nvPr>
            <p:ph type="subTitle" idx="1"/>
          </p:nvPr>
        </p:nvSpPr>
        <p:spPr>
          <a:xfrm>
            <a:off x="1396988" y="323625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Team Disharmony (Marc </a:t>
            </a:r>
            <a:r>
              <a:rPr lang="en-US" dirty="0" err="1"/>
              <a:t>Bienkowsi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text and a red and white symbol&#10;&#10;AI-generated content may be incorrect.">
            <a:extLst>
              <a:ext uri="{FF2B5EF4-FFF2-40B4-BE49-F238E27FC236}">
                <a16:creationId xmlns:a16="http://schemas.microsoft.com/office/drawing/2014/main" id="{DDB9EF78-F685-5A6B-524B-020C6DD4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979" y="1741636"/>
            <a:ext cx="5000389" cy="26296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34B8E1-2E71-5314-37BC-9ECD8EBD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970" y="1857001"/>
            <a:ext cx="3739458" cy="2629615"/>
          </a:xfrm>
        </p:spPr>
        <p:txBody>
          <a:bodyPr/>
          <a:lstStyle/>
          <a:p>
            <a:r>
              <a:rPr lang="en-US" sz="1600" dirty="0"/>
              <a:t>Designed in to make MTG games more efficient</a:t>
            </a:r>
          </a:p>
          <a:p>
            <a:endParaRPr lang="en-US" sz="1600" dirty="0"/>
          </a:p>
          <a:p>
            <a:r>
              <a:rPr lang="en-US" sz="1600" dirty="0"/>
              <a:t>Is a mobile app designed to be used on the go</a:t>
            </a:r>
          </a:p>
          <a:p>
            <a:endParaRPr lang="en-US" sz="1600" dirty="0"/>
          </a:p>
          <a:p>
            <a:r>
              <a:rPr lang="en-US" sz="1600" dirty="0"/>
              <a:t>Niche solution to a Niche problem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7A570BE-4A59-3D10-9AD6-DFDA9914617E}"/>
              </a:ext>
            </a:extLst>
          </p:cNvPr>
          <p:cNvSpPr txBox="1">
            <a:spLocks/>
          </p:cNvSpPr>
          <p:nvPr/>
        </p:nvSpPr>
        <p:spPr>
          <a:xfrm>
            <a:off x="375342" y="321279"/>
            <a:ext cx="77040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sz="3600" b="1" dirty="0"/>
              <a:t>Background-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stack of colorful poker chips&#10;&#10;AI-generated content may be incorrect.">
            <a:extLst>
              <a:ext uri="{FF2B5EF4-FFF2-40B4-BE49-F238E27FC236}">
                <a16:creationId xmlns:a16="http://schemas.microsoft.com/office/drawing/2014/main" id="{63D01F51-EF14-144D-8FFD-20B55368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38" y="3309617"/>
            <a:ext cx="1928366" cy="1928366"/>
          </a:xfrm>
          <a:prstGeom prst="rect">
            <a:avLst/>
          </a:prstGeom>
        </p:spPr>
      </p:pic>
      <p:sp>
        <p:nvSpPr>
          <p:cNvPr id="549" name="Google Shape;54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How it will be used-</a:t>
            </a:r>
            <a:endParaRPr dirty="0"/>
          </a:p>
        </p:txBody>
      </p:sp>
      <p:pic>
        <p:nvPicPr>
          <p:cNvPr id="25" name="Picture 24" descr="A card with a cartoon character on it&#10;&#10;AI-generated content may be incorrect.">
            <a:extLst>
              <a:ext uri="{FF2B5EF4-FFF2-40B4-BE49-F238E27FC236}">
                <a16:creationId xmlns:a16="http://schemas.microsoft.com/office/drawing/2014/main" id="{D704FC07-7AC4-2E18-0CE5-1E2036C0A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116" y="-15631"/>
            <a:ext cx="3315784" cy="4618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 descr="A stack of colorful poker chips&#10;&#10;AI-generated content may be incorrect.">
            <a:extLst>
              <a:ext uri="{FF2B5EF4-FFF2-40B4-BE49-F238E27FC236}">
                <a16:creationId xmlns:a16="http://schemas.microsoft.com/office/drawing/2014/main" id="{29CA3927-4905-39CD-7A2D-4F6A04A1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38" y="3809139"/>
            <a:ext cx="1566544" cy="1566544"/>
          </a:xfrm>
          <a:prstGeom prst="rect">
            <a:avLst/>
          </a:prstGeom>
        </p:spPr>
      </p:pic>
      <p:pic>
        <p:nvPicPr>
          <p:cNvPr id="28" name="Picture 27" descr="A stack of colorful poker chips&#10;&#10;AI-generated content may be incorrect.">
            <a:extLst>
              <a:ext uri="{FF2B5EF4-FFF2-40B4-BE49-F238E27FC236}">
                <a16:creationId xmlns:a16="http://schemas.microsoft.com/office/drawing/2014/main" id="{E263E65E-FFF9-FE2E-E3FE-987A3054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46" y="3962036"/>
            <a:ext cx="1260749" cy="1260749"/>
          </a:xfrm>
          <a:prstGeom prst="rect">
            <a:avLst/>
          </a:prstGeom>
        </p:spPr>
      </p:pic>
      <p:pic>
        <p:nvPicPr>
          <p:cNvPr id="29" name="Picture 28" descr="A stack of colorful poker chips&#10;&#10;AI-generated content may be incorrect.">
            <a:extLst>
              <a:ext uri="{FF2B5EF4-FFF2-40B4-BE49-F238E27FC236}">
                <a16:creationId xmlns:a16="http://schemas.microsoft.com/office/drawing/2014/main" id="{DCDCEA1E-3149-5F34-58E0-489753A3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53589"/>
            <a:ext cx="1566544" cy="1566544"/>
          </a:xfrm>
          <a:prstGeom prst="rect">
            <a:avLst/>
          </a:prstGeom>
        </p:spPr>
      </p:pic>
      <p:pic>
        <p:nvPicPr>
          <p:cNvPr id="30" name="Picture 29" descr="A stack of colorful poker chips&#10;&#10;AI-generated content may be incorrect.">
            <a:extLst>
              <a:ext uri="{FF2B5EF4-FFF2-40B4-BE49-F238E27FC236}">
                <a16:creationId xmlns:a16="http://schemas.microsoft.com/office/drawing/2014/main" id="{7750755A-0CCF-D5F6-0910-5E8DFDA05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33" y="4223000"/>
            <a:ext cx="1566544" cy="1566544"/>
          </a:xfrm>
          <a:prstGeom prst="rect">
            <a:avLst/>
          </a:prstGeom>
        </p:spPr>
      </p:pic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B34B8E1-2E71-5314-37BC-9ECD8EBDB999}"/>
              </a:ext>
            </a:extLst>
          </p:cNvPr>
          <p:cNvSpPr>
            <a:spLocks noGrp="1"/>
          </p:cNvSpPr>
          <p:nvPr/>
        </p:nvSpPr>
        <p:spPr>
          <a:xfrm>
            <a:off x="513697" y="1490260"/>
            <a:ext cx="3739458" cy="26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z="1600" dirty="0"/>
              <a:t>Basically, just gambling from 27,695 cards to choose from</a:t>
            </a:r>
          </a:p>
          <a:p>
            <a:endParaRPr lang="en-US" sz="1600" dirty="0"/>
          </a:p>
          <a:p>
            <a:r>
              <a:rPr lang="en-US" sz="1600" dirty="0"/>
              <a:t>At end of turn, gain access to play a random card in the game</a:t>
            </a:r>
          </a:p>
          <a:p>
            <a:endParaRPr lang="en-US" sz="1600" dirty="0"/>
          </a:p>
          <a:p>
            <a:r>
              <a:rPr lang="en-US" sz="1600" dirty="0"/>
              <a:t>Ability is recursive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4" name="Picture 33" descr="A stack of colorful poker chips&#10;&#10;AI-generated content may be incorrect.">
            <a:extLst>
              <a:ext uri="{FF2B5EF4-FFF2-40B4-BE49-F238E27FC236}">
                <a16:creationId xmlns:a16="http://schemas.microsoft.com/office/drawing/2014/main" id="{65F79F6D-E6ED-7586-CD75-B510E329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43" y="4282409"/>
            <a:ext cx="1260749" cy="1260749"/>
          </a:xfrm>
          <a:prstGeom prst="rect">
            <a:avLst/>
          </a:prstGeom>
        </p:spPr>
      </p:pic>
      <p:pic>
        <p:nvPicPr>
          <p:cNvPr id="35" name="Picture 34" descr="A stack of colorful poker chips&#10;&#10;AI-generated content may be incorrect.">
            <a:extLst>
              <a:ext uri="{FF2B5EF4-FFF2-40B4-BE49-F238E27FC236}">
                <a16:creationId xmlns:a16="http://schemas.microsoft.com/office/drawing/2014/main" id="{43015306-08F0-A0C1-CD73-A0C633BF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481" y="4129555"/>
            <a:ext cx="1432842" cy="14328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9CA855-63CF-D5C9-1A90-822A9EBC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1" y="88402"/>
            <a:ext cx="4547400" cy="572700"/>
          </a:xfrm>
        </p:spPr>
        <p:txBody>
          <a:bodyPr/>
          <a:lstStyle/>
          <a:p>
            <a:r>
              <a:rPr lang="en-US" dirty="0"/>
              <a:t>Design-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30152C-F448-7CA9-9640-B9D02E5815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44" b="1"/>
          <a:stretch/>
        </p:blipFill>
        <p:spPr>
          <a:xfrm>
            <a:off x="7084033" y="538575"/>
            <a:ext cx="1764546" cy="3936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2B58DEC3-6917-22D8-E320-F0BFAEF50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72" y="838200"/>
            <a:ext cx="1702399" cy="3754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A white rectangular object with a black stripe&#10;&#10;AI-generated content may be incorrect.">
            <a:extLst>
              <a:ext uri="{FF2B5EF4-FFF2-40B4-BE49-F238E27FC236}">
                <a16:creationId xmlns:a16="http://schemas.microsoft.com/office/drawing/2014/main" id="{11FECAFF-606D-CE27-6751-5D1120D88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235" y="1432560"/>
            <a:ext cx="2149830" cy="3236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 descr="A white background with black and white lines&#10;&#10;AI-generated content may be incorrect.">
            <a:extLst>
              <a:ext uri="{FF2B5EF4-FFF2-40B4-BE49-F238E27FC236}">
                <a16:creationId xmlns:a16="http://schemas.microsoft.com/office/drawing/2014/main" id="{ED8239E8-8401-9B32-2943-5854EA422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937" y="576332"/>
            <a:ext cx="1764545" cy="3917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B16BF7-CCB8-A6B4-D2B4-12D83E401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8812" y="287510"/>
            <a:ext cx="119084" cy="4568479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B34B8E1-2E71-5314-37BC-9ECD8EBDB999}"/>
              </a:ext>
            </a:extLst>
          </p:cNvPr>
          <p:cNvSpPr>
            <a:spLocks noGrp="1"/>
          </p:cNvSpPr>
          <p:nvPr/>
        </p:nvSpPr>
        <p:spPr>
          <a:xfrm>
            <a:off x="7475669" y="88402"/>
            <a:ext cx="1599047" cy="67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sz="1600" dirty="0"/>
              <a:t>FINAL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>
          <a:extLst>
            <a:ext uri="{FF2B5EF4-FFF2-40B4-BE49-F238E27FC236}">
              <a16:creationId xmlns:a16="http://schemas.microsoft.com/office/drawing/2014/main" id="{A22A39E7-816B-2E67-3F34-C5064399B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304F977-6405-33A4-CA61-5D5C32E8BE04}"/>
              </a:ext>
            </a:extLst>
          </p:cNvPr>
          <p:cNvSpPr txBox="1">
            <a:spLocks/>
          </p:cNvSpPr>
          <p:nvPr/>
        </p:nvSpPr>
        <p:spPr>
          <a:xfrm>
            <a:off x="470955" y="393202"/>
            <a:ext cx="5632940" cy="16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line Sans"/>
              <a:buNone/>
              <a:defRPr sz="48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line Sans"/>
              <a:buNone/>
              <a:defRPr sz="36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line Sans"/>
              <a:buNone/>
              <a:defRPr sz="36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line Sans"/>
              <a:buNone/>
              <a:defRPr sz="36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line Sans"/>
              <a:buNone/>
              <a:defRPr sz="36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line Sans"/>
              <a:buNone/>
              <a:defRPr sz="36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line Sans"/>
              <a:buNone/>
              <a:defRPr sz="36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line Sans"/>
              <a:buNone/>
              <a:defRPr sz="36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line Sans"/>
              <a:buNone/>
              <a:defRPr sz="36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rPr lang="en-US" sz="3600" dirty="0"/>
              <a:t>Everything is Resizable-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2526B7-30F0-F6FC-6C61-5A8B3AA2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50" y="2072640"/>
            <a:ext cx="1171739" cy="1409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0141FE-AACE-F7BC-0AB3-B0A40F82A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0" y="4167523"/>
            <a:ext cx="7100100" cy="847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5C55ED-64C1-95FA-32BF-9EBE12C64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 flipV="1">
            <a:off x="1550242" y="1626447"/>
            <a:ext cx="4008122" cy="23022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158ED7-6FB1-AD3E-CF03-AE51E356E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512" y="616448"/>
            <a:ext cx="1643146" cy="4198620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289E3CA-4004-9E5F-7245-A94415896F00}"/>
              </a:ext>
            </a:extLst>
          </p:cNvPr>
          <p:cNvSpPr>
            <a:spLocks noGrp="1"/>
          </p:cNvSpPr>
          <p:nvPr/>
        </p:nvSpPr>
        <p:spPr>
          <a:xfrm>
            <a:off x="378503" y="966610"/>
            <a:ext cx="3739458" cy="262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dirty="0"/>
              <a:t>Because mobile…</a:t>
            </a:r>
          </a:p>
          <a:p>
            <a:endParaRPr lang="en-US" sz="16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765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61CFAC0-FAC1-EB18-E05F-5DCAF105694B}"/>
              </a:ext>
            </a:extLst>
          </p:cNvPr>
          <p:cNvSpPr txBox="1">
            <a:spLocks/>
          </p:cNvSpPr>
          <p:nvPr/>
        </p:nvSpPr>
        <p:spPr>
          <a:xfrm>
            <a:off x="203600" y="181540"/>
            <a:ext cx="454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rPr lang="en-US" dirty="0"/>
              <a:t>How to Use-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1FC3ED-37B0-0BD5-6F56-DBCB8FEF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015" y="525780"/>
            <a:ext cx="2149883" cy="4290060"/>
          </a:xfrm>
          <a:prstGeom prst="rect">
            <a:avLst/>
          </a:prstGeom>
        </p:spPr>
      </p:pic>
      <p:pic>
        <p:nvPicPr>
          <p:cNvPr id="20" name="Picture 19" descr="A blue arrow pointing up&#10;&#10;AI-generated content may be incorrect.">
            <a:extLst>
              <a:ext uri="{FF2B5EF4-FFF2-40B4-BE49-F238E27FC236}">
                <a16:creationId xmlns:a16="http://schemas.microsoft.com/office/drawing/2014/main" id="{DB254A5E-310C-7F74-0309-B38A851C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68484">
            <a:off x="2347968" y="2818383"/>
            <a:ext cx="1321105" cy="1321105"/>
          </a:xfrm>
          <a:prstGeom prst="rect">
            <a:avLst/>
          </a:prstGeom>
        </p:spPr>
      </p:pic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B34B8E1-2E71-5314-37BC-9ECD8EBDB999}"/>
              </a:ext>
            </a:extLst>
          </p:cNvPr>
          <p:cNvSpPr>
            <a:spLocks noGrp="1"/>
          </p:cNvSpPr>
          <p:nvPr/>
        </p:nvSpPr>
        <p:spPr>
          <a:xfrm>
            <a:off x="1684977" y="2476501"/>
            <a:ext cx="3199443" cy="51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sz="1600" dirty="0"/>
              <a:t>Increase </a:t>
            </a:r>
            <a:r>
              <a:rPr lang="en-US" sz="1600" dirty="0" err="1"/>
              <a:t>endstep</a:t>
            </a:r>
            <a:r>
              <a:rPr lang="en-US" sz="1600" dirty="0"/>
              <a:t> </a:t>
            </a:r>
          </a:p>
          <a:p>
            <a:pPr marL="152400" indent="0">
              <a:buNone/>
            </a:pPr>
            <a:r>
              <a:rPr lang="en-US" sz="1600" dirty="0"/>
              <a:t>card count (menu)</a:t>
            </a:r>
          </a:p>
          <a:p>
            <a:endParaRPr lang="en-US" sz="16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22" name="Picture 21" descr="A blue arrow pointing up&#10;&#10;AI-generated content may be incorrect.">
            <a:extLst>
              <a:ext uri="{FF2B5EF4-FFF2-40B4-BE49-F238E27FC236}">
                <a16:creationId xmlns:a16="http://schemas.microsoft.com/office/drawing/2014/main" id="{505095A3-7641-C512-8E73-D78ABD09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3136">
            <a:off x="2429480" y="4049178"/>
            <a:ext cx="1321105" cy="1321105"/>
          </a:xfrm>
          <a:prstGeom prst="rect">
            <a:avLst/>
          </a:prstGeom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41D8873-D000-C7ED-1451-52C53561F057}"/>
              </a:ext>
            </a:extLst>
          </p:cNvPr>
          <p:cNvSpPr>
            <a:spLocks noGrp="1"/>
          </p:cNvSpPr>
          <p:nvPr/>
        </p:nvSpPr>
        <p:spPr>
          <a:xfrm>
            <a:off x="1372557" y="4106752"/>
            <a:ext cx="3199443" cy="51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sz="1600" dirty="0" err="1"/>
              <a:t>endstep</a:t>
            </a:r>
            <a:r>
              <a:rPr lang="en-US" sz="1600" dirty="0"/>
              <a:t> </a:t>
            </a:r>
          </a:p>
          <a:p>
            <a:pPr marL="152400" indent="0">
              <a:buNone/>
            </a:pPr>
            <a:r>
              <a:rPr lang="en-US" sz="1600" dirty="0"/>
              <a:t>card count </a:t>
            </a:r>
          </a:p>
          <a:p>
            <a:pPr marL="152400" indent="0">
              <a:buNone/>
            </a:pPr>
            <a:r>
              <a:rPr lang="en-US" sz="1600" dirty="0"/>
              <a:t>(click to open menu)  </a:t>
            </a:r>
          </a:p>
          <a:p>
            <a:endParaRPr lang="en-US" sz="16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24" name="Picture 23" descr="A blue arrow pointing up&#10;&#10;AI-generated content may be incorrect.">
            <a:extLst>
              <a:ext uri="{FF2B5EF4-FFF2-40B4-BE49-F238E27FC236}">
                <a16:creationId xmlns:a16="http://schemas.microsoft.com/office/drawing/2014/main" id="{0BB606A0-1629-9B89-8171-7C3E40BFB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31516" flipH="1">
            <a:off x="5547411" y="3072173"/>
            <a:ext cx="1321105" cy="1321105"/>
          </a:xfrm>
          <a:prstGeom prst="rect">
            <a:avLst/>
          </a:prstGeom>
        </p:spPr>
      </p:pic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9A95747-F487-C4AE-4FA9-7590081917CE}"/>
              </a:ext>
            </a:extLst>
          </p:cNvPr>
          <p:cNvSpPr>
            <a:spLocks noGrp="1"/>
          </p:cNvSpPr>
          <p:nvPr/>
        </p:nvSpPr>
        <p:spPr>
          <a:xfrm>
            <a:off x="6123764" y="3139869"/>
            <a:ext cx="3199443" cy="51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sz="1600" dirty="0"/>
              <a:t>Discord state (defaulted on battlefield)</a:t>
            </a:r>
          </a:p>
          <a:p>
            <a:endParaRPr lang="en-US" sz="16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26" name="Picture 25" descr="A blue arrow pointing up&#10;&#10;AI-generated content may be incorrect.">
            <a:extLst>
              <a:ext uri="{FF2B5EF4-FFF2-40B4-BE49-F238E27FC236}">
                <a16:creationId xmlns:a16="http://schemas.microsoft.com/office/drawing/2014/main" id="{6ED3290E-51FE-04AF-2579-A81085DF5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79809" flipH="1">
            <a:off x="5638742" y="4033032"/>
            <a:ext cx="1321105" cy="1321105"/>
          </a:xfrm>
          <a:prstGeom prst="rect">
            <a:avLst/>
          </a:prstGeom>
        </p:spPr>
      </p:pic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B0C85C4-925F-A558-C439-DD84A88B94F4}"/>
              </a:ext>
            </a:extLst>
          </p:cNvPr>
          <p:cNvSpPr>
            <a:spLocks noGrp="1"/>
          </p:cNvSpPr>
          <p:nvPr/>
        </p:nvSpPr>
        <p:spPr>
          <a:xfrm>
            <a:off x="6356693" y="4332130"/>
            <a:ext cx="3199443" cy="51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sz="1600" dirty="0"/>
              <a:t>Switch to card log scene</a:t>
            </a:r>
          </a:p>
          <a:p>
            <a:endParaRPr lang="en-US" sz="16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28" name="Picture 27" descr="A blue arrow pointing up&#10;&#10;AI-generated content may be incorrect.">
            <a:extLst>
              <a:ext uri="{FF2B5EF4-FFF2-40B4-BE49-F238E27FC236}">
                <a16:creationId xmlns:a16="http://schemas.microsoft.com/office/drawing/2014/main" id="{130C1FCF-3B53-88C1-0543-CABCB0522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79809" flipH="1">
            <a:off x="5508549" y="597299"/>
            <a:ext cx="1321105" cy="1321105"/>
          </a:xfrm>
          <a:prstGeom prst="rect">
            <a:avLst/>
          </a:prstGeom>
        </p:spPr>
      </p:pic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2E0C22D-F8EE-1C58-1C23-F7025204042B}"/>
              </a:ext>
            </a:extLst>
          </p:cNvPr>
          <p:cNvSpPr>
            <a:spLocks noGrp="1"/>
          </p:cNvSpPr>
          <p:nvPr/>
        </p:nvSpPr>
        <p:spPr>
          <a:xfrm>
            <a:off x="6299294" y="1002367"/>
            <a:ext cx="3199443" cy="51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sz="1600" dirty="0"/>
              <a:t>Available card count</a:t>
            </a:r>
          </a:p>
          <a:p>
            <a:endParaRPr lang="en-US" sz="1600" dirty="0"/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Casting (Swiping)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A3F649-8D33-D764-7B17-5F5E6930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99" y="1181100"/>
            <a:ext cx="1937852" cy="3733800"/>
          </a:xfrm>
          <a:prstGeom prst="rect">
            <a:avLst/>
          </a:prstGeom>
        </p:spPr>
      </p:pic>
      <p:pic>
        <p:nvPicPr>
          <p:cNvPr id="19" name="Picture 18" descr="A blue arrow pointing to the left&#10;&#10;AI-generated content may be incorrect.">
            <a:extLst>
              <a:ext uri="{FF2B5EF4-FFF2-40B4-BE49-F238E27FC236}">
                <a16:creationId xmlns:a16="http://schemas.microsoft.com/office/drawing/2014/main" id="{EBAA442B-5FDA-DD57-A181-A810A3B61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404663" y="2735125"/>
            <a:ext cx="1980344" cy="572700"/>
          </a:xfrm>
          <a:prstGeom prst="rect">
            <a:avLst/>
          </a:prstGeom>
        </p:spPr>
      </p:pic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FD587999-FAE3-08E0-989C-5D28F240A9AD}"/>
              </a:ext>
            </a:extLst>
          </p:cNvPr>
          <p:cNvSpPr>
            <a:spLocks noGrp="1"/>
          </p:cNvSpPr>
          <p:nvPr/>
        </p:nvSpPr>
        <p:spPr>
          <a:xfrm>
            <a:off x="2235751" y="2060782"/>
            <a:ext cx="3199443" cy="51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sz="1600" dirty="0" err="1"/>
              <a:t>Swipping</a:t>
            </a:r>
            <a:r>
              <a:rPr lang="en-US" sz="1600" dirty="0"/>
              <a:t> left “casts” a spell to move it into the card log</a:t>
            </a:r>
          </a:p>
          <a:p>
            <a:endParaRPr lang="en-US" sz="16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A6BA642-E8F3-2652-9F7E-AFCB653EFE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73" r="-1"/>
          <a:stretch/>
        </p:blipFill>
        <p:spPr>
          <a:xfrm>
            <a:off x="6229350" y="1333498"/>
            <a:ext cx="1867428" cy="3733801"/>
          </a:xfrm>
          <a:prstGeom prst="rect">
            <a:avLst/>
          </a:prstGeom>
        </p:spPr>
      </p:pic>
      <p:pic>
        <p:nvPicPr>
          <p:cNvPr id="28" name="Picture 27" descr="A black square with a white border&#10;&#10;AI-generated content may be incorrect.">
            <a:extLst>
              <a:ext uri="{FF2B5EF4-FFF2-40B4-BE49-F238E27FC236}">
                <a16:creationId xmlns:a16="http://schemas.microsoft.com/office/drawing/2014/main" id="{485A7973-4BFC-1DCB-11EA-23166228D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639" y="3451432"/>
            <a:ext cx="876050" cy="1079192"/>
          </a:xfrm>
          <a:prstGeom prst="rect">
            <a:avLst/>
          </a:prstGeom>
        </p:spPr>
      </p:pic>
      <p:pic>
        <p:nvPicPr>
          <p:cNvPr id="29" name="Picture 28" descr="A blue arrow pointing to the left&#10;&#10;AI-generated content may be incorrect.">
            <a:extLst>
              <a:ext uri="{FF2B5EF4-FFF2-40B4-BE49-F238E27FC236}">
                <a16:creationId xmlns:a16="http://schemas.microsoft.com/office/drawing/2014/main" id="{D7C6945B-F7E0-1524-DC8A-CF16FCC1C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091" y="4494599"/>
            <a:ext cx="1980344" cy="572700"/>
          </a:xfrm>
          <a:prstGeom prst="rect">
            <a:avLst/>
          </a:prstGeom>
        </p:spPr>
      </p:pic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EE37032-9A0C-DB3D-A11A-E834998ECF80}"/>
              </a:ext>
            </a:extLst>
          </p:cNvPr>
          <p:cNvSpPr>
            <a:spLocks noGrp="1"/>
          </p:cNvSpPr>
          <p:nvPr/>
        </p:nvSpPr>
        <p:spPr>
          <a:xfrm>
            <a:off x="6060410" y="664644"/>
            <a:ext cx="3199443" cy="51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sz="1600" dirty="0"/>
              <a:t>Card log example</a:t>
            </a:r>
          </a:p>
          <a:p>
            <a:endParaRPr lang="en-US" sz="16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597E20E-F9E6-DED0-281F-3A9BF078A7FC}"/>
              </a:ext>
            </a:extLst>
          </p:cNvPr>
          <p:cNvSpPr>
            <a:spLocks noGrp="1"/>
          </p:cNvSpPr>
          <p:nvPr/>
        </p:nvSpPr>
        <p:spPr>
          <a:xfrm>
            <a:off x="4556190" y="3600114"/>
            <a:ext cx="1758008" cy="51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sz="1600" dirty="0"/>
              <a:t>(Most recent cards at stacked on top)</a:t>
            </a:r>
          </a:p>
          <a:p>
            <a:endParaRPr lang="en-US" sz="1600" dirty="0"/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>
            <a:spLocks noGrp="1"/>
          </p:cNvSpPr>
          <p:nvPr>
            <p:ph type="title"/>
          </p:nvPr>
        </p:nvSpPr>
        <p:spPr>
          <a:xfrm>
            <a:off x="1617600" y="2490999"/>
            <a:ext cx="5908800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Thanks for listening</a:t>
            </a:r>
            <a:endParaRPr dirty="0"/>
          </a:p>
        </p:txBody>
      </p:sp>
      <p:sp>
        <p:nvSpPr>
          <p:cNvPr id="676" name="Google Shape;676;p36"/>
          <p:cNvSpPr txBox="1">
            <a:spLocks noGrp="1"/>
          </p:cNvSpPr>
          <p:nvPr>
            <p:ph type="subTitle" idx="1"/>
          </p:nvPr>
        </p:nvSpPr>
        <p:spPr>
          <a:xfrm>
            <a:off x="1617600" y="3582099"/>
            <a:ext cx="5908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It might not have made sense, but what fun is there in making any sense?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162</Words>
  <Application>Microsoft Office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Anaheim</vt:lpstr>
      <vt:lpstr>Arial</vt:lpstr>
      <vt:lpstr>Nunito Light</vt:lpstr>
      <vt:lpstr>Spline Sans</vt:lpstr>
      <vt:lpstr>Calibri</vt:lpstr>
      <vt:lpstr>Didact Gothic</vt:lpstr>
      <vt:lpstr>Dark Waves Pitch Deck by Slidesgo</vt:lpstr>
      <vt:lpstr>MTG Discord Ability App</vt:lpstr>
      <vt:lpstr>PowerPoint Presentation</vt:lpstr>
      <vt:lpstr>How it will be used-</vt:lpstr>
      <vt:lpstr>Design-</vt:lpstr>
      <vt:lpstr>PowerPoint Presentation</vt:lpstr>
      <vt:lpstr>PowerPoint Presentation</vt:lpstr>
      <vt:lpstr>Casting (Swiping)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Bienkowski, Marc</cp:lastModifiedBy>
  <cp:revision>9</cp:revision>
  <dcterms:modified xsi:type="dcterms:W3CDTF">2025-04-17T15:32:23Z</dcterms:modified>
</cp:coreProperties>
</file>