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4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8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4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7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98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84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6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5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C7EE-41DC-41DF-BD9C-FE8EBE4FE6B9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E98B-9D70-42F3-B062-4FE6F7FA5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66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5800" y="394127"/>
            <a:ext cx="813816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373737"/>
                </a:solidFill>
              </a:rPr>
              <a:t>RELATIONS BETWEEN ENTITIES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Customers </a:t>
            </a:r>
            <a:r>
              <a:rPr lang="en-US" sz="1400" dirty="0"/>
              <a:t>--&gt; </a:t>
            </a:r>
            <a:r>
              <a:rPr lang="en-US" sz="1400" dirty="0" smtClean="0"/>
              <a:t>Orders; </a:t>
            </a:r>
            <a:r>
              <a:rPr lang="en-US" sz="1400" dirty="0"/>
              <a:t>1 customer can buy something several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Orders</a:t>
            </a:r>
            <a:r>
              <a:rPr lang="en-US" sz="1400" dirty="0" smtClean="0"/>
              <a:t> </a:t>
            </a:r>
            <a:r>
              <a:rPr lang="en-US" sz="1400" dirty="0"/>
              <a:t>--&gt; Customers; 1 sale is always made by 1 customer at the </a:t>
            </a:r>
            <a:r>
              <a:rPr lang="en-US" sz="1400" dirty="0" smtClean="0"/>
              <a:t>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/>
              <a:t>Relation</a:t>
            </a:r>
            <a:r>
              <a:rPr lang="es-ES" sz="1400" dirty="0"/>
              <a:t>: </a:t>
            </a:r>
            <a:r>
              <a:rPr lang="en-US" sz="1400" dirty="0"/>
              <a:t>Customers</a:t>
            </a:r>
            <a:r>
              <a:rPr lang="es-ES" sz="1400" dirty="0" smtClean="0"/>
              <a:t> </a:t>
            </a:r>
            <a:r>
              <a:rPr lang="es-ES" sz="1400" dirty="0"/>
              <a:t>--&gt; </a:t>
            </a:r>
            <a:r>
              <a:rPr lang="en-US" sz="1400" dirty="0"/>
              <a:t>Orders</a:t>
            </a:r>
            <a:r>
              <a:rPr lang="es-ES" sz="1400" dirty="0" smtClean="0"/>
              <a:t>; </a:t>
            </a:r>
            <a:r>
              <a:rPr lang="es-ES" sz="1400" dirty="0"/>
              <a:t>--&gt; 1:N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Employees </a:t>
            </a:r>
            <a:r>
              <a:rPr lang="en-US" sz="1400" dirty="0"/>
              <a:t>--&gt; Orders; 1 </a:t>
            </a:r>
            <a:r>
              <a:rPr lang="en-US" sz="1400" dirty="0" smtClean="0"/>
              <a:t>employee </a:t>
            </a:r>
            <a:r>
              <a:rPr lang="en-US" sz="1400" dirty="0"/>
              <a:t>can </a:t>
            </a:r>
            <a:r>
              <a:rPr lang="en-US" sz="1400" dirty="0" smtClean="0"/>
              <a:t>sell </a:t>
            </a:r>
            <a:r>
              <a:rPr lang="en-US" sz="1400" dirty="0"/>
              <a:t>something several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Orders --&gt; Employees</a:t>
            </a:r>
            <a:r>
              <a:rPr lang="en-US" sz="1400" dirty="0" smtClean="0"/>
              <a:t>; </a:t>
            </a:r>
            <a:r>
              <a:rPr lang="en-US" sz="1400" dirty="0"/>
              <a:t>1 </a:t>
            </a:r>
            <a:r>
              <a:rPr lang="en-US" sz="1400" dirty="0" smtClean="0"/>
              <a:t>order </a:t>
            </a:r>
            <a:r>
              <a:rPr lang="en-US" sz="1400" dirty="0"/>
              <a:t>is always made by 1 </a:t>
            </a:r>
            <a:r>
              <a:rPr lang="en-US" sz="1400" dirty="0" smtClean="0"/>
              <a:t>employee </a:t>
            </a:r>
            <a:r>
              <a:rPr lang="en-US" sz="1400" dirty="0"/>
              <a:t>at the </a:t>
            </a:r>
            <a:r>
              <a:rPr lang="en-US" sz="1400" dirty="0" smtClean="0"/>
              <a:t>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/>
              <a:t>Relation</a:t>
            </a:r>
            <a:r>
              <a:rPr lang="es-ES" sz="1400" dirty="0"/>
              <a:t>: </a:t>
            </a:r>
            <a:r>
              <a:rPr lang="en-US" sz="1400" dirty="0"/>
              <a:t>Employees</a:t>
            </a:r>
            <a:r>
              <a:rPr lang="es-ES" sz="1400" dirty="0" smtClean="0"/>
              <a:t> </a:t>
            </a:r>
            <a:r>
              <a:rPr lang="es-ES" sz="1400" dirty="0"/>
              <a:t>--&gt; </a:t>
            </a:r>
            <a:r>
              <a:rPr lang="en-US" sz="1400" dirty="0"/>
              <a:t>Orders</a:t>
            </a:r>
            <a:r>
              <a:rPr lang="es-ES" sz="1400" dirty="0"/>
              <a:t>; --&gt; 1:N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Stores </a:t>
            </a:r>
            <a:r>
              <a:rPr lang="en-US" sz="1400" dirty="0"/>
              <a:t>--&gt; Orders; </a:t>
            </a:r>
            <a:r>
              <a:rPr lang="en-US" sz="1400" dirty="0" smtClean="0"/>
              <a:t>in1 store, </a:t>
            </a:r>
            <a:r>
              <a:rPr lang="en-US" sz="1400" dirty="0"/>
              <a:t>can </a:t>
            </a:r>
            <a:r>
              <a:rPr lang="en-US" sz="1400" dirty="0" smtClean="0"/>
              <a:t>happened many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Orders </a:t>
            </a:r>
            <a:r>
              <a:rPr lang="en-US" sz="1400" dirty="0"/>
              <a:t>--&gt; Stores</a:t>
            </a:r>
            <a:r>
              <a:rPr lang="en-US" sz="1400" dirty="0" smtClean="0"/>
              <a:t>; an order </a:t>
            </a:r>
            <a:r>
              <a:rPr lang="en-US" sz="1400" dirty="0"/>
              <a:t>is always made </a:t>
            </a:r>
            <a:r>
              <a:rPr lang="en-US" sz="1400" dirty="0" smtClean="0"/>
              <a:t>one store </a:t>
            </a:r>
            <a:r>
              <a:rPr lang="en-US" sz="1400" dirty="0"/>
              <a:t>at the 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/>
              <a:t>Relation</a:t>
            </a:r>
            <a:r>
              <a:rPr lang="es-ES" sz="1400" dirty="0"/>
              <a:t>: </a:t>
            </a:r>
            <a:r>
              <a:rPr lang="en-US" sz="1400" dirty="0"/>
              <a:t>Stores</a:t>
            </a:r>
            <a:r>
              <a:rPr lang="es-ES" sz="1400" dirty="0" smtClean="0"/>
              <a:t> </a:t>
            </a:r>
            <a:r>
              <a:rPr lang="es-ES" sz="1400" dirty="0"/>
              <a:t>--&gt; </a:t>
            </a:r>
            <a:r>
              <a:rPr lang="en-US" sz="1400" dirty="0"/>
              <a:t>Orders</a:t>
            </a:r>
            <a:r>
              <a:rPr lang="es-ES" sz="1400" dirty="0"/>
              <a:t>; --&gt; </a:t>
            </a:r>
            <a:r>
              <a:rPr lang="es-ES" sz="1400" dirty="0" smtClean="0"/>
              <a:t>1:N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Products</a:t>
            </a:r>
            <a:r>
              <a:rPr lang="en-US" sz="1400" dirty="0" smtClean="0"/>
              <a:t> </a:t>
            </a:r>
            <a:r>
              <a:rPr lang="en-US" sz="1400" dirty="0"/>
              <a:t>--&gt; Orders; </a:t>
            </a:r>
            <a:r>
              <a:rPr lang="en-US" sz="1400" dirty="0" smtClean="0"/>
              <a:t>a product, </a:t>
            </a:r>
            <a:r>
              <a:rPr lang="en-US" sz="1400" dirty="0"/>
              <a:t>can </a:t>
            </a:r>
            <a:r>
              <a:rPr lang="en-US" sz="1400" dirty="0" smtClean="0"/>
              <a:t>be in </a:t>
            </a:r>
            <a:r>
              <a:rPr lang="en-US" sz="1400" dirty="0"/>
              <a:t>many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Orders --&gt; Products</a:t>
            </a:r>
            <a:r>
              <a:rPr lang="en-US" sz="1400" dirty="0" smtClean="0"/>
              <a:t>; </a:t>
            </a:r>
            <a:r>
              <a:rPr lang="en-US" sz="1400" dirty="0"/>
              <a:t>an order </a:t>
            </a:r>
            <a:r>
              <a:rPr lang="en-US" sz="1400" dirty="0" smtClean="0"/>
              <a:t>can have many products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/>
              <a:t>Relation</a:t>
            </a:r>
            <a:r>
              <a:rPr lang="es-ES" sz="1400" dirty="0"/>
              <a:t>: </a:t>
            </a:r>
            <a:r>
              <a:rPr lang="en-US" sz="1400" dirty="0"/>
              <a:t>Products</a:t>
            </a:r>
            <a:r>
              <a:rPr lang="es-ES" sz="1400" dirty="0" smtClean="0"/>
              <a:t> </a:t>
            </a:r>
            <a:r>
              <a:rPr lang="es-ES" sz="1400" dirty="0"/>
              <a:t>--&gt; </a:t>
            </a:r>
            <a:r>
              <a:rPr lang="en-US" sz="1400" dirty="0"/>
              <a:t>Orders</a:t>
            </a:r>
            <a:r>
              <a:rPr lang="es-ES" sz="1400" dirty="0"/>
              <a:t>; --&gt; </a:t>
            </a:r>
            <a:r>
              <a:rPr lang="es-ES" sz="1400" dirty="0" smtClean="0"/>
              <a:t>M:N</a:t>
            </a:r>
          </a:p>
          <a:p>
            <a:pPr lvl="1"/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Employees</a:t>
            </a:r>
            <a:r>
              <a:rPr lang="en-US" sz="1400" dirty="0" smtClean="0"/>
              <a:t> </a:t>
            </a:r>
            <a:r>
              <a:rPr lang="en-US" sz="1400" dirty="0"/>
              <a:t>--&gt; </a:t>
            </a:r>
            <a:r>
              <a:rPr lang="en-US" sz="1400" dirty="0" smtClean="0"/>
              <a:t>Stores; one employee works in one store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Stores</a:t>
            </a:r>
            <a:r>
              <a:rPr lang="en-US" sz="1400" dirty="0" smtClean="0"/>
              <a:t> </a:t>
            </a:r>
            <a:r>
              <a:rPr lang="en-US" sz="1400" dirty="0"/>
              <a:t>--&gt; Employees</a:t>
            </a:r>
            <a:r>
              <a:rPr lang="en-US" sz="1400" dirty="0" smtClean="0"/>
              <a:t>; one store can have many employees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 smtClean="0"/>
              <a:t>Relation</a:t>
            </a:r>
            <a:r>
              <a:rPr lang="es-ES" sz="1400" dirty="0" smtClean="0"/>
              <a:t>: </a:t>
            </a:r>
            <a:r>
              <a:rPr lang="en-US" sz="1400" dirty="0" smtClean="0"/>
              <a:t>Stores</a:t>
            </a:r>
            <a:r>
              <a:rPr lang="es-ES" sz="1400" dirty="0" smtClean="0"/>
              <a:t> --&gt; </a:t>
            </a:r>
            <a:r>
              <a:rPr lang="en-US" sz="1400" dirty="0"/>
              <a:t>Employees</a:t>
            </a:r>
            <a:r>
              <a:rPr lang="es-ES" sz="1400" dirty="0" smtClean="0"/>
              <a:t>; --&gt; 1:N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Products --&gt; Stores; one product can be bought in many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Stores --&gt; Products; one store can sell many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/>
              <a:t>Relation</a:t>
            </a:r>
            <a:r>
              <a:rPr lang="es-ES" sz="1400" dirty="0"/>
              <a:t>: </a:t>
            </a:r>
            <a:r>
              <a:rPr lang="en-US" sz="1400" dirty="0"/>
              <a:t>Stores</a:t>
            </a:r>
            <a:r>
              <a:rPr lang="es-ES" sz="1400" dirty="0"/>
              <a:t> --&gt; </a:t>
            </a:r>
            <a:r>
              <a:rPr lang="en-US" sz="1400" dirty="0"/>
              <a:t>Products</a:t>
            </a:r>
            <a:r>
              <a:rPr lang="es-ES" sz="1400" dirty="0"/>
              <a:t>; --&gt; </a:t>
            </a:r>
            <a:r>
              <a:rPr lang="es-ES" sz="1400" dirty="0" smtClean="0"/>
              <a:t>M:N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Products --&gt; Categories; 1 product (type) belongs to one </a:t>
            </a:r>
            <a:r>
              <a:rPr lang="en-US" sz="1400" dirty="0" err="1" smtClean="0"/>
              <a:t>categorie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Categories</a:t>
            </a:r>
            <a:r>
              <a:rPr lang="en-US" sz="1400" dirty="0" smtClean="0"/>
              <a:t> </a:t>
            </a:r>
            <a:r>
              <a:rPr lang="en-US" sz="1400" dirty="0"/>
              <a:t>--&gt; Products; 1 </a:t>
            </a:r>
            <a:r>
              <a:rPr lang="en-US" sz="1400" dirty="0" err="1" smtClean="0"/>
              <a:t>categorie</a:t>
            </a:r>
            <a:r>
              <a:rPr lang="en-US" sz="1400" dirty="0" smtClean="0"/>
              <a:t> can have several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 err="1" smtClean="0"/>
              <a:t>Relation</a:t>
            </a:r>
            <a:r>
              <a:rPr lang="es-ES" sz="1400" dirty="0" smtClean="0"/>
              <a:t>: </a:t>
            </a:r>
            <a:r>
              <a:rPr lang="en-US" sz="1400" dirty="0"/>
              <a:t>Categories</a:t>
            </a:r>
            <a:r>
              <a:rPr lang="es-ES" sz="1400" dirty="0" smtClean="0"/>
              <a:t> </a:t>
            </a:r>
            <a:r>
              <a:rPr lang="es-ES" sz="1400" dirty="0"/>
              <a:t>--&gt; </a:t>
            </a:r>
            <a:r>
              <a:rPr lang="en-US" sz="1400" dirty="0"/>
              <a:t>Products</a:t>
            </a:r>
            <a:r>
              <a:rPr lang="es-ES" sz="1400" dirty="0" smtClean="0"/>
              <a:t>; </a:t>
            </a:r>
            <a:r>
              <a:rPr lang="es-ES" sz="1400" dirty="0"/>
              <a:t>--&gt; </a:t>
            </a:r>
            <a:r>
              <a:rPr lang="es-ES" sz="1400" dirty="0"/>
              <a:t>1</a:t>
            </a:r>
            <a:r>
              <a:rPr lang="es-ES" sz="1400" dirty="0" smtClean="0"/>
              <a:t>:N</a:t>
            </a:r>
            <a:endParaRPr lang="es-ES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40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1648328" y="292340"/>
            <a:ext cx="1433832" cy="1765028"/>
            <a:chOff x="2059400" y="288491"/>
            <a:chExt cx="1167063" cy="1765028"/>
          </a:xfrm>
        </p:grpSpPr>
        <p:sp>
          <p:nvSpPr>
            <p:cNvPr id="5" name="Rectángulo 4"/>
            <p:cNvSpPr/>
            <p:nvPr/>
          </p:nvSpPr>
          <p:spPr>
            <a:xfrm>
              <a:off x="2059400" y="586586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StoreID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StoreName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Address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Phone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Size</a:t>
              </a:r>
              <a:endParaRPr lang="es-E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Stores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4224048" y="2536655"/>
            <a:ext cx="1442826" cy="1765028"/>
            <a:chOff x="2059400" y="288491"/>
            <a:chExt cx="1167063" cy="1765028"/>
          </a:xfrm>
        </p:grpSpPr>
        <p:sp>
          <p:nvSpPr>
            <p:cNvPr id="92" name="Rectángulo 91"/>
            <p:cNvSpPr/>
            <p:nvPr/>
          </p:nvSpPr>
          <p:spPr>
            <a:xfrm>
              <a:off x="2059400" y="586586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OrderID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OrderDate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Quantity</a:t>
              </a:r>
              <a:endParaRPr lang="es-E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Orders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1648328" y="2550858"/>
            <a:ext cx="1433832" cy="1765028"/>
            <a:chOff x="2059400" y="288491"/>
            <a:chExt cx="1167063" cy="1765028"/>
          </a:xfrm>
        </p:grpSpPr>
        <p:sp>
          <p:nvSpPr>
            <p:cNvPr id="99" name="Rectángulo 98"/>
            <p:cNvSpPr/>
            <p:nvPr/>
          </p:nvSpPr>
          <p:spPr>
            <a:xfrm>
              <a:off x="2059400" y="586586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ProductID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ProductName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SupplierID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UnitPrice</a:t>
              </a:r>
              <a:endParaRPr lang="es-E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Products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4224047" y="292340"/>
            <a:ext cx="1635331" cy="1765028"/>
            <a:chOff x="2059400" y="288491"/>
            <a:chExt cx="1167063" cy="1765028"/>
          </a:xfrm>
        </p:grpSpPr>
        <p:sp>
          <p:nvSpPr>
            <p:cNvPr id="110" name="Rectángulo 109"/>
            <p:cNvSpPr/>
            <p:nvPr/>
          </p:nvSpPr>
          <p:spPr>
            <a:xfrm>
              <a:off x="2059400" y="586586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>
                  <a:solidFill>
                    <a:schemeClr val="tx1"/>
                  </a:solidFill>
                </a:rPr>
                <a:t>E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mployeeID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>
                  <a:solidFill>
                    <a:schemeClr val="tx1"/>
                  </a:solidFill>
                </a:rPr>
                <a:t>EmployeeFirstName</a:t>
              </a:r>
              <a:endParaRPr lang="es-ES" sz="1200" dirty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EmployeeLastName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Extension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OfficeCode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Employees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697361" y="2536655"/>
            <a:ext cx="1700340" cy="1804754"/>
            <a:chOff x="2059400" y="288491"/>
            <a:chExt cx="1167063" cy="1804754"/>
          </a:xfrm>
        </p:grpSpPr>
        <p:sp>
          <p:nvSpPr>
            <p:cNvPr id="113" name="Rectángulo 112"/>
            <p:cNvSpPr/>
            <p:nvPr/>
          </p:nvSpPr>
          <p:spPr>
            <a:xfrm>
              <a:off x="2059400" y="626312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CustomerID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Customer</a:t>
              </a:r>
              <a:r>
                <a:rPr lang="es-ES" sz="1200" dirty="0" err="1">
                  <a:solidFill>
                    <a:schemeClr val="tx1"/>
                  </a:solidFill>
                </a:rPr>
                <a:t>FirstName</a:t>
              </a:r>
              <a:endParaRPr lang="es-ES" sz="1200" dirty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CustomerLastName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Address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Country</a:t>
              </a:r>
            </a:p>
            <a:p>
              <a:r>
                <a:rPr lang="es-ES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phone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Customers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648327" y="4746333"/>
            <a:ext cx="1433832" cy="1765028"/>
            <a:chOff x="2059400" y="288491"/>
            <a:chExt cx="1167063" cy="1765028"/>
          </a:xfrm>
        </p:grpSpPr>
        <p:sp>
          <p:nvSpPr>
            <p:cNvPr id="116" name="Rectángulo 115"/>
            <p:cNvSpPr/>
            <p:nvPr/>
          </p:nvSpPr>
          <p:spPr>
            <a:xfrm>
              <a:off x="2059400" y="586586"/>
              <a:ext cx="1167063" cy="146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*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CategoryID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CategoryName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err="1" smtClean="0">
                  <a:solidFill>
                    <a:schemeClr val="tx1"/>
                  </a:solidFill>
                </a:rPr>
                <a:t>Description</a:t>
              </a:r>
              <a:endParaRPr lang="es-ES" sz="1200" dirty="0" smtClean="0">
                <a:solidFill>
                  <a:schemeClr val="tx1"/>
                </a:solidFill>
              </a:endParaRPr>
            </a:p>
            <a:p>
              <a:r>
                <a:rPr lang="es-ES" sz="1200" dirty="0" smtClean="0">
                  <a:solidFill>
                    <a:schemeClr val="tx1"/>
                  </a:solidFill>
                </a:rPr>
                <a:t>Picture</a:t>
              </a:r>
            </a:p>
            <a:p>
              <a:endParaRPr lang="es-ES" sz="1200" dirty="0" smtClean="0">
                <a:solidFill>
                  <a:schemeClr val="tx1"/>
                </a:solidFill>
              </a:endParaRPr>
            </a:p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2059400" y="288491"/>
              <a:ext cx="1167063" cy="306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tx1"/>
                  </a:solidFill>
                </a:rPr>
                <a:t>Categories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onector angular 2"/>
          <p:cNvCxnSpPr>
            <a:endCxn id="92" idx="1"/>
          </p:cNvCxnSpPr>
          <p:nvPr/>
        </p:nvCxnSpPr>
        <p:spPr>
          <a:xfrm>
            <a:off x="3082159" y="3116179"/>
            <a:ext cx="1141889" cy="452038"/>
          </a:xfrm>
          <a:prstGeom prst="bentConnector3">
            <a:avLst>
              <a:gd name="adj1" fmla="val 257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091218" y="285682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966329" y="351331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12" name="Forma libre 11"/>
          <p:cNvSpPr/>
          <p:nvPr/>
        </p:nvSpPr>
        <p:spPr>
          <a:xfrm>
            <a:off x="1203158" y="3525766"/>
            <a:ext cx="430976" cy="1780055"/>
          </a:xfrm>
          <a:custGeom>
            <a:avLst/>
            <a:gdLst>
              <a:gd name="connsiteX0" fmla="*/ 445168 w 445168"/>
              <a:gd name="connsiteY0" fmla="*/ 0 h 2129589"/>
              <a:gd name="connsiteX1" fmla="*/ 0 w 445168"/>
              <a:gd name="connsiteY1" fmla="*/ 0 h 2129589"/>
              <a:gd name="connsiteX2" fmla="*/ 0 w 445168"/>
              <a:gd name="connsiteY2" fmla="*/ 2129589 h 2129589"/>
              <a:gd name="connsiteX3" fmla="*/ 433137 w 445168"/>
              <a:gd name="connsiteY3" fmla="*/ 2129589 h 212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" h="2129589">
                <a:moveTo>
                  <a:pt x="445168" y="0"/>
                </a:moveTo>
                <a:lnTo>
                  <a:pt x="0" y="0"/>
                </a:lnTo>
                <a:lnTo>
                  <a:pt x="0" y="2129589"/>
                </a:lnTo>
                <a:lnTo>
                  <a:pt x="433137" y="212958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87163" y="350277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11473" y="535641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5666874" y="2936780"/>
            <a:ext cx="1030487" cy="4367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5681067" y="310642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418352" y="2679176"/>
            <a:ext cx="25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sp>
        <p:nvSpPr>
          <p:cNvPr id="53" name="Forma libre 52"/>
          <p:cNvSpPr/>
          <p:nvPr/>
        </p:nvSpPr>
        <p:spPr>
          <a:xfrm>
            <a:off x="3950173" y="1379299"/>
            <a:ext cx="288068" cy="1742864"/>
          </a:xfrm>
          <a:custGeom>
            <a:avLst/>
            <a:gdLst>
              <a:gd name="connsiteX0" fmla="*/ 445168 w 445168"/>
              <a:gd name="connsiteY0" fmla="*/ 0 h 2129589"/>
              <a:gd name="connsiteX1" fmla="*/ 0 w 445168"/>
              <a:gd name="connsiteY1" fmla="*/ 0 h 2129589"/>
              <a:gd name="connsiteX2" fmla="*/ 0 w 445168"/>
              <a:gd name="connsiteY2" fmla="*/ 2129589 h 2129589"/>
              <a:gd name="connsiteX3" fmla="*/ 433137 w 445168"/>
              <a:gd name="connsiteY3" fmla="*/ 2129589 h 212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" h="2129589">
                <a:moveTo>
                  <a:pt x="445168" y="0"/>
                </a:moveTo>
                <a:lnTo>
                  <a:pt x="0" y="0"/>
                </a:lnTo>
                <a:lnTo>
                  <a:pt x="0" y="2129589"/>
                </a:lnTo>
                <a:lnTo>
                  <a:pt x="433137" y="212958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950173" y="10179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3975905" y="2855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56" name="Forma libre 55"/>
          <p:cNvSpPr/>
          <p:nvPr/>
        </p:nvSpPr>
        <p:spPr>
          <a:xfrm>
            <a:off x="1203158" y="992573"/>
            <a:ext cx="460305" cy="2317969"/>
          </a:xfrm>
          <a:custGeom>
            <a:avLst/>
            <a:gdLst>
              <a:gd name="connsiteX0" fmla="*/ 445168 w 445168"/>
              <a:gd name="connsiteY0" fmla="*/ 0 h 2129589"/>
              <a:gd name="connsiteX1" fmla="*/ 0 w 445168"/>
              <a:gd name="connsiteY1" fmla="*/ 0 h 2129589"/>
              <a:gd name="connsiteX2" fmla="*/ 0 w 445168"/>
              <a:gd name="connsiteY2" fmla="*/ 2129589 h 2129589"/>
              <a:gd name="connsiteX3" fmla="*/ 433137 w 445168"/>
              <a:gd name="connsiteY3" fmla="*/ 2129589 h 212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" h="2129589">
                <a:moveTo>
                  <a:pt x="445168" y="0"/>
                </a:moveTo>
                <a:lnTo>
                  <a:pt x="0" y="0"/>
                </a:lnTo>
                <a:lnTo>
                  <a:pt x="0" y="2129589"/>
                </a:lnTo>
                <a:lnTo>
                  <a:pt x="433137" y="212958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367716" y="6618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378017" y="29878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3971800" y="312635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64" name="Forma libre 63"/>
          <p:cNvSpPr/>
          <p:nvPr/>
        </p:nvSpPr>
        <p:spPr>
          <a:xfrm>
            <a:off x="3096352" y="1354666"/>
            <a:ext cx="1126731" cy="2026208"/>
          </a:xfrm>
          <a:custGeom>
            <a:avLst/>
            <a:gdLst>
              <a:gd name="connsiteX0" fmla="*/ 0 w 1143000"/>
              <a:gd name="connsiteY0" fmla="*/ 0 h 2406316"/>
              <a:gd name="connsiteX1" fmla="*/ 565484 w 1143000"/>
              <a:gd name="connsiteY1" fmla="*/ 0 h 2406316"/>
              <a:gd name="connsiteX2" fmla="*/ 565484 w 1143000"/>
              <a:gd name="connsiteY2" fmla="*/ 2382253 h 2406316"/>
              <a:gd name="connsiteX3" fmla="*/ 1143000 w 1143000"/>
              <a:gd name="connsiteY3" fmla="*/ 2382253 h 2406316"/>
              <a:gd name="connsiteX4" fmla="*/ 1143000 w 1143000"/>
              <a:gd name="connsiteY4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406316">
                <a:moveTo>
                  <a:pt x="0" y="0"/>
                </a:moveTo>
                <a:lnTo>
                  <a:pt x="565484" y="0"/>
                </a:lnTo>
                <a:lnTo>
                  <a:pt x="565484" y="2382253"/>
                </a:lnTo>
                <a:lnTo>
                  <a:pt x="1143000" y="2382253"/>
                </a:lnTo>
                <a:lnTo>
                  <a:pt x="1143000" y="240631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081194" y="1427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3081194" y="800336"/>
            <a:ext cx="1157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106787" y="5005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3948571" y="50983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334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275</Words>
  <Application>Microsoft Office PowerPoint</Application>
  <PresentationFormat>Presentación en pantalla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mio</dc:creator>
  <cp:lastModifiedBy>mio</cp:lastModifiedBy>
  <cp:revision>47</cp:revision>
  <dcterms:created xsi:type="dcterms:W3CDTF">2021-06-14T12:54:17Z</dcterms:created>
  <dcterms:modified xsi:type="dcterms:W3CDTF">2021-06-16T16:04:12Z</dcterms:modified>
</cp:coreProperties>
</file>