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0E892-74A6-4473-B5FB-ED49942D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6930050-82B0-2B57-B4D5-CB7E48496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E7233E-A788-5410-E9B3-0311A0E7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DDF71D-4CA3-145E-E906-9752B35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1364AF-4BA1-D0B7-EF26-80E323D3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084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1C4B8-0EE1-669A-37DA-04D3984F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E26465-7C94-C4EA-27BB-9276C4032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56C8BE-BC29-F1D1-DE8A-A0F964F9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F2CB32-0B0E-6BB2-088C-4C1DC156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E21FCD-D45B-7238-027A-9AB0F768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29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4452BF9-E4FA-8E18-4E86-4F2BC19D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5709C37-644E-61DA-94DF-4EBEF1ED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1A562B-A8B6-A541-9110-53ADDF37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BDF341-AD91-2ED5-F230-6B2C93A9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8697B4-5850-8B49-6EF8-6EDB075D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22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CE859-C647-9320-6E5C-448FD346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0563A5-A21D-7304-77CD-C705EE84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27308C-E205-41C6-2917-0C9416CA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0101BB-3D04-5EF9-4BF2-12781DA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9DFDE8-40D2-10A1-D977-16EEE0B5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954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E3B75-F61D-5475-46F0-1B1C9CCC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700481-21BF-9C2C-40F3-ED9F3F28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C6C49F-6713-1D4A-CCFE-7794DFAC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0E9097-F80E-1315-D10D-71B2A1B4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A6D70F-2028-CEB8-2E36-689B453D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211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6ED6-8623-7D99-E007-16EE3BAB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E29D1D-8A48-B790-A5A2-82647B14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1667FFC-81A5-1CB9-E855-ED41DF38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401C9F-320E-F793-E917-1CFBBAFF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8D9F12-CD42-E5BE-605F-197174BF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D6FC23-FFC3-9D5E-1D15-C510F9BE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99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C2153-47C0-5BBA-9C45-AB97EAA1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E9BE7C-5101-0659-8A22-D65FBD3D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363D50-A6AD-498A-C449-6D9FCF40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A5DFF7-3B5E-C22F-7CB0-0B5EBB3C5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D1408B5-8951-8033-8A47-652DBF77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D00EDF9-55BD-9504-0130-516E7E3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AD96A94-C300-E189-B6C4-90242B91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193C950-51F0-5544-F07C-7D21B3FD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611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5116F-544E-C26F-AA67-506EA0C6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63318CA-8386-073F-D3DA-CFABBC6F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CAF9C59-6D3B-F9B9-AF13-312C9CE6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230AB3-A9E5-C961-BAA5-52B693E9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4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1FC9B24-0E19-87FD-952F-96EB592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CC9DC6-6642-FDA7-39D3-5A4CEE97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39630B-A7D0-6381-7587-030B2414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111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A4330-6E8C-B4FA-9113-DE1DC9EB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D8EB8A-68D6-4AF1-0816-30776F982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C04048-C018-B9ED-A2B1-1599A319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522056-3617-9BDE-5EF3-27F0BD40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35FE27-F3C7-1B06-7EC5-B4EC2E2C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DD72DA-DA78-7C8A-DD1D-D66C54D1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04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34863-3524-D8CA-A130-98B56D3D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11DA42A-C532-53ED-8110-A9A7A6DEF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636AD71-E1D8-9DE7-42DE-9C1296B01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FAC4A8-0D50-678E-6CD5-FDFEF676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B2232A1-809B-DAB9-9935-CF7CB063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C9E592-B452-D0F5-5E3F-7788AF30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332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F166654-3D68-BC8A-00F6-43EA16E8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93D59C-AE74-1F66-AAF8-B5A8AE54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632020-968E-74CC-1908-08D94B07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77BE-38AF-4EE5-A86C-188A2BAD7484}" type="datetimeFigureOut">
              <a:rPr lang="nl-BE" smtClean="0"/>
              <a:t>16/07/2023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33E7A7-27EC-241C-2985-42A18868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8197E9-CA23-E5C5-B65F-D6721C297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4589-6BE0-4DCB-A776-5E7511A632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916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>
            <a:extLst>
              <a:ext uri="{FF2B5EF4-FFF2-40B4-BE49-F238E27FC236}">
                <a16:creationId xmlns:a16="http://schemas.microsoft.com/office/drawing/2014/main" id="{552B1F37-8CAD-F899-6C35-BC3D09FE7D75}"/>
              </a:ext>
            </a:extLst>
          </p:cNvPr>
          <p:cNvGrpSpPr/>
          <p:nvPr/>
        </p:nvGrpSpPr>
        <p:grpSpPr>
          <a:xfrm>
            <a:off x="0" y="0"/>
            <a:ext cx="1129553" cy="6858000"/>
            <a:chOff x="1981200" y="0"/>
            <a:chExt cx="1129553" cy="6858000"/>
          </a:xfrm>
          <a:solidFill>
            <a:srgbClr val="92D050"/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3825E61-14DB-0273-1E28-F270726F9A8A}"/>
                </a:ext>
              </a:extLst>
            </p:cNvPr>
            <p:cNvSpPr/>
            <p:nvPr/>
          </p:nvSpPr>
          <p:spPr>
            <a:xfrm>
              <a:off x="1981200" y="0"/>
              <a:ext cx="1129553" cy="6544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User (browser)</a:t>
              </a:r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476FB61D-77CE-85EA-9CCD-9EDE3B9EFE0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45976" y="654424"/>
              <a:ext cx="1" cy="6203576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F5AC309-A926-4F4D-42DA-89D7EA51A975}"/>
              </a:ext>
            </a:extLst>
          </p:cNvPr>
          <p:cNvGrpSpPr/>
          <p:nvPr/>
        </p:nvGrpSpPr>
        <p:grpSpPr>
          <a:xfrm>
            <a:off x="2456332" y="0"/>
            <a:ext cx="1129553" cy="6858000"/>
            <a:chOff x="1981200" y="0"/>
            <a:chExt cx="1129553" cy="6858000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3E4A58B-2F88-710C-8B6D-2DFF39E4DD5B}"/>
                </a:ext>
              </a:extLst>
            </p:cNvPr>
            <p:cNvSpPr/>
            <p:nvPr/>
          </p:nvSpPr>
          <p:spPr>
            <a:xfrm>
              <a:off x="1981200" y="0"/>
              <a:ext cx="1129553" cy="65442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Client server</a:t>
              </a:r>
            </a:p>
            <a:p>
              <a:pPr algn="ctr"/>
              <a:r>
                <a:rPr lang="nl-BE" sz="1200" dirty="0"/>
                <a:t>(AC_client.py)</a:t>
              </a:r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8BF18B1D-CA0F-163E-0FB1-1452F5C44BA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545976" y="654424"/>
              <a:ext cx="1" cy="62035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8579E64-7006-4505-FF6F-5E4277AA1E9A}"/>
              </a:ext>
            </a:extLst>
          </p:cNvPr>
          <p:cNvGrpSpPr/>
          <p:nvPr/>
        </p:nvGrpSpPr>
        <p:grpSpPr>
          <a:xfrm>
            <a:off x="4903699" y="0"/>
            <a:ext cx="1129553" cy="6858000"/>
            <a:chOff x="1981200" y="0"/>
            <a:chExt cx="1129553" cy="6858000"/>
          </a:xfrm>
          <a:solidFill>
            <a:srgbClr val="FFC000"/>
          </a:solidFill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3FCFE15-931C-F9B0-339E-D2C496F1BDDF}"/>
                </a:ext>
              </a:extLst>
            </p:cNvPr>
            <p:cNvSpPr/>
            <p:nvPr/>
          </p:nvSpPr>
          <p:spPr>
            <a:xfrm>
              <a:off x="1981200" y="0"/>
              <a:ext cx="1129553" cy="6544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Author. server</a:t>
              </a:r>
            </a:p>
            <a:p>
              <a:pPr algn="ctr"/>
              <a:r>
                <a:rPr lang="nl-BE" sz="800" dirty="0"/>
                <a:t>(AC_auth_server.py))</a:t>
              </a:r>
            </a:p>
          </p:txBody>
        </p:sp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4888B4E7-2AC6-3497-0FA1-879E5D95D49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2545976" y="654424"/>
              <a:ext cx="1" cy="6203576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8617282D-19FB-4B3B-19CB-BCD0A02836BF}"/>
              </a:ext>
            </a:extLst>
          </p:cNvPr>
          <p:cNvGrpSpPr/>
          <p:nvPr/>
        </p:nvGrpSpPr>
        <p:grpSpPr>
          <a:xfrm>
            <a:off x="9368118" y="-17929"/>
            <a:ext cx="1129553" cy="6858000"/>
            <a:chOff x="1981200" y="0"/>
            <a:chExt cx="1129553" cy="6858000"/>
          </a:xfrm>
          <a:solidFill>
            <a:srgbClr val="FF0000"/>
          </a:solidFill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11B999A-75A5-0FD1-4901-6D7F35182AC3}"/>
                </a:ext>
              </a:extLst>
            </p:cNvPr>
            <p:cNvSpPr/>
            <p:nvPr/>
          </p:nvSpPr>
          <p:spPr>
            <a:xfrm>
              <a:off x="1981200" y="0"/>
              <a:ext cx="1129553" cy="6544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Resource server</a:t>
              </a:r>
            </a:p>
            <a:p>
              <a:pPr algn="ctr"/>
              <a:r>
                <a:rPr lang="nl-BE" sz="1200" dirty="0"/>
                <a:t>(API_server.py)</a:t>
              </a:r>
            </a:p>
          </p:txBody>
        </p:sp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4B619C89-0521-1D71-BE6E-AFCC61736DCB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2545976" y="654424"/>
              <a:ext cx="1" cy="6203576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C9FA839E-B635-41CA-C133-A1BE8B7CCA3B}"/>
              </a:ext>
            </a:extLst>
          </p:cNvPr>
          <p:cNvGrpSpPr/>
          <p:nvPr/>
        </p:nvGrpSpPr>
        <p:grpSpPr>
          <a:xfrm>
            <a:off x="11062447" y="0"/>
            <a:ext cx="1129553" cy="6858000"/>
            <a:chOff x="1981200" y="0"/>
            <a:chExt cx="1129553" cy="6858000"/>
          </a:xfrm>
          <a:solidFill>
            <a:srgbClr val="FF0000"/>
          </a:solidFill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D9F6046-8262-34D8-DFDF-E32377FB01E6}"/>
                </a:ext>
              </a:extLst>
            </p:cNvPr>
            <p:cNvSpPr/>
            <p:nvPr/>
          </p:nvSpPr>
          <p:spPr>
            <a:xfrm>
              <a:off x="1981200" y="0"/>
              <a:ext cx="1129553" cy="6544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Auth.py</a:t>
              </a:r>
            </a:p>
          </p:txBody>
        </p:sp>
        <p:cxnSp>
          <p:nvCxnSpPr>
            <p:cNvPr id="23" name="Rechte verbindingslijn 22">
              <a:extLst>
                <a:ext uri="{FF2B5EF4-FFF2-40B4-BE49-F238E27FC236}">
                  <a16:creationId xmlns:a16="http://schemas.microsoft.com/office/drawing/2014/main" id="{1D5E374E-3562-FE6C-BA43-6340528B655F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2545976" y="654424"/>
              <a:ext cx="1" cy="6203576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C5514609-A398-CFBC-D026-A1C7E868009F}"/>
              </a:ext>
            </a:extLst>
          </p:cNvPr>
          <p:cNvGrpSpPr/>
          <p:nvPr/>
        </p:nvGrpSpPr>
        <p:grpSpPr>
          <a:xfrm>
            <a:off x="6571132" y="0"/>
            <a:ext cx="1129553" cy="6858000"/>
            <a:chOff x="1981200" y="0"/>
            <a:chExt cx="1129553" cy="6858000"/>
          </a:xfrm>
          <a:solidFill>
            <a:srgbClr val="FFC000"/>
          </a:solidFill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801BDCB2-959A-496A-CD38-DB0B6457C6AC}"/>
                </a:ext>
              </a:extLst>
            </p:cNvPr>
            <p:cNvSpPr/>
            <p:nvPr/>
          </p:nvSpPr>
          <p:spPr>
            <a:xfrm>
              <a:off x="1981200" y="0"/>
              <a:ext cx="1129553" cy="6544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Auth.py</a:t>
              </a:r>
            </a:p>
          </p:txBody>
        </p:sp>
        <p:cxnSp>
          <p:nvCxnSpPr>
            <p:cNvPr id="26" name="Rechte verbindingslijn 25">
              <a:extLst>
                <a:ext uri="{FF2B5EF4-FFF2-40B4-BE49-F238E27FC236}">
                  <a16:creationId xmlns:a16="http://schemas.microsoft.com/office/drawing/2014/main" id="{E3ED2F82-5FF7-16A9-E1B1-B0B00EE79B75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2545976" y="654424"/>
              <a:ext cx="1" cy="6203576"/>
            </a:xfrm>
            <a:prstGeom prst="line">
              <a:avLst/>
            </a:prstGeom>
            <a:grpFill/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hthoek 26">
            <a:extLst>
              <a:ext uri="{FF2B5EF4-FFF2-40B4-BE49-F238E27FC236}">
                <a16:creationId xmlns:a16="http://schemas.microsoft.com/office/drawing/2014/main" id="{53CC4BDC-E28D-7695-20D2-68F58757D947}"/>
              </a:ext>
            </a:extLst>
          </p:cNvPr>
          <p:cNvSpPr/>
          <p:nvPr/>
        </p:nvSpPr>
        <p:spPr>
          <a:xfrm>
            <a:off x="448237" y="923365"/>
            <a:ext cx="243227" cy="55134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17541BA0-CA1A-DF1A-5346-FBCB3E8237A6}"/>
              </a:ext>
            </a:extLst>
          </p:cNvPr>
          <p:cNvSpPr/>
          <p:nvPr/>
        </p:nvSpPr>
        <p:spPr>
          <a:xfrm>
            <a:off x="2938102" y="1118001"/>
            <a:ext cx="233069" cy="3003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F89DD338-9307-A52D-DC75-1E1BDB98AA4B}"/>
              </a:ext>
            </a:extLst>
          </p:cNvPr>
          <p:cNvCxnSpPr>
            <a:cxnSpLocks/>
          </p:cNvCxnSpPr>
          <p:nvPr/>
        </p:nvCxnSpPr>
        <p:spPr>
          <a:xfrm>
            <a:off x="705893" y="1122485"/>
            <a:ext cx="2232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27199817-7515-3DFD-B39C-C4BC224022C3}"/>
              </a:ext>
            </a:extLst>
          </p:cNvPr>
          <p:cNvCxnSpPr>
            <a:cxnSpLocks/>
          </p:cNvCxnSpPr>
          <p:nvPr/>
        </p:nvCxnSpPr>
        <p:spPr>
          <a:xfrm flipH="1">
            <a:off x="705893" y="1398151"/>
            <a:ext cx="222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6A239A3A-4224-DC85-744E-E368BE4523BA}"/>
              </a:ext>
            </a:extLst>
          </p:cNvPr>
          <p:cNvSpPr txBox="1"/>
          <p:nvPr/>
        </p:nvSpPr>
        <p:spPr>
          <a:xfrm>
            <a:off x="738223" y="875300"/>
            <a:ext cx="2062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get </a:t>
            </a:r>
            <a:r>
              <a:rPr lang="nl-BE" sz="1200" dirty="0" err="1"/>
              <a:t>request</a:t>
            </a:r>
            <a:r>
              <a:rPr lang="nl-BE" sz="1200" dirty="0"/>
              <a:t> login page (/login)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7C053A46-6ABE-80E8-EAF9-568132783910}"/>
              </a:ext>
            </a:extLst>
          </p:cNvPr>
          <p:cNvSpPr txBox="1"/>
          <p:nvPr/>
        </p:nvSpPr>
        <p:spPr>
          <a:xfrm>
            <a:off x="1178060" y="1172247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>
                <a:solidFill>
                  <a:srgbClr val="FF0000"/>
                </a:solidFill>
              </a:rPr>
              <a:t>AC_login.html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C38DBD27-444B-B03E-1618-C28D48407703}"/>
              </a:ext>
            </a:extLst>
          </p:cNvPr>
          <p:cNvSpPr/>
          <p:nvPr/>
        </p:nvSpPr>
        <p:spPr>
          <a:xfrm>
            <a:off x="5387744" y="1632057"/>
            <a:ext cx="187354" cy="22488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8EA284E1-1C35-D683-36C7-EA5FED514470}"/>
              </a:ext>
            </a:extLst>
          </p:cNvPr>
          <p:cNvCxnSpPr/>
          <p:nvPr/>
        </p:nvCxnSpPr>
        <p:spPr>
          <a:xfrm>
            <a:off x="699156" y="1632057"/>
            <a:ext cx="467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EE07213B-2213-CB67-44C7-4462F76A749D}"/>
              </a:ext>
            </a:extLst>
          </p:cNvPr>
          <p:cNvSpPr txBox="1"/>
          <p:nvPr/>
        </p:nvSpPr>
        <p:spPr>
          <a:xfrm>
            <a:off x="3286543" y="1379923"/>
            <a:ext cx="209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get </a:t>
            </a:r>
            <a:r>
              <a:rPr lang="nl-BE" sz="1200" dirty="0" err="1"/>
              <a:t>request</a:t>
            </a:r>
            <a:r>
              <a:rPr lang="nl-BE" sz="1200" dirty="0"/>
              <a:t> </a:t>
            </a:r>
            <a:r>
              <a:rPr lang="nl-BE" sz="1200" dirty="0" err="1"/>
              <a:t>signin</a:t>
            </a:r>
            <a:r>
              <a:rPr lang="nl-BE" sz="1200" dirty="0"/>
              <a:t> page (/</a:t>
            </a:r>
            <a:r>
              <a:rPr lang="nl-BE" sz="1200" dirty="0" err="1"/>
              <a:t>auth</a:t>
            </a:r>
            <a:r>
              <a:rPr lang="nl-BE" sz="1200" dirty="0"/>
              <a:t>)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4ABAAA8E-0C85-FDDE-7A4C-5DD497BED1AC}"/>
              </a:ext>
            </a:extLst>
          </p:cNvPr>
          <p:cNvSpPr/>
          <p:nvPr/>
        </p:nvSpPr>
        <p:spPr>
          <a:xfrm>
            <a:off x="6995598" y="1595734"/>
            <a:ext cx="233069" cy="3003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6E3F8CE1-A57A-5ED4-C06B-18EE579C5E4B}"/>
              </a:ext>
            </a:extLst>
          </p:cNvPr>
          <p:cNvCxnSpPr>
            <a:cxnSpLocks/>
          </p:cNvCxnSpPr>
          <p:nvPr/>
        </p:nvCxnSpPr>
        <p:spPr>
          <a:xfrm>
            <a:off x="5610554" y="1665211"/>
            <a:ext cx="138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77BA0F18-55DC-841A-A772-B062769B1B44}"/>
              </a:ext>
            </a:extLst>
          </p:cNvPr>
          <p:cNvSpPr txBox="1"/>
          <p:nvPr/>
        </p:nvSpPr>
        <p:spPr>
          <a:xfrm>
            <a:off x="5658252" y="1388212"/>
            <a:ext cx="1270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verify_client_info</a:t>
            </a:r>
            <a:endParaRPr lang="nl-BE" sz="1200" dirty="0"/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4EBF33B3-C28C-CE13-A4E6-CAEA2B9F6965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5588118" y="1896053"/>
            <a:ext cx="152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83E079F7-0FB2-BD68-F191-598A20590957}"/>
              </a:ext>
            </a:extLst>
          </p:cNvPr>
          <p:cNvSpPr txBox="1"/>
          <p:nvPr/>
        </p:nvSpPr>
        <p:spPr>
          <a:xfrm>
            <a:off x="6008375" y="1665211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result</a:t>
            </a:r>
            <a:endParaRPr lang="nl-BE" sz="1200" dirty="0"/>
          </a:p>
        </p:txBody>
      </p: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2AA8137E-5FCB-5860-2886-5EEAB7F7F6D4}"/>
              </a:ext>
            </a:extLst>
          </p:cNvPr>
          <p:cNvCxnSpPr/>
          <p:nvPr/>
        </p:nvCxnSpPr>
        <p:spPr>
          <a:xfrm flipH="1">
            <a:off x="708105" y="1956472"/>
            <a:ext cx="467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>
            <a:extLst>
              <a:ext uri="{FF2B5EF4-FFF2-40B4-BE49-F238E27FC236}">
                <a16:creationId xmlns:a16="http://schemas.microsoft.com/office/drawing/2014/main" id="{0D111E41-047C-ADCA-1D0A-B40AC4154FD5}"/>
              </a:ext>
            </a:extLst>
          </p:cNvPr>
          <p:cNvSpPr txBox="1"/>
          <p:nvPr/>
        </p:nvSpPr>
        <p:spPr>
          <a:xfrm>
            <a:off x="1176269" y="1671034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>
                <a:solidFill>
                  <a:srgbClr val="FF0000"/>
                </a:solidFill>
              </a:rPr>
              <a:t>AC_grant_access.html</a:t>
            </a:r>
          </a:p>
        </p:txBody>
      </p:sp>
      <p:cxnSp>
        <p:nvCxnSpPr>
          <p:cNvPr id="57" name="Rechte verbindingslijn met pijl 56">
            <a:extLst>
              <a:ext uri="{FF2B5EF4-FFF2-40B4-BE49-F238E27FC236}">
                <a16:creationId xmlns:a16="http://schemas.microsoft.com/office/drawing/2014/main" id="{EE16C7F8-84BA-50E8-3335-BFC9492FF766}"/>
              </a:ext>
            </a:extLst>
          </p:cNvPr>
          <p:cNvCxnSpPr/>
          <p:nvPr/>
        </p:nvCxnSpPr>
        <p:spPr>
          <a:xfrm>
            <a:off x="708105" y="2187321"/>
            <a:ext cx="467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>
            <a:extLst>
              <a:ext uri="{FF2B5EF4-FFF2-40B4-BE49-F238E27FC236}">
                <a16:creationId xmlns:a16="http://schemas.microsoft.com/office/drawing/2014/main" id="{BC49C099-B0F8-70BA-AE95-A9F0AEDCB5D3}"/>
              </a:ext>
            </a:extLst>
          </p:cNvPr>
          <p:cNvSpPr txBox="1"/>
          <p:nvPr/>
        </p:nvSpPr>
        <p:spPr>
          <a:xfrm>
            <a:off x="3264009" y="1937680"/>
            <a:ext cx="140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post </a:t>
            </a:r>
            <a:r>
              <a:rPr lang="nl-BE" sz="1200" dirty="0" err="1"/>
              <a:t>signin</a:t>
            </a:r>
            <a:r>
              <a:rPr lang="nl-BE" sz="1200" dirty="0"/>
              <a:t> (/</a:t>
            </a:r>
            <a:r>
              <a:rPr lang="nl-BE" sz="1200" dirty="0" err="1"/>
              <a:t>signin</a:t>
            </a:r>
            <a:r>
              <a:rPr lang="nl-BE" sz="1200" dirty="0"/>
              <a:t>)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1117267-07A6-3BF7-13EF-ABC417F4837F}"/>
              </a:ext>
            </a:extLst>
          </p:cNvPr>
          <p:cNvSpPr/>
          <p:nvPr/>
        </p:nvSpPr>
        <p:spPr>
          <a:xfrm>
            <a:off x="7019843" y="2187410"/>
            <a:ext cx="233069" cy="3003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188BA9BF-383D-4228-FC14-24F981DDD977}"/>
              </a:ext>
            </a:extLst>
          </p:cNvPr>
          <p:cNvCxnSpPr>
            <a:cxnSpLocks/>
          </p:cNvCxnSpPr>
          <p:nvPr/>
        </p:nvCxnSpPr>
        <p:spPr>
          <a:xfrm>
            <a:off x="5634799" y="2256887"/>
            <a:ext cx="138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416FD5C8-9ED5-9542-A0B1-8FA0F58B07E3}"/>
              </a:ext>
            </a:extLst>
          </p:cNvPr>
          <p:cNvSpPr txBox="1"/>
          <p:nvPr/>
        </p:nvSpPr>
        <p:spPr>
          <a:xfrm>
            <a:off x="5692718" y="1996644"/>
            <a:ext cx="1270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verify_client_info</a:t>
            </a:r>
            <a:endParaRPr lang="nl-BE" sz="1200" dirty="0"/>
          </a:p>
        </p:txBody>
      </p:sp>
      <p:cxnSp>
        <p:nvCxnSpPr>
          <p:cNvPr id="62" name="Rechte verbindingslijn met pijl 61">
            <a:extLst>
              <a:ext uri="{FF2B5EF4-FFF2-40B4-BE49-F238E27FC236}">
                <a16:creationId xmlns:a16="http://schemas.microsoft.com/office/drawing/2014/main" id="{50928BDE-18A4-EBD8-8395-F7038FD61AA8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612363" y="2487729"/>
            <a:ext cx="152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282BE58E-0286-5F64-874B-6AAF99109A82}"/>
              </a:ext>
            </a:extLst>
          </p:cNvPr>
          <p:cNvSpPr txBox="1"/>
          <p:nvPr/>
        </p:nvSpPr>
        <p:spPr>
          <a:xfrm>
            <a:off x="6032620" y="2256887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result</a:t>
            </a:r>
            <a:endParaRPr lang="nl-BE" sz="1200" dirty="0"/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C0F4D52A-795F-A6D7-9396-C94E0F6274F8}"/>
              </a:ext>
            </a:extLst>
          </p:cNvPr>
          <p:cNvSpPr/>
          <p:nvPr/>
        </p:nvSpPr>
        <p:spPr>
          <a:xfrm>
            <a:off x="7018512" y="2856339"/>
            <a:ext cx="233069" cy="3003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6CCA9EE5-87F3-9278-DFFE-5D18D2076BB2}"/>
              </a:ext>
            </a:extLst>
          </p:cNvPr>
          <p:cNvCxnSpPr>
            <a:cxnSpLocks/>
          </p:cNvCxnSpPr>
          <p:nvPr/>
        </p:nvCxnSpPr>
        <p:spPr>
          <a:xfrm>
            <a:off x="5633468" y="2925816"/>
            <a:ext cx="138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vak 65">
            <a:extLst>
              <a:ext uri="{FF2B5EF4-FFF2-40B4-BE49-F238E27FC236}">
                <a16:creationId xmlns:a16="http://schemas.microsoft.com/office/drawing/2014/main" id="{02FD5D2B-161E-B839-9C7D-F9EC2EA06F7F}"/>
              </a:ext>
            </a:extLst>
          </p:cNvPr>
          <p:cNvSpPr txBox="1"/>
          <p:nvPr/>
        </p:nvSpPr>
        <p:spPr>
          <a:xfrm>
            <a:off x="5593091" y="2648817"/>
            <a:ext cx="2086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authenticate_user_credentials</a:t>
            </a:r>
            <a:endParaRPr lang="nl-BE" sz="1200" dirty="0"/>
          </a:p>
        </p:txBody>
      </p: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0A59D8FD-E4DF-6D2B-B9AA-A34940853A4E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5611032" y="3156658"/>
            <a:ext cx="152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vak 67">
            <a:extLst>
              <a:ext uri="{FF2B5EF4-FFF2-40B4-BE49-F238E27FC236}">
                <a16:creationId xmlns:a16="http://schemas.microsoft.com/office/drawing/2014/main" id="{66F54CBE-32FD-4A59-D579-72B2AC930ACD}"/>
              </a:ext>
            </a:extLst>
          </p:cNvPr>
          <p:cNvSpPr txBox="1"/>
          <p:nvPr/>
        </p:nvSpPr>
        <p:spPr>
          <a:xfrm>
            <a:off x="6031289" y="2925816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result</a:t>
            </a:r>
            <a:endParaRPr lang="nl-BE" sz="1200" dirty="0"/>
          </a:p>
        </p:txBody>
      </p:sp>
      <p:sp>
        <p:nvSpPr>
          <p:cNvPr id="69" name="Rechthoek 68">
            <a:extLst>
              <a:ext uri="{FF2B5EF4-FFF2-40B4-BE49-F238E27FC236}">
                <a16:creationId xmlns:a16="http://schemas.microsoft.com/office/drawing/2014/main" id="{5BA84733-262B-ECC8-CCBF-D7CC5ED0D53A}"/>
              </a:ext>
            </a:extLst>
          </p:cNvPr>
          <p:cNvSpPr/>
          <p:nvPr/>
        </p:nvSpPr>
        <p:spPr>
          <a:xfrm>
            <a:off x="7010346" y="3468563"/>
            <a:ext cx="233069" cy="3003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B6B728B2-2189-7BE2-CB33-12FF11557B07}"/>
              </a:ext>
            </a:extLst>
          </p:cNvPr>
          <p:cNvCxnSpPr>
            <a:cxnSpLocks/>
          </p:cNvCxnSpPr>
          <p:nvPr/>
        </p:nvCxnSpPr>
        <p:spPr>
          <a:xfrm>
            <a:off x="5600800" y="3539109"/>
            <a:ext cx="138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8545F19A-DA90-2A30-E321-F54E574938D2}"/>
              </a:ext>
            </a:extLst>
          </p:cNvPr>
          <p:cNvSpPr txBox="1"/>
          <p:nvPr/>
        </p:nvSpPr>
        <p:spPr>
          <a:xfrm>
            <a:off x="5560423" y="3262110"/>
            <a:ext cx="2108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generate_authentication_code</a:t>
            </a:r>
            <a:endParaRPr lang="nl-BE" sz="1200" dirty="0"/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C43ECECD-559C-573C-670A-3B3F47244D81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5602866" y="3768882"/>
            <a:ext cx="152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720A44AE-F038-0B4B-CD92-B1794BFB02EE}"/>
              </a:ext>
            </a:extLst>
          </p:cNvPr>
          <p:cNvSpPr txBox="1"/>
          <p:nvPr/>
        </p:nvSpPr>
        <p:spPr>
          <a:xfrm>
            <a:off x="5588118" y="3524329"/>
            <a:ext cx="1477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authentication_code</a:t>
            </a:r>
            <a:endParaRPr lang="nl-BE" sz="1200" dirty="0"/>
          </a:p>
        </p:txBody>
      </p:sp>
      <p:cxnSp>
        <p:nvCxnSpPr>
          <p:cNvPr id="75" name="Rechte verbindingslijn met pijl 74">
            <a:extLst>
              <a:ext uri="{FF2B5EF4-FFF2-40B4-BE49-F238E27FC236}">
                <a16:creationId xmlns:a16="http://schemas.microsoft.com/office/drawing/2014/main" id="{634794A8-EC82-444D-4E87-B70145CC66CE}"/>
              </a:ext>
            </a:extLst>
          </p:cNvPr>
          <p:cNvCxnSpPr/>
          <p:nvPr/>
        </p:nvCxnSpPr>
        <p:spPr>
          <a:xfrm flipH="1" flipV="1">
            <a:off x="672329" y="3809765"/>
            <a:ext cx="4650943" cy="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kstvak 75">
            <a:extLst>
              <a:ext uri="{FF2B5EF4-FFF2-40B4-BE49-F238E27FC236}">
                <a16:creationId xmlns:a16="http://schemas.microsoft.com/office/drawing/2014/main" id="{F67834E0-859F-565B-97D1-8A44866D36FC}"/>
              </a:ext>
            </a:extLst>
          </p:cNvPr>
          <p:cNvSpPr txBox="1"/>
          <p:nvPr/>
        </p:nvSpPr>
        <p:spPr>
          <a:xfrm>
            <a:off x="2660831" y="3550778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redirect</a:t>
            </a:r>
            <a:r>
              <a:rPr lang="nl-BE" sz="1200" dirty="0"/>
              <a:t> </a:t>
            </a:r>
            <a:r>
              <a:rPr lang="nl-BE" sz="1200" dirty="0" err="1"/>
              <a:t>to</a:t>
            </a:r>
            <a:r>
              <a:rPr lang="nl-BE" sz="1200" dirty="0"/>
              <a:t> /</a:t>
            </a:r>
            <a:r>
              <a:rPr lang="nl-BE" sz="1200" dirty="0" err="1"/>
              <a:t>callback</a:t>
            </a:r>
            <a:r>
              <a:rPr lang="nl-BE" sz="1200" dirty="0"/>
              <a:t> </a:t>
            </a:r>
            <a:r>
              <a:rPr lang="nl-BE" sz="1200" dirty="0" err="1"/>
              <a:t>with</a:t>
            </a:r>
            <a:r>
              <a:rPr lang="nl-BE" sz="1200" dirty="0"/>
              <a:t> </a:t>
            </a:r>
            <a:r>
              <a:rPr lang="nl-BE" sz="1200" dirty="0" err="1"/>
              <a:t>auth.code</a:t>
            </a:r>
            <a:endParaRPr lang="nl-BE" sz="1200" dirty="0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8AC983DC-9CB6-9EB2-C7D6-EA0AFDF55B0E}"/>
              </a:ext>
            </a:extLst>
          </p:cNvPr>
          <p:cNvSpPr/>
          <p:nvPr/>
        </p:nvSpPr>
        <p:spPr>
          <a:xfrm>
            <a:off x="2922433" y="4015986"/>
            <a:ext cx="209053" cy="16878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9" name="Rechte verbindingslijn met pijl 78">
            <a:extLst>
              <a:ext uri="{FF2B5EF4-FFF2-40B4-BE49-F238E27FC236}">
                <a16:creationId xmlns:a16="http://schemas.microsoft.com/office/drawing/2014/main" id="{2A406F5D-FF4C-3FA0-5259-F99AC339AB04}"/>
              </a:ext>
            </a:extLst>
          </p:cNvPr>
          <p:cNvCxnSpPr/>
          <p:nvPr/>
        </p:nvCxnSpPr>
        <p:spPr>
          <a:xfrm>
            <a:off x="717098" y="4042482"/>
            <a:ext cx="2178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kstvak 79">
            <a:extLst>
              <a:ext uri="{FF2B5EF4-FFF2-40B4-BE49-F238E27FC236}">
                <a16:creationId xmlns:a16="http://schemas.microsoft.com/office/drawing/2014/main" id="{07F3ACC9-AC6E-B252-F9AB-9A44E2CC5613}"/>
              </a:ext>
            </a:extLst>
          </p:cNvPr>
          <p:cNvSpPr txBox="1"/>
          <p:nvPr/>
        </p:nvSpPr>
        <p:spPr>
          <a:xfrm>
            <a:off x="966640" y="3793515"/>
            <a:ext cx="17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/</a:t>
            </a:r>
            <a:r>
              <a:rPr lang="nl-BE" sz="1200" dirty="0" err="1"/>
              <a:t>callback</a:t>
            </a:r>
            <a:r>
              <a:rPr lang="nl-BE" sz="1200" dirty="0"/>
              <a:t> </a:t>
            </a:r>
            <a:r>
              <a:rPr lang="nl-BE" sz="1200" dirty="0" err="1"/>
              <a:t>with</a:t>
            </a:r>
            <a:r>
              <a:rPr lang="nl-BE" sz="1200" dirty="0"/>
              <a:t> </a:t>
            </a:r>
            <a:r>
              <a:rPr lang="nl-BE" sz="1200" dirty="0" err="1"/>
              <a:t>auth.code</a:t>
            </a:r>
            <a:endParaRPr lang="nl-BE" sz="1200" dirty="0"/>
          </a:p>
        </p:txBody>
      </p:sp>
      <p:sp>
        <p:nvSpPr>
          <p:cNvPr id="81" name="Rechthoek 80">
            <a:extLst>
              <a:ext uri="{FF2B5EF4-FFF2-40B4-BE49-F238E27FC236}">
                <a16:creationId xmlns:a16="http://schemas.microsoft.com/office/drawing/2014/main" id="{EFC6A72D-628D-46D1-043B-6B5551DB05F2}"/>
              </a:ext>
            </a:extLst>
          </p:cNvPr>
          <p:cNvSpPr/>
          <p:nvPr/>
        </p:nvSpPr>
        <p:spPr>
          <a:xfrm>
            <a:off x="5378795" y="4258520"/>
            <a:ext cx="209054" cy="14350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7117A724-D2DF-ED18-6956-B57AD1FAA03D}"/>
              </a:ext>
            </a:extLst>
          </p:cNvPr>
          <p:cNvCxnSpPr/>
          <p:nvPr/>
        </p:nvCxnSpPr>
        <p:spPr>
          <a:xfrm>
            <a:off x="3155501" y="4258520"/>
            <a:ext cx="2212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65F2FFC8-98CF-765D-41C5-D5B542FAD8BA}"/>
              </a:ext>
            </a:extLst>
          </p:cNvPr>
          <p:cNvSpPr txBox="1"/>
          <p:nvPr/>
        </p:nvSpPr>
        <p:spPr>
          <a:xfrm>
            <a:off x="3784253" y="4028584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post </a:t>
            </a:r>
            <a:r>
              <a:rPr lang="nl-BE" sz="1200" dirty="0" err="1"/>
              <a:t>to</a:t>
            </a:r>
            <a:r>
              <a:rPr lang="nl-BE" sz="1200" dirty="0"/>
              <a:t> /token</a:t>
            </a:r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176856CB-868B-30E8-F2E2-573987E53860}"/>
              </a:ext>
            </a:extLst>
          </p:cNvPr>
          <p:cNvSpPr/>
          <p:nvPr/>
        </p:nvSpPr>
        <p:spPr>
          <a:xfrm>
            <a:off x="7000593" y="4269534"/>
            <a:ext cx="233069" cy="3003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6" name="Rechte verbindingslijn met pijl 85">
            <a:extLst>
              <a:ext uri="{FF2B5EF4-FFF2-40B4-BE49-F238E27FC236}">
                <a16:creationId xmlns:a16="http://schemas.microsoft.com/office/drawing/2014/main" id="{43D2BE25-4A52-193B-0513-487BCCBDFBCE}"/>
              </a:ext>
            </a:extLst>
          </p:cNvPr>
          <p:cNvCxnSpPr>
            <a:cxnSpLocks/>
          </p:cNvCxnSpPr>
          <p:nvPr/>
        </p:nvCxnSpPr>
        <p:spPr>
          <a:xfrm>
            <a:off x="5615549" y="4339011"/>
            <a:ext cx="138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vak 86">
            <a:extLst>
              <a:ext uri="{FF2B5EF4-FFF2-40B4-BE49-F238E27FC236}">
                <a16:creationId xmlns:a16="http://schemas.microsoft.com/office/drawing/2014/main" id="{C83A38E6-F5E9-BBAF-01D6-437576ED8137}"/>
              </a:ext>
            </a:extLst>
          </p:cNvPr>
          <p:cNvSpPr txBox="1"/>
          <p:nvPr/>
        </p:nvSpPr>
        <p:spPr>
          <a:xfrm>
            <a:off x="5575172" y="4062012"/>
            <a:ext cx="1395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authenticate_client</a:t>
            </a:r>
            <a:endParaRPr lang="nl-BE" sz="1200" dirty="0"/>
          </a:p>
        </p:txBody>
      </p:sp>
      <p:cxnSp>
        <p:nvCxnSpPr>
          <p:cNvPr id="88" name="Rechte verbindingslijn met pijl 87">
            <a:extLst>
              <a:ext uri="{FF2B5EF4-FFF2-40B4-BE49-F238E27FC236}">
                <a16:creationId xmlns:a16="http://schemas.microsoft.com/office/drawing/2014/main" id="{5A2456C8-E19D-8BBD-7DC6-E830B075F1DC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5593113" y="4569853"/>
            <a:ext cx="152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88">
            <a:extLst>
              <a:ext uri="{FF2B5EF4-FFF2-40B4-BE49-F238E27FC236}">
                <a16:creationId xmlns:a16="http://schemas.microsoft.com/office/drawing/2014/main" id="{F722EE95-594E-1115-1A30-88B5F39CAEEC}"/>
              </a:ext>
            </a:extLst>
          </p:cNvPr>
          <p:cNvSpPr txBox="1"/>
          <p:nvPr/>
        </p:nvSpPr>
        <p:spPr>
          <a:xfrm>
            <a:off x="6059514" y="4339011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result</a:t>
            </a:r>
            <a:endParaRPr lang="nl-BE" sz="1200" dirty="0"/>
          </a:p>
        </p:txBody>
      </p:sp>
      <p:sp>
        <p:nvSpPr>
          <p:cNvPr id="90" name="Rechthoek 89">
            <a:extLst>
              <a:ext uri="{FF2B5EF4-FFF2-40B4-BE49-F238E27FC236}">
                <a16:creationId xmlns:a16="http://schemas.microsoft.com/office/drawing/2014/main" id="{5874477D-4B9F-A6FE-8307-4B1875FBE038}"/>
              </a:ext>
            </a:extLst>
          </p:cNvPr>
          <p:cNvSpPr/>
          <p:nvPr/>
        </p:nvSpPr>
        <p:spPr>
          <a:xfrm>
            <a:off x="7000593" y="4763498"/>
            <a:ext cx="233069" cy="3003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68901EA0-02B4-0024-986F-A477F6A93174}"/>
              </a:ext>
            </a:extLst>
          </p:cNvPr>
          <p:cNvCxnSpPr>
            <a:cxnSpLocks/>
          </p:cNvCxnSpPr>
          <p:nvPr/>
        </p:nvCxnSpPr>
        <p:spPr>
          <a:xfrm>
            <a:off x="5615549" y="4832975"/>
            <a:ext cx="138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>
            <a:extLst>
              <a:ext uri="{FF2B5EF4-FFF2-40B4-BE49-F238E27FC236}">
                <a16:creationId xmlns:a16="http://schemas.microsoft.com/office/drawing/2014/main" id="{3DDD7D10-1558-D039-6523-315253E7D463}"/>
              </a:ext>
            </a:extLst>
          </p:cNvPr>
          <p:cNvSpPr txBox="1"/>
          <p:nvPr/>
        </p:nvSpPr>
        <p:spPr>
          <a:xfrm>
            <a:off x="5575172" y="4555976"/>
            <a:ext cx="1824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verify_authorization_code</a:t>
            </a:r>
            <a:endParaRPr lang="nl-BE" sz="1200" dirty="0"/>
          </a:p>
        </p:txBody>
      </p: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0A05D6F7-19BD-789A-3FAC-6CF9F6812C66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5593113" y="5063817"/>
            <a:ext cx="152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vak 93">
            <a:extLst>
              <a:ext uri="{FF2B5EF4-FFF2-40B4-BE49-F238E27FC236}">
                <a16:creationId xmlns:a16="http://schemas.microsoft.com/office/drawing/2014/main" id="{6828A54D-63F9-6359-4584-B5CD3581C24B}"/>
              </a:ext>
            </a:extLst>
          </p:cNvPr>
          <p:cNvSpPr txBox="1"/>
          <p:nvPr/>
        </p:nvSpPr>
        <p:spPr>
          <a:xfrm>
            <a:off x="6059514" y="4832975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result</a:t>
            </a:r>
            <a:endParaRPr lang="nl-BE" sz="1200" dirty="0"/>
          </a:p>
        </p:txBody>
      </p:sp>
      <p:sp>
        <p:nvSpPr>
          <p:cNvPr id="95" name="Rechthoek 94">
            <a:extLst>
              <a:ext uri="{FF2B5EF4-FFF2-40B4-BE49-F238E27FC236}">
                <a16:creationId xmlns:a16="http://schemas.microsoft.com/office/drawing/2014/main" id="{9286C72B-0732-E777-0637-96A832AEDDF3}"/>
              </a:ext>
            </a:extLst>
          </p:cNvPr>
          <p:cNvSpPr/>
          <p:nvPr/>
        </p:nvSpPr>
        <p:spPr>
          <a:xfrm>
            <a:off x="7018512" y="5253689"/>
            <a:ext cx="233069" cy="3003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4E464D81-3F8A-17B7-A5CA-BC5ACFD7DB47}"/>
              </a:ext>
            </a:extLst>
          </p:cNvPr>
          <p:cNvCxnSpPr>
            <a:cxnSpLocks/>
          </p:cNvCxnSpPr>
          <p:nvPr/>
        </p:nvCxnSpPr>
        <p:spPr>
          <a:xfrm>
            <a:off x="5633468" y="5323166"/>
            <a:ext cx="138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kstvak 96">
            <a:extLst>
              <a:ext uri="{FF2B5EF4-FFF2-40B4-BE49-F238E27FC236}">
                <a16:creationId xmlns:a16="http://schemas.microsoft.com/office/drawing/2014/main" id="{E49D75C0-ED01-4633-F4C3-95289223EBF8}"/>
              </a:ext>
            </a:extLst>
          </p:cNvPr>
          <p:cNvSpPr txBox="1"/>
          <p:nvPr/>
        </p:nvSpPr>
        <p:spPr>
          <a:xfrm>
            <a:off x="5593091" y="5046167"/>
            <a:ext cx="1650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generate_access_token</a:t>
            </a:r>
            <a:endParaRPr lang="nl-BE" sz="1200" dirty="0"/>
          </a:p>
        </p:txBody>
      </p: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FCAC3F15-A429-512F-5E12-BFFE7DDD0593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5611032" y="5554008"/>
            <a:ext cx="152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kstvak 98">
            <a:extLst>
              <a:ext uri="{FF2B5EF4-FFF2-40B4-BE49-F238E27FC236}">
                <a16:creationId xmlns:a16="http://schemas.microsoft.com/office/drawing/2014/main" id="{3EF22E85-3408-E69C-68AA-EC0FD687593C}"/>
              </a:ext>
            </a:extLst>
          </p:cNvPr>
          <p:cNvSpPr txBox="1"/>
          <p:nvPr/>
        </p:nvSpPr>
        <p:spPr>
          <a:xfrm>
            <a:off x="6077433" y="532316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access_token</a:t>
            </a:r>
            <a:endParaRPr lang="nl-BE" sz="1200" dirty="0"/>
          </a:p>
        </p:txBody>
      </p: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83B25267-0801-A101-EBF2-5F2199ACEAD9}"/>
              </a:ext>
            </a:extLst>
          </p:cNvPr>
          <p:cNvCxnSpPr>
            <a:cxnSpLocks/>
          </p:cNvCxnSpPr>
          <p:nvPr/>
        </p:nvCxnSpPr>
        <p:spPr>
          <a:xfrm flipH="1">
            <a:off x="3155501" y="5693578"/>
            <a:ext cx="219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101">
            <a:extLst>
              <a:ext uri="{FF2B5EF4-FFF2-40B4-BE49-F238E27FC236}">
                <a16:creationId xmlns:a16="http://schemas.microsoft.com/office/drawing/2014/main" id="{1D52FE47-6B39-FCA8-986B-95B720E6FB18}"/>
              </a:ext>
            </a:extLst>
          </p:cNvPr>
          <p:cNvSpPr txBox="1"/>
          <p:nvPr/>
        </p:nvSpPr>
        <p:spPr>
          <a:xfrm>
            <a:off x="3712507" y="5416579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access token</a:t>
            </a:r>
          </a:p>
        </p:txBody>
      </p:sp>
      <p:sp>
        <p:nvSpPr>
          <p:cNvPr id="105" name="Tekstvak 104">
            <a:extLst>
              <a:ext uri="{FF2B5EF4-FFF2-40B4-BE49-F238E27FC236}">
                <a16:creationId xmlns:a16="http://schemas.microsoft.com/office/drawing/2014/main" id="{FD8F30A4-73DE-259D-C13B-59BBB0109C48}"/>
              </a:ext>
            </a:extLst>
          </p:cNvPr>
          <p:cNvSpPr txBox="1"/>
          <p:nvPr/>
        </p:nvSpPr>
        <p:spPr>
          <a:xfrm>
            <a:off x="1366709" y="565409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main</a:t>
            </a:r>
            <a:r>
              <a:rPr lang="nl-BE" sz="1200" dirty="0"/>
              <a:t> (/)</a:t>
            </a:r>
          </a:p>
        </p:txBody>
      </p:sp>
      <p:sp>
        <p:nvSpPr>
          <p:cNvPr id="107" name="Rechthoek 106">
            <a:extLst>
              <a:ext uri="{FF2B5EF4-FFF2-40B4-BE49-F238E27FC236}">
                <a16:creationId xmlns:a16="http://schemas.microsoft.com/office/drawing/2014/main" id="{454962F4-4C1C-D241-FAC4-4128B0568257}"/>
              </a:ext>
            </a:extLst>
          </p:cNvPr>
          <p:cNvSpPr/>
          <p:nvPr/>
        </p:nvSpPr>
        <p:spPr>
          <a:xfrm>
            <a:off x="2922433" y="5892675"/>
            <a:ext cx="197557" cy="4993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Rechthoek 107">
            <a:extLst>
              <a:ext uri="{FF2B5EF4-FFF2-40B4-BE49-F238E27FC236}">
                <a16:creationId xmlns:a16="http://schemas.microsoft.com/office/drawing/2014/main" id="{A51EDF18-7DAA-B85E-5F9B-D2E78673A3CE}"/>
              </a:ext>
            </a:extLst>
          </p:cNvPr>
          <p:cNvSpPr/>
          <p:nvPr/>
        </p:nvSpPr>
        <p:spPr>
          <a:xfrm>
            <a:off x="9835098" y="5995583"/>
            <a:ext cx="187202" cy="2769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9F52B4E4-5B1F-B5AB-695B-9252445CEC19}"/>
              </a:ext>
            </a:extLst>
          </p:cNvPr>
          <p:cNvCxnSpPr/>
          <p:nvPr/>
        </p:nvCxnSpPr>
        <p:spPr>
          <a:xfrm>
            <a:off x="3138258" y="6005484"/>
            <a:ext cx="6687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kstvak 110">
            <a:extLst>
              <a:ext uri="{FF2B5EF4-FFF2-40B4-BE49-F238E27FC236}">
                <a16:creationId xmlns:a16="http://schemas.microsoft.com/office/drawing/2014/main" id="{E86E7A24-F424-D3B6-868F-B2696AC1D38C}"/>
              </a:ext>
            </a:extLst>
          </p:cNvPr>
          <p:cNvSpPr txBox="1"/>
          <p:nvPr/>
        </p:nvSpPr>
        <p:spPr>
          <a:xfrm>
            <a:off x="5986858" y="57541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get resources</a:t>
            </a:r>
          </a:p>
        </p:txBody>
      </p: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648D23CA-3F51-9514-05F9-D76404164FE6}"/>
              </a:ext>
            </a:extLst>
          </p:cNvPr>
          <p:cNvCxnSpPr>
            <a:cxnSpLocks/>
          </p:cNvCxnSpPr>
          <p:nvPr/>
        </p:nvCxnSpPr>
        <p:spPr>
          <a:xfrm flipH="1">
            <a:off x="3129125" y="6252226"/>
            <a:ext cx="669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vak 113">
            <a:extLst>
              <a:ext uri="{FF2B5EF4-FFF2-40B4-BE49-F238E27FC236}">
                <a16:creationId xmlns:a16="http://schemas.microsoft.com/office/drawing/2014/main" id="{3D8B23FD-77AB-0AEF-52DB-B0CFBB9A0520}"/>
              </a:ext>
            </a:extLst>
          </p:cNvPr>
          <p:cNvSpPr txBox="1"/>
          <p:nvPr/>
        </p:nvSpPr>
        <p:spPr>
          <a:xfrm>
            <a:off x="6206086" y="5973698"/>
            <a:ext cx="789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resources</a:t>
            </a:r>
          </a:p>
        </p:txBody>
      </p:sp>
      <p:cxnSp>
        <p:nvCxnSpPr>
          <p:cNvPr id="116" name="Rechte verbindingslijn met pijl 115">
            <a:extLst>
              <a:ext uri="{FF2B5EF4-FFF2-40B4-BE49-F238E27FC236}">
                <a16:creationId xmlns:a16="http://schemas.microsoft.com/office/drawing/2014/main" id="{4ED6C290-4921-11A7-BEA9-D38A9ED05AA2}"/>
              </a:ext>
            </a:extLst>
          </p:cNvPr>
          <p:cNvCxnSpPr>
            <a:cxnSpLocks/>
          </p:cNvCxnSpPr>
          <p:nvPr/>
        </p:nvCxnSpPr>
        <p:spPr>
          <a:xfrm flipH="1">
            <a:off x="681162" y="6391987"/>
            <a:ext cx="2358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117">
            <a:extLst>
              <a:ext uri="{FF2B5EF4-FFF2-40B4-BE49-F238E27FC236}">
                <a16:creationId xmlns:a16="http://schemas.microsoft.com/office/drawing/2014/main" id="{42AA578D-AC45-2EDD-71B4-22E72CB7B52A}"/>
              </a:ext>
            </a:extLst>
          </p:cNvPr>
          <p:cNvSpPr txBox="1"/>
          <p:nvPr/>
        </p:nvSpPr>
        <p:spPr>
          <a:xfrm>
            <a:off x="1292654" y="6159777"/>
            <a:ext cx="859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>
                <a:solidFill>
                  <a:srgbClr val="FF0000"/>
                </a:solidFill>
              </a:rPr>
              <a:t>users.html</a:t>
            </a:r>
          </a:p>
        </p:txBody>
      </p:sp>
      <p:cxnSp>
        <p:nvCxnSpPr>
          <p:cNvPr id="120" name="Rechte verbindingslijn met pijl 119">
            <a:extLst>
              <a:ext uri="{FF2B5EF4-FFF2-40B4-BE49-F238E27FC236}">
                <a16:creationId xmlns:a16="http://schemas.microsoft.com/office/drawing/2014/main" id="{7194B0BB-A344-2112-B581-FC7BE87133C3}"/>
              </a:ext>
            </a:extLst>
          </p:cNvPr>
          <p:cNvCxnSpPr/>
          <p:nvPr/>
        </p:nvCxnSpPr>
        <p:spPr>
          <a:xfrm>
            <a:off x="10094259" y="6031173"/>
            <a:ext cx="138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hoek 120">
            <a:extLst>
              <a:ext uri="{FF2B5EF4-FFF2-40B4-BE49-F238E27FC236}">
                <a16:creationId xmlns:a16="http://schemas.microsoft.com/office/drawing/2014/main" id="{9DF8BFFF-F74A-BD32-884E-5F95849A1581}"/>
              </a:ext>
            </a:extLst>
          </p:cNvPr>
          <p:cNvSpPr/>
          <p:nvPr/>
        </p:nvSpPr>
        <p:spPr>
          <a:xfrm>
            <a:off x="11509838" y="6019513"/>
            <a:ext cx="233926" cy="2311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6C1CD4ED-57E0-AD19-C0A1-9FC210E697D4}"/>
              </a:ext>
            </a:extLst>
          </p:cNvPr>
          <p:cNvSpPr txBox="1"/>
          <p:nvPr/>
        </p:nvSpPr>
        <p:spPr>
          <a:xfrm>
            <a:off x="10020353" y="5780070"/>
            <a:ext cx="1445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verify_access_token</a:t>
            </a:r>
            <a:endParaRPr lang="nl-BE" sz="1200" dirty="0"/>
          </a:p>
        </p:txBody>
      </p:sp>
      <p:cxnSp>
        <p:nvCxnSpPr>
          <p:cNvPr id="124" name="Rechte verbindingslijn met pijl 123">
            <a:extLst>
              <a:ext uri="{FF2B5EF4-FFF2-40B4-BE49-F238E27FC236}">
                <a16:creationId xmlns:a16="http://schemas.microsoft.com/office/drawing/2014/main" id="{733AB47E-DEC4-FDA6-D8D3-9D1CE08E4205}"/>
              </a:ext>
            </a:extLst>
          </p:cNvPr>
          <p:cNvCxnSpPr>
            <a:cxnSpLocks/>
          </p:cNvCxnSpPr>
          <p:nvPr/>
        </p:nvCxnSpPr>
        <p:spPr>
          <a:xfrm flipH="1" flipV="1">
            <a:off x="10048350" y="6244411"/>
            <a:ext cx="1389529" cy="1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kstvak 125">
            <a:extLst>
              <a:ext uri="{FF2B5EF4-FFF2-40B4-BE49-F238E27FC236}">
                <a16:creationId xmlns:a16="http://schemas.microsoft.com/office/drawing/2014/main" id="{7EAADA27-32FB-D6C7-9DC9-32EFC23D92AB}"/>
              </a:ext>
            </a:extLst>
          </p:cNvPr>
          <p:cNvSpPr txBox="1"/>
          <p:nvPr/>
        </p:nvSpPr>
        <p:spPr>
          <a:xfrm>
            <a:off x="10518981" y="5973698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result</a:t>
            </a:r>
            <a:endParaRPr lang="nl-BE" sz="1200" dirty="0"/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658D27AD-F670-734B-C281-3248E82BEB9D}"/>
              </a:ext>
            </a:extLst>
          </p:cNvPr>
          <p:cNvCxnSpPr>
            <a:cxnSpLocks/>
          </p:cNvCxnSpPr>
          <p:nvPr/>
        </p:nvCxnSpPr>
        <p:spPr>
          <a:xfrm>
            <a:off x="699156" y="5916706"/>
            <a:ext cx="2205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96A9F0F9-CE50-AA71-F03E-ABCF3664E38F}"/>
              </a:ext>
            </a:extLst>
          </p:cNvPr>
          <p:cNvCxnSpPr>
            <a:stCxn id="77" idx="2"/>
          </p:cNvCxnSpPr>
          <p:nvPr/>
        </p:nvCxnSpPr>
        <p:spPr>
          <a:xfrm flipH="1" flipV="1">
            <a:off x="667058" y="5693578"/>
            <a:ext cx="2359902" cy="1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4F3CB783-06B4-5C7B-FB88-CDDDE899418E}"/>
              </a:ext>
            </a:extLst>
          </p:cNvPr>
          <p:cNvSpPr txBox="1"/>
          <p:nvPr/>
        </p:nvSpPr>
        <p:spPr>
          <a:xfrm>
            <a:off x="761542" y="5262744"/>
            <a:ext cx="198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/>
              <a:t>redirect</a:t>
            </a:r>
            <a:r>
              <a:rPr lang="nl-BE" sz="1200" dirty="0"/>
              <a:t> </a:t>
            </a:r>
            <a:r>
              <a:rPr lang="nl-BE" sz="1200" dirty="0" err="1"/>
              <a:t>to</a:t>
            </a:r>
            <a:r>
              <a:rPr lang="nl-BE" sz="1200" dirty="0"/>
              <a:t> </a:t>
            </a:r>
            <a:r>
              <a:rPr lang="nl-BE" sz="1200" dirty="0" err="1"/>
              <a:t>main</a:t>
            </a:r>
            <a:r>
              <a:rPr lang="nl-BE" sz="1200" dirty="0"/>
              <a:t> </a:t>
            </a:r>
            <a:r>
              <a:rPr lang="nl-BE" sz="1200" dirty="0" err="1"/>
              <a:t>with</a:t>
            </a:r>
            <a:r>
              <a:rPr lang="nl-BE" sz="1200" dirty="0"/>
              <a:t> cookie </a:t>
            </a:r>
          </a:p>
          <a:p>
            <a:r>
              <a:rPr lang="nl-BE" sz="1200" dirty="0" err="1"/>
              <a:t>for</a:t>
            </a:r>
            <a:r>
              <a:rPr lang="nl-BE" sz="1200" dirty="0"/>
              <a:t> access code (/)</a:t>
            </a:r>
          </a:p>
        </p:txBody>
      </p:sp>
    </p:spTree>
    <p:extLst>
      <p:ext uri="{BB962C8B-B14F-4D97-AF65-F5344CB8AC3E}">
        <p14:creationId xmlns:p14="http://schemas.microsoft.com/office/powerpoint/2010/main" val="26505518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158</Words>
  <Application>Microsoft Office PowerPoint</Application>
  <PresentationFormat>Breedbeeld</PresentationFormat>
  <Paragraphs>40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Bruyland</dc:creator>
  <cp:lastModifiedBy>Marc Bruyland</cp:lastModifiedBy>
  <cp:revision>6</cp:revision>
  <dcterms:created xsi:type="dcterms:W3CDTF">2023-07-14T21:03:10Z</dcterms:created>
  <dcterms:modified xsi:type="dcterms:W3CDTF">2023-07-16T19:30:13Z</dcterms:modified>
</cp:coreProperties>
</file>