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9B27C8-4DFC-4BE8-8E74-55BAD063EFE2}"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202411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B27C8-4DFC-4BE8-8E74-55BAD063EFE2}"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236005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B27C8-4DFC-4BE8-8E74-55BAD063EFE2}"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330289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B27C8-4DFC-4BE8-8E74-55BAD063EFE2}"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136874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9B27C8-4DFC-4BE8-8E74-55BAD063EFE2}" type="datetimeFigureOut">
              <a:rPr lang="en-US" smtClean="0"/>
              <a:t>10/25/2019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212101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9B27C8-4DFC-4BE8-8E74-55BAD063EFE2}"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266675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9B27C8-4DFC-4BE8-8E74-55BAD063EFE2}" type="datetimeFigureOut">
              <a:rPr lang="en-US" smtClean="0"/>
              <a:t>10/25/2019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162964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9B27C8-4DFC-4BE8-8E74-55BAD063EFE2}" type="datetimeFigureOut">
              <a:rPr lang="en-US" smtClean="0"/>
              <a:t>10/25/2019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46487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B27C8-4DFC-4BE8-8E74-55BAD063EFE2}" type="datetimeFigureOut">
              <a:rPr lang="en-US" smtClean="0"/>
              <a:t>10/25/2019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611398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9B27C8-4DFC-4BE8-8E74-55BAD063EFE2}"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159169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9B27C8-4DFC-4BE8-8E74-55BAD063EFE2}" type="datetimeFigureOut">
              <a:rPr lang="en-US" smtClean="0"/>
              <a:t>10/25/2019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BF61-00F8-43EF-9207-BFF12529076C}" type="slidenum">
              <a:rPr lang="en-US" smtClean="0"/>
              <a:t>‹#›</a:t>
            </a:fld>
            <a:endParaRPr lang="en-US"/>
          </a:p>
        </p:txBody>
      </p:sp>
    </p:spTree>
    <p:extLst>
      <p:ext uri="{BB962C8B-B14F-4D97-AF65-F5344CB8AC3E}">
        <p14:creationId xmlns:p14="http://schemas.microsoft.com/office/powerpoint/2010/main" val="26640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B27C8-4DFC-4BE8-8E74-55BAD063EFE2}" type="datetimeFigureOut">
              <a:rPr lang="en-US" smtClean="0"/>
              <a:t>10/25/2019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4BF61-00F8-43EF-9207-BFF12529076C}" type="slidenum">
              <a:rPr lang="en-US" smtClean="0"/>
              <a:t>‹#›</a:t>
            </a:fld>
            <a:endParaRPr lang="en-US"/>
          </a:p>
        </p:txBody>
      </p:sp>
    </p:spTree>
    <p:extLst>
      <p:ext uri="{BB962C8B-B14F-4D97-AF65-F5344CB8AC3E}">
        <p14:creationId xmlns:p14="http://schemas.microsoft.com/office/powerpoint/2010/main" val="138925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S60m4cP_2HQ" TargetMode="External"/><Relationship Id="rId2" Type="http://schemas.openxmlformats.org/officeDocument/2006/relationships/hyperlink" Target="https://www.youtube.com/watch?v=a3jZGByGLl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7692" y="211158"/>
            <a:ext cx="7874577" cy="6185918"/>
          </a:xfrm>
          <a:prstGeom prst="rect">
            <a:avLst/>
          </a:prstGeom>
        </p:spPr>
      </p:pic>
    </p:spTree>
    <p:extLst>
      <p:ext uri="{BB962C8B-B14F-4D97-AF65-F5344CB8AC3E}">
        <p14:creationId xmlns:p14="http://schemas.microsoft.com/office/powerpoint/2010/main" val="33313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9762" y="157162"/>
            <a:ext cx="8372475" cy="6543675"/>
          </a:xfrm>
          <a:prstGeom prst="rect">
            <a:avLst/>
          </a:prstGeom>
        </p:spPr>
      </p:pic>
    </p:spTree>
    <p:extLst>
      <p:ext uri="{BB962C8B-B14F-4D97-AF65-F5344CB8AC3E}">
        <p14:creationId xmlns:p14="http://schemas.microsoft.com/office/powerpoint/2010/main" val="51291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6425" y="142875"/>
            <a:ext cx="8439150" cy="6572250"/>
          </a:xfrm>
          <a:prstGeom prst="rect">
            <a:avLst/>
          </a:prstGeom>
        </p:spPr>
      </p:pic>
    </p:spTree>
    <p:extLst>
      <p:ext uri="{BB962C8B-B14F-4D97-AF65-F5344CB8AC3E}">
        <p14:creationId xmlns:p14="http://schemas.microsoft.com/office/powerpoint/2010/main" val="406882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8812" y="180975"/>
            <a:ext cx="8334375" cy="6496050"/>
          </a:xfrm>
          <a:prstGeom prst="rect">
            <a:avLst/>
          </a:prstGeom>
        </p:spPr>
      </p:pic>
    </p:spTree>
    <p:extLst>
      <p:ext uri="{BB962C8B-B14F-4D97-AF65-F5344CB8AC3E}">
        <p14:creationId xmlns:p14="http://schemas.microsoft.com/office/powerpoint/2010/main" val="37716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33575" y="147637"/>
            <a:ext cx="8324850" cy="6562725"/>
          </a:xfrm>
          <a:prstGeom prst="rect">
            <a:avLst/>
          </a:prstGeom>
        </p:spPr>
      </p:pic>
    </p:spTree>
    <p:extLst>
      <p:ext uri="{BB962C8B-B14F-4D97-AF65-F5344CB8AC3E}">
        <p14:creationId xmlns:p14="http://schemas.microsoft.com/office/powerpoint/2010/main" val="23171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0237" y="142875"/>
            <a:ext cx="8391525" cy="6572250"/>
          </a:xfrm>
          <a:prstGeom prst="rect">
            <a:avLst/>
          </a:prstGeom>
        </p:spPr>
      </p:pic>
    </p:spTree>
    <p:extLst>
      <p:ext uri="{BB962C8B-B14F-4D97-AF65-F5344CB8AC3E}">
        <p14:creationId xmlns:p14="http://schemas.microsoft.com/office/powerpoint/2010/main" val="240214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1662" y="104775"/>
            <a:ext cx="8448675" cy="6648450"/>
          </a:xfrm>
          <a:prstGeom prst="rect">
            <a:avLst/>
          </a:prstGeom>
        </p:spPr>
      </p:pic>
    </p:spTree>
    <p:extLst>
      <p:ext uri="{BB962C8B-B14F-4D97-AF65-F5344CB8AC3E}">
        <p14:creationId xmlns:p14="http://schemas.microsoft.com/office/powerpoint/2010/main" val="43678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2612" y="128587"/>
            <a:ext cx="8486775" cy="6600825"/>
          </a:xfrm>
          <a:prstGeom prst="rect">
            <a:avLst/>
          </a:prstGeom>
        </p:spPr>
      </p:pic>
    </p:spTree>
    <p:extLst>
      <p:ext uri="{BB962C8B-B14F-4D97-AF65-F5344CB8AC3E}">
        <p14:creationId xmlns:p14="http://schemas.microsoft.com/office/powerpoint/2010/main" val="3855203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0237" y="128587"/>
            <a:ext cx="8391525" cy="6600825"/>
          </a:xfrm>
          <a:prstGeom prst="rect">
            <a:avLst/>
          </a:prstGeom>
        </p:spPr>
      </p:pic>
    </p:spTree>
    <p:extLst>
      <p:ext uri="{BB962C8B-B14F-4D97-AF65-F5344CB8AC3E}">
        <p14:creationId xmlns:p14="http://schemas.microsoft.com/office/powerpoint/2010/main" val="165935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In conclusion we suggest you sell new conceptual products to the states that have the most breweries per capita. Also, you should continue to do a hard push in the states that have the least amount of breweries per capita. Even possibly a new product with a lower ABV as it appears there is a market for a lower ABV product.</a:t>
            </a:r>
          </a:p>
          <a:p>
            <a:r>
              <a:rPr lang="en-US" dirty="0"/>
              <a:t>We would like to do more research on this with actual sales data to provide even more confirmation to where they should focus on new and existing products. Possibly partner with our distribution and retail chains for their beer year over year beer sales.</a:t>
            </a:r>
          </a:p>
          <a:p>
            <a:endParaRPr lang="en-US" dirty="0"/>
          </a:p>
        </p:txBody>
      </p:sp>
    </p:spTree>
    <p:extLst>
      <p:ext uri="{BB962C8B-B14F-4D97-AF65-F5344CB8AC3E}">
        <p14:creationId xmlns:p14="http://schemas.microsoft.com/office/powerpoint/2010/main" val="44012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YouTube Links</a:t>
            </a:r>
            <a:endParaRPr lang="en-US" dirty="0"/>
          </a:p>
        </p:txBody>
      </p:sp>
      <p:sp>
        <p:nvSpPr>
          <p:cNvPr id="3" name="Content Placeholder 2"/>
          <p:cNvSpPr>
            <a:spLocks noGrp="1"/>
          </p:cNvSpPr>
          <p:nvPr>
            <p:ph idx="1"/>
          </p:nvPr>
        </p:nvSpPr>
        <p:spPr/>
        <p:txBody>
          <a:bodyPr/>
          <a:lstStyle/>
          <a:p>
            <a:r>
              <a:rPr lang="en-US" dirty="0" smtClean="0"/>
              <a:t>Gavin Rick’s Video Presentation</a:t>
            </a:r>
          </a:p>
          <a:p>
            <a:pPr marL="0" indent="0">
              <a:buNone/>
            </a:pPr>
            <a:r>
              <a:rPr lang="en-US" u="sng" dirty="0">
                <a:hlinkClick r:id="rId2"/>
              </a:rPr>
              <a:t>https://www.youtube.com/watch?v=a3jZGByGLlo</a:t>
            </a:r>
            <a:endParaRPr lang="en-US" dirty="0" smtClean="0"/>
          </a:p>
          <a:p>
            <a:endParaRPr lang="en-US" dirty="0" smtClean="0"/>
          </a:p>
          <a:p>
            <a:r>
              <a:rPr lang="en-US" dirty="0" smtClean="0"/>
              <a:t>Marc Carter’s Video Presentation</a:t>
            </a:r>
          </a:p>
          <a:p>
            <a:pPr marL="0" indent="0">
              <a:buNone/>
            </a:pPr>
            <a:r>
              <a:rPr lang="en-US" dirty="0" smtClean="0">
                <a:hlinkClick r:id="rId3"/>
              </a:rPr>
              <a:t>https://www.youtube.com/watch?v=S60m4cP_2HQ</a:t>
            </a:r>
            <a:endParaRPr lang="en-US" dirty="0" smtClean="0"/>
          </a:p>
          <a:p>
            <a:pPr marL="0" indent="0">
              <a:buNone/>
            </a:pPr>
            <a:endParaRPr lang="en-US" dirty="0" smtClean="0"/>
          </a:p>
          <a:p>
            <a:r>
              <a:rPr lang="en-US" dirty="0" smtClean="0"/>
              <a:t>David </a:t>
            </a:r>
            <a:r>
              <a:rPr lang="en-US" dirty="0" err="1" smtClean="0"/>
              <a:t>Coppiellie’s</a:t>
            </a:r>
            <a:r>
              <a:rPr lang="en-US" dirty="0" smtClean="0"/>
              <a:t> Video Presentation</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380474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0700" y="80962"/>
            <a:ext cx="8610600" cy="6696075"/>
          </a:xfrm>
          <a:prstGeom prst="rect">
            <a:avLst/>
          </a:prstGeom>
        </p:spPr>
      </p:pic>
    </p:spTree>
    <p:extLst>
      <p:ext uri="{BB962C8B-B14F-4D97-AF65-F5344CB8AC3E}">
        <p14:creationId xmlns:p14="http://schemas.microsoft.com/office/powerpoint/2010/main" val="425046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325" y="76200"/>
            <a:ext cx="8515350" cy="6705600"/>
          </a:xfrm>
          <a:prstGeom prst="rect">
            <a:avLst/>
          </a:prstGeom>
        </p:spPr>
      </p:pic>
    </p:spTree>
    <p:extLst>
      <p:ext uri="{BB962C8B-B14F-4D97-AF65-F5344CB8AC3E}">
        <p14:creationId xmlns:p14="http://schemas.microsoft.com/office/powerpoint/2010/main" val="426943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5475" y="176212"/>
            <a:ext cx="8401050" cy="6505575"/>
          </a:xfrm>
          <a:prstGeom prst="rect">
            <a:avLst/>
          </a:prstGeom>
        </p:spPr>
      </p:pic>
    </p:spTree>
    <p:extLst>
      <p:ext uri="{BB962C8B-B14F-4D97-AF65-F5344CB8AC3E}">
        <p14:creationId xmlns:p14="http://schemas.microsoft.com/office/powerpoint/2010/main" val="29782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0712" y="166687"/>
            <a:ext cx="8410575" cy="6524625"/>
          </a:xfrm>
          <a:prstGeom prst="rect">
            <a:avLst/>
          </a:prstGeom>
        </p:spPr>
      </p:pic>
    </p:spTree>
    <p:extLst>
      <p:ext uri="{BB962C8B-B14F-4D97-AF65-F5344CB8AC3E}">
        <p14:creationId xmlns:p14="http://schemas.microsoft.com/office/powerpoint/2010/main" val="98555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00" y="133350"/>
            <a:ext cx="8382000" cy="6591300"/>
          </a:xfrm>
          <a:prstGeom prst="rect">
            <a:avLst/>
          </a:prstGeom>
        </p:spPr>
      </p:pic>
    </p:spTree>
    <p:extLst>
      <p:ext uri="{BB962C8B-B14F-4D97-AF65-F5344CB8AC3E}">
        <p14:creationId xmlns:p14="http://schemas.microsoft.com/office/powerpoint/2010/main" val="2091715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4525" y="166687"/>
            <a:ext cx="8362950" cy="6524625"/>
          </a:xfrm>
          <a:prstGeom prst="rect">
            <a:avLst/>
          </a:prstGeom>
        </p:spPr>
      </p:pic>
    </p:spTree>
    <p:extLst>
      <p:ext uri="{BB962C8B-B14F-4D97-AF65-F5344CB8AC3E}">
        <p14:creationId xmlns:p14="http://schemas.microsoft.com/office/powerpoint/2010/main" val="156559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19287" y="200025"/>
            <a:ext cx="8353425" cy="6457950"/>
          </a:xfrm>
          <a:prstGeom prst="rect">
            <a:avLst/>
          </a:prstGeom>
        </p:spPr>
      </p:pic>
    </p:spTree>
    <p:extLst>
      <p:ext uri="{BB962C8B-B14F-4D97-AF65-F5344CB8AC3E}">
        <p14:creationId xmlns:p14="http://schemas.microsoft.com/office/powerpoint/2010/main" val="31710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9287" y="171450"/>
            <a:ext cx="8353425" cy="6515100"/>
          </a:xfrm>
          <a:prstGeom prst="rect">
            <a:avLst/>
          </a:prstGeom>
        </p:spPr>
      </p:pic>
    </p:spTree>
    <p:extLst>
      <p:ext uri="{BB962C8B-B14F-4D97-AF65-F5344CB8AC3E}">
        <p14:creationId xmlns:p14="http://schemas.microsoft.com/office/powerpoint/2010/main" val="2526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133</Words>
  <Application>Microsoft Office PowerPoint</Application>
  <PresentationFormat>Widescreen</PresentationFormat>
  <Paragraphs>12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YouTube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dc:creator>
  <cp:lastModifiedBy>IT</cp:lastModifiedBy>
  <cp:revision>3</cp:revision>
  <dcterms:created xsi:type="dcterms:W3CDTF">2019-10-25T21:41:27Z</dcterms:created>
  <dcterms:modified xsi:type="dcterms:W3CDTF">2019-10-25T21:51:49Z</dcterms:modified>
</cp:coreProperties>
</file>