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A17A61-6718-4EEB-919F-802CCEE12976}" type="datetimeFigureOut">
              <a:rPr lang="en-US" smtClean="0"/>
              <a:pPr/>
              <a:t>7/16/2012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A81199-5779-4E82-B04E-951FD44E5699}" type="slidenum">
              <a:rPr lang="en-US" smtClean="0"/>
              <a:pPr/>
              <a:t>‹#›</a:t>
            </a:fld>
            <a:endParaRPr lang="en-US"/>
          </a:p>
        </p:txBody>
      </p:sp>
    </p:spTree>
    <p:extLst>
      <p:ext uri="{BB962C8B-B14F-4D97-AF65-F5344CB8AC3E}">
        <p14:creationId xmlns:p14="http://schemas.microsoft.com/office/powerpoint/2010/main" val="277904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p:txBody>
          <a:bodyPr/>
          <a:lstStyle/>
          <a:p>
            <a:pPr>
              <a:defRPr/>
            </a:pPr>
            <a:fld id="{8D17674B-DD2B-40AD-AC90-E28C211419C4}" type="slidenum">
              <a:rPr lang="en-US" smtClean="0"/>
              <a:pPr>
                <a:defRPr/>
              </a:pPr>
              <a:t>1</a:t>
            </a:fld>
            <a:endParaRPr lang="en-US" smtClean="0"/>
          </a:p>
        </p:txBody>
      </p:sp>
      <p:sp>
        <p:nvSpPr>
          <p:cNvPr id="4099" name="Rectangle 2"/>
          <p:cNvSpPr>
            <a:spLocks noGrp="1" noRot="1" noChangeAspect="1" noChangeArrowheads="1" noTextEdit="1"/>
          </p:cNvSpPr>
          <p:nvPr>
            <p:ph type="sldImg"/>
          </p:nvPr>
        </p:nvSpPr>
        <p:spPr>
          <a:xfrm>
            <a:off x="1152525" y="682625"/>
            <a:ext cx="4554538" cy="3416300"/>
          </a:xfrm>
          <a:ln/>
        </p:spPr>
      </p:sp>
      <p:sp>
        <p:nvSpPr>
          <p:cNvPr id="4100" name="Rectangle 3"/>
          <p:cNvSpPr>
            <a:spLocks noGrp="1" noChangeArrowheads="1"/>
          </p:cNvSpPr>
          <p:nvPr>
            <p:ph type="body" idx="1"/>
          </p:nvPr>
        </p:nvSpPr>
        <p:spPr>
          <a:xfrm>
            <a:off x="914635" y="4326510"/>
            <a:ext cx="5028732" cy="4097714"/>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893AD0-624A-4CA4-8DDE-B24A990C6D9A}" type="datetimeFigureOut">
              <a:rPr lang="en-US" smtClean="0"/>
              <a:pPr/>
              <a:t>7/16/2012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93AD0-624A-4CA4-8DDE-B24A990C6D9A}" type="datetimeFigureOut">
              <a:rPr lang="en-US" smtClean="0"/>
              <a:pPr/>
              <a:t>7/16/2012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93AD0-624A-4CA4-8DDE-B24A990C6D9A}" type="datetimeFigureOut">
              <a:rPr lang="en-US" smtClean="0"/>
              <a:pPr/>
              <a:t>7/16/2012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93AD0-624A-4CA4-8DDE-B24A990C6D9A}" type="datetimeFigureOut">
              <a:rPr lang="en-US" smtClean="0"/>
              <a:pPr/>
              <a:t>7/16/2012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93AD0-624A-4CA4-8DDE-B24A990C6D9A}" type="datetimeFigureOut">
              <a:rPr lang="en-US" smtClean="0"/>
              <a:pPr/>
              <a:t>7/16/2012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893AD0-624A-4CA4-8DDE-B24A990C6D9A}" type="datetimeFigureOut">
              <a:rPr lang="en-US" smtClean="0"/>
              <a:pPr/>
              <a:t>7/16/2012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893AD0-624A-4CA4-8DDE-B24A990C6D9A}" type="datetimeFigureOut">
              <a:rPr lang="en-US" smtClean="0"/>
              <a:pPr/>
              <a:t>7/16/2012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893AD0-624A-4CA4-8DDE-B24A990C6D9A}" type="datetimeFigureOut">
              <a:rPr lang="en-US" smtClean="0"/>
              <a:pPr/>
              <a:t>7/16/2012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93AD0-624A-4CA4-8DDE-B24A990C6D9A}" type="datetimeFigureOut">
              <a:rPr lang="en-US" smtClean="0"/>
              <a:pPr/>
              <a:t>7/16/2012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893AD0-624A-4CA4-8DDE-B24A990C6D9A}" type="datetimeFigureOut">
              <a:rPr lang="en-US" smtClean="0"/>
              <a:pPr/>
              <a:t>7/16/2012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893AD0-624A-4CA4-8DDE-B24A990C6D9A}" type="datetimeFigureOut">
              <a:rPr lang="en-US" smtClean="0"/>
              <a:pPr/>
              <a:t>7/16/2012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B837F-0FA8-445B-B2EA-82D1668C1D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93AD0-624A-4CA4-8DDE-B24A990C6D9A}" type="datetimeFigureOut">
              <a:rPr lang="en-US" smtClean="0"/>
              <a:pPr/>
              <a:t>7/16/2012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B837F-0FA8-445B-B2EA-82D1668C1D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wmf"/><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38100">
            <a:solidFill>
              <a:srgbClr val="000000"/>
            </a:solidFill>
            <a:miter lim="800000"/>
            <a:headEnd/>
            <a:tailEnd/>
          </a:ln>
        </p:spPr>
      </p:pic>
      <p:sp>
        <p:nvSpPr>
          <p:cNvPr id="2051" name="Oval 746"/>
          <p:cNvSpPr>
            <a:spLocks noChangeArrowheads="1"/>
          </p:cNvSpPr>
          <p:nvPr/>
        </p:nvSpPr>
        <p:spPr bwMode="auto">
          <a:xfrm>
            <a:off x="446088" y="5478463"/>
            <a:ext cx="1924050" cy="1235075"/>
          </a:xfrm>
          <a:prstGeom prst="ellipse">
            <a:avLst/>
          </a:prstGeom>
          <a:solidFill>
            <a:srgbClr val="FF0000">
              <a:alpha val="28627"/>
            </a:srgbClr>
          </a:solidFill>
          <a:ln w="9525">
            <a:solidFill>
              <a:schemeClr val="tx1"/>
            </a:solidFill>
            <a:round/>
            <a:headEnd/>
            <a:tailEnd/>
          </a:ln>
        </p:spPr>
        <p:txBody>
          <a:bodyPr wrap="none" anchor="ctr"/>
          <a:lstStyle/>
          <a:p>
            <a:endParaRPr lang="en-US"/>
          </a:p>
        </p:txBody>
      </p:sp>
      <p:sp>
        <p:nvSpPr>
          <p:cNvPr id="2052" name="Oval 746"/>
          <p:cNvSpPr>
            <a:spLocks noChangeArrowheads="1"/>
          </p:cNvSpPr>
          <p:nvPr/>
        </p:nvSpPr>
        <p:spPr bwMode="auto">
          <a:xfrm>
            <a:off x="4897438" y="2127250"/>
            <a:ext cx="1495425" cy="1003300"/>
          </a:xfrm>
          <a:prstGeom prst="ellipse">
            <a:avLst/>
          </a:prstGeom>
          <a:solidFill>
            <a:srgbClr val="FF0000">
              <a:alpha val="28627"/>
            </a:srgbClr>
          </a:solidFill>
          <a:ln w="9525">
            <a:solidFill>
              <a:schemeClr val="tx1"/>
            </a:solidFill>
            <a:round/>
            <a:headEnd/>
            <a:tailEnd/>
          </a:ln>
        </p:spPr>
        <p:txBody>
          <a:bodyPr wrap="none" anchor="ctr"/>
          <a:lstStyle/>
          <a:p>
            <a:endParaRPr lang="en-US"/>
          </a:p>
        </p:txBody>
      </p:sp>
      <p:sp>
        <p:nvSpPr>
          <p:cNvPr id="2053" name="Oval 746"/>
          <p:cNvSpPr>
            <a:spLocks noChangeArrowheads="1"/>
          </p:cNvSpPr>
          <p:nvPr/>
        </p:nvSpPr>
        <p:spPr bwMode="auto">
          <a:xfrm>
            <a:off x="733425" y="2589213"/>
            <a:ext cx="2478088" cy="1408112"/>
          </a:xfrm>
          <a:prstGeom prst="ellipse">
            <a:avLst/>
          </a:prstGeom>
          <a:solidFill>
            <a:srgbClr val="FFCC99">
              <a:alpha val="29019"/>
            </a:srgbClr>
          </a:solidFill>
          <a:ln w="9525">
            <a:solidFill>
              <a:schemeClr val="tx1"/>
            </a:solidFill>
            <a:round/>
            <a:headEnd/>
            <a:tailEnd/>
          </a:ln>
        </p:spPr>
        <p:txBody>
          <a:bodyPr wrap="none" anchor="ctr"/>
          <a:lstStyle/>
          <a:p>
            <a:endParaRPr lang="en-US"/>
          </a:p>
        </p:txBody>
      </p:sp>
      <p:sp>
        <p:nvSpPr>
          <p:cNvPr id="2055" name="Oval 746"/>
          <p:cNvSpPr>
            <a:spLocks noChangeArrowheads="1"/>
          </p:cNvSpPr>
          <p:nvPr/>
        </p:nvSpPr>
        <p:spPr bwMode="auto">
          <a:xfrm>
            <a:off x="2047875" y="3767138"/>
            <a:ext cx="2343150" cy="1271587"/>
          </a:xfrm>
          <a:prstGeom prst="ellipse">
            <a:avLst/>
          </a:prstGeom>
          <a:solidFill>
            <a:srgbClr val="FFCC99">
              <a:alpha val="29019"/>
            </a:srgbClr>
          </a:solidFill>
          <a:ln w="9525">
            <a:solidFill>
              <a:schemeClr val="tx1"/>
            </a:solidFill>
            <a:round/>
            <a:headEnd/>
            <a:tailEnd/>
          </a:ln>
        </p:spPr>
        <p:txBody>
          <a:bodyPr wrap="none" anchor="ctr"/>
          <a:lstStyle/>
          <a:p>
            <a:endParaRPr lang="en-US"/>
          </a:p>
        </p:txBody>
      </p:sp>
      <p:sp>
        <p:nvSpPr>
          <p:cNvPr id="2056" name="Oval 746"/>
          <p:cNvSpPr>
            <a:spLocks noChangeArrowheads="1"/>
          </p:cNvSpPr>
          <p:nvPr/>
        </p:nvSpPr>
        <p:spPr bwMode="auto">
          <a:xfrm>
            <a:off x="2228850" y="1616075"/>
            <a:ext cx="1819275" cy="1003300"/>
          </a:xfrm>
          <a:prstGeom prst="ellipse">
            <a:avLst/>
          </a:prstGeom>
          <a:solidFill>
            <a:srgbClr val="FFCC99">
              <a:alpha val="29019"/>
            </a:srgbClr>
          </a:solidFill>
          <a:ln w="9525">
            <a:solidFill>
              <a:schemeClr val="tx1"/>
            </a:solidFill>
            <a:round/>
            <a:headEnd/>
            <a:tailEnd/>
          </a:ln>
        </p:spPr>
        <p:txBody>
          <a:bodyPr wrap="none" anchor="ctr"/>
          <a:lstStyle/>
          <a:p>
            <a:endParaRPr lang="en-US"/>
          </a:p>
        </p:txBody>
      </p:sp>
      <p:sp>
        <p:nvSpPr>
          <p:cNvPr id="2057" name="Oval 746"/>
          <p:cNvSpPr>
            <a:spLocks noChangeArrowheads="1"/>
          </p:cNvSpPr>
          <p:nvPr/>
        </p:nvSpPr>
        <p:spPr bwMode="auto">
          <a:xfrm>
            <a:off x="76200" y="1816100"/>
            <a:ext cx="1724025" cy="879475"/>
          </a:xfrm>
          <a:prstGeom prst="ellipse">
            <a:avLst/>
          </a:prstGeom>
          <a:solidFill>
            <a:srgbClr val="FFCC99">
              <a:alpha val="29019"/>
            </a:srgbClr>
          </a:solidFill>
          <a:ln w="9525">
            <a:solidFill>
              <a:schemeClr val="tx1"/>
            </a:solidFill>
            <a:round/>
            <a:headEnd/>
            <a:tailEnd/>
          </a:ln>
        </p:spPr>
        <p:txBody>
          <a:bodyPr wrap="none" anchor="ctr"/>
          <a:lstStyle/>
          <a:p>
            <a:endParaRPr lang="en-US"/>
          </a:p>
        </p:txBody>
      </p:sp>
      <p:sp>
        <p:nvSpPr>
          <p:cNvPr id="2058" name="Oval 746"/>
          <p:cNvSpPr>
            <a:spLocks noChangeArrowheads="1"/>
          </p:cNvSpPr>
          <p:nvPr/>
        </p:nvSpPr>
        <p:spPr bwMode="auto">
          <a:xfrm>
            <a:off x="952500" y="958850"/>
            <a:ext cx="1676400" cy="898525"/>
          </a:xfrm>
          <a:prstGeom prst="ellipse">
            <a:avLst/>
          </a:prstGeom>
          <a:solidFill>
            <a:srgbClr val="FFCC99">
              <a:alpha val="29019"/>
            </a:srgbClr>
          </a:solidFill>
          <a:ln w="9525">
            <a:solidFill>
              <a:schemeClr val="tx1"/>
            </a:solidFill>
            <a:round/>
            <a:headEnd/>
            <a:tailEnd/>
          </a:ln>
        </p:spPr>
        <p:txBody>
          <a:bodyPr wrap="none" anchor="ctr"/>
          <a:lstStyle/>
          <a:p>
            <a:endParaRPr lang="en-US"/>
          </a:p>
        </p:txBody>
      </p:sp>
      <p:sp>
        <p:nvSpPr>
          <p:cNvPr id="2059" name="Text Box 4"/>
          <p:cNvSpPr txBox="1">
            <a:spLocks noChangeArrowheads="1"/>
          </p:cNvSpPr>
          <p:nvPr/>
        </p:nvSpPr>
        <p:spPr bwMode="auto">
          <a:xfrm>
            <a:off x="1231900" y="3568700"/>
            <a:ext cx="1282700" cy="396875"/>
          </a:xfrm>
          <a:prstGeom prst="rect">
            <a:avLst/>
          </a:prstGeom>
          <a:noFill/>
          <a:ln w="9525">
            <a:noFill/>
            <a:miter lim="800000"/>
            <a:headEnd/>
            <a:tailEnd/>
          </a:ln>
        </p:spPr>
        <p:txBody>
          <a:bodyPr>
            <a:spAutoFit/>
          </a:bodyPr>
          <a:lstStyle/>
          <a:p>
            <a:pPr eaLnBrk="0" hangingPunct="0"/>
            <a:r>
              <a:rPr lang="en-US" sz="1000" b="1">
                <a:solidFill>
                  <a:schemeClr val="tx1"/>
                </a:solidFill>
              </a:rPr>
              <a:t>Corps/Div CP</a:t>
            </a:r>
          </a:p>
          <a:p>
            <a:pPr eaLnBrk="0" hangingPunct="0"/>
            <a:r>
              <a:rPr lang="en-US" sz="1000" b="1">
                <a:solidFill>
                  <a:schemeClr val="tx1"/>
                </a:solidFill>
              </a:rPr>
              <a:t>MEF CP/ JSOTF</a:t>
            </a:r>
          </a:p>
        </p:txBody>
      </p:sp>
      <p:grpSp>
        <p:nvGrpSpPr>
          <p:cNvPr id="2" name="Group 5"/>
          <p:cNvGrpSpPr>
            <a:grpSpLocks/>
          </p:cNvGrpSpPr>
          <p:nvPr/>
        </p:nvGrpSpPr>
        <p:grpSpPr bwMode="auto">
          <a:xfrm>
            <a:off x="8440738" y="5691188"/>
            <a:ext cx="214312" cy="133350"/>
            <a:chOff x="2264" y="1200"/>
            <a:chExt cx="265" cy="145"/>
          </a:xfrm>
        </p:grpSpPr>
        <p:pic>
          <p:nvPicPr>
            <p:cNvPr id="2641" name="Picture 6"/>
            <p:cNvPicPr preferRelativeResize="0">
              <a:picLocks noChangeAspect="1" noChangeArrowheads="1"/>
            </p:cNvPicPr>
            <p:nvPr/>
          </p:nvPicPr>
          <p:blipFill>
            <a:blip r:embed="rId4" cstate="print"/>
            <a:srcRect/>
            <a:stretch>
              <a:fillRect/>
            </a:stretch>
          </p:blipFill>
          <p:spPr bwMode="auto">
            <a:xfrm>
              <a:off x="2264" y="1200"/>
              <a:ext cx="265" cy="145"/>
            </a:xfrm>
            <a:prstGeom prst="rect">
              <a:avLst/>
            </a:prstGeom>
            <a:noFill/>
            <a:ln w="12700">
              <a:noFill/>
              <a:miter lim="800000"/>
              <a:headEnd type="none" w="sm" len="sm"/>
              <a:tailEnd type="none" w="sm" len="sm"/>
            </a:ln>
          </p:spPr>
        </p:pic>
        <p:grpSp>
          <p:nvGrpSpPr>
            <p:cNvPr id="3" name="Group 7"/>
            <p:cNvGrpSpPr>
              <a:grpSpLocks noChangeAspect="1"/>
            </p:cNvGrpSpPr>
            <p:nvPr/>
          </p:nvGrpSpPr>
          <p:grpSpPr bwMode="auto">
            <a:xfrm>
              <a:off x="2312" y="1200"/>
              <a:ext cx="138" cy="99"/>
              <a:chOff x="3863" y="631"/>
              <a:chExt cx="66" cy="74"/>
            </a:xfrm>
          </p:grpSpPr>
          <p:grpSp>
            <p:nvGrpSpPr>
              <p:cNvPr id="4" name="Group 8"/>
              <p:cNvGrpSpPr>
                <a:grpSpLocks noChangeAspect="1"/>
              </p:cNvGrpSpPr>
              <p:nvPr/>
            </p:nvGrpSpPr>
            <p:grpSpPr bwMode="auto">
              <a:xfrm>
                <a:off x="3863" y="631"/>
                <a:ext cx="66" cy="74"/>
                <a:chOff x="3863" y="631"/>
                <a:chExt cx="66" cy="74"/>
              </a:xfrm>
            </p:grpSpPr>
            <p:sp>
              <p:nvSpPr>
                <p:cNvPr id="2645" name="Freeform 9"/>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solidFill>
                  <a:srgbClr val="FF0A00"/>
                </a:solidFill>
                <a:ln w="9525">
                  <a:noFill/>
                  <a:round/>
                  <a:headEnd/>
                  <a:tailEnd/>
                </a:ln>
              </p:spPr>
              <p:txBody>
                <a:bodyPr/>
                <a:lstStyle/>
                <a:p>
                  <a:endParaRPr lang="en-US"/>
                </a:p>
              </p:txBody>
            </p:sp>
            <p:sp>
              <p:nvSpPr>
                <p:cNvPr id="2646" name="Freeform 10"/>
                <p:cNvSpPr>
                  <a:spLocks noChangeAspect="1"/>
                </p:cNvSpPr>
                <p:nvPr/>
              </p:nvSpPr>
              <p:spPr bwMode="auto">
                <a:xfrm>
                  <a:off x="3863" y="632"/>
                  <a:ext cx="65" cy="72"/>
                </a:xfrm>
                <a:custGeom>
                  <a:avLst/>
                  <a:gdLst>
                    <a:gd name="T0" fmla="*/ 4 w 130"/>
                    <a:gd name="T1" fmla="*/ 3 h 142"/>
                    <a:gd name="T2" fmla="*/ 3 w 130"/>
                    <a:gd name="T3" fmla="*/ 1 h 142"/>
                    <a:gd name="T4" fmla="*/ 2 w 130"/>
                    <a:gd name="T5" fmla="*/ 3 h 142"/>
                    <a:gd name="T6" fmla="*/ 1 w 130"/>
                    <a:gd name="T7" fmla="*/ 1 h 142"/>
                    <a:gd name="T8" fmla="*/ 1 w 130"/>
                    <a:gd name="T9" fmla="*/ 4 h 142"/>
                    <a:gd name="T10" fmla="*/ 0 w 130"/>
                    <a:gd name="T11" fmla="*/ 4 h 142"/>
                    <a:gd name="T12" fmla="*/ 1 w 130"/>
                    <a:gd name="T13" fmla="*/ 5 h 142"/>
                    <a:gd name="T14" fmla="*/ 1 w 130"/>
                    <a:gd name="T15" fmla="*/ 6 h 142"/>
                    <a:gd name="T16" fmla="*/ 2 w 130"/>
                    <a:gd name="T17" fmla="*/ 6 h 142"/>
                    <a:gd name="T18" fmla="*/ 1 w 130"/>
                    <a:gd name="T19" fmla="*/ 8 h 142"/>
                    <a:gd name="T20" fmla="*/ 2 w 130"/>
                    <a:gd name="T21" fmla="*/ 7 h 142"/>
                    <a:gd name="T22" fmla="*/ 3 w 130"/>
                    <a:gd name="T23" fmla="*/ 10 h 142"/>
                    <a:gd name="T24" fmla="*/ 4 w 130"/>
                    <a:gd name="T25" fmla="*/ 7 h 142"/>
                    <a:gd name="T26" fmla="*/ 5 w 130"/>
                    <a:gd name="T27" fmla="*/ 9 h 142"/>
                    <a:gd name="T28" fmla="*/ 5 w 130"/>
                    <a:gd name="T29" fmla="*/ 6 h 142"/>
                    <a:gd name="T30" fmla="*/ 6 w 130"/>
                    <a:gd name="T31" fmla="*/ 8 h 142"/>
                    <a:gd name="T32" fmla="*/ 6 w 130"/>
                    <a:gd name="T33" fmla="*/ 6 h 142"/>
                    <a:gd name="T34" fmla="*/ 8 w 130"/>
                    <a:gd name="T35" fmla="*/ 6 h 142"/>
                    <a:gd name="T36" fmla="*/ 6 w 130"/>
                    <a:gd name="T37" fmla="*/ 5 h 142"/>
                    <a:gd name="T38" fmla="*/ 7 w 130"/>
                    <a:gd name="T39" fmla="*/ 4 h 142"/>
                    <a:gd name="T40" fmla="*/ 6 w 130"/>
                    <a:gd name="T41" fmla="*/ 3 h 142"/>
                    <a:gd name="T42" fmla="*/ 6 w 130"/>
                    <a:gd name="T43" fmla="*/ 2 h 142"/>
                    <a:gd name="T44" fmla="*/ 5 w 130"/>
                    <a:gd name="T45" fmla="*/ 3 h 142"/>
                    <a:gd name="T46" fmla="*/ 5 w 130"/>
                    <a:gd name="T47" fmla="*/ 0 h 142"/>
                    <a:gd name="T48" fmla="*/ 4 w 130"/>
                    <a:gd name="T49" fmla="*/ 3 h 1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0"/>
                    <a:gd name="T76" fmla="*/ 0 h 142"/>
                    <a:gd name="T77" fmla="*/ 130 w 130"/>
                    <a:gd name="T78" fmla="*/ 142 h 1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0" h="142">
                      <a:moveTo>
                        <a:pt x="65" y="39"/>
                      </a:moveTo>
                      <a:lnTo>
                        <a:pt x="50" y="15"/>
                      </a:lnTo>
                      <a:lnTo>
                        <a:pt x="43" y="41"/>
                      </a:lnTo>
                      <a:lnTo>
                        <a:pt x="3" y="15"/>
                      </a:lnTo>
                      <a:lnTo>
                        <a:pt x="29" y="51"/>
                      </a:lnTo>
                      <a:lnTo>
                        <a:pt x="0" y="57"/>
                      </a:lnTo>
                      <a:lnTo>
                        <a:pt x="23" y="77"/>
                      </a:lnTo>
                      <a:lnTo>
                        <a:pt x="1" y="95"/>
                      </a:lnTo>
                      <a:lnTo>
                        <a:pt x="33" y="91"/>
                      </a:lnTo>
                      <a:lnTo>
                        <a:pt x="29" y="116"/>
                      </a:lnTo>
                      <a:lnTo>
                        <a:pt x="46" y="102"/>
                      </a:lnTo>
                      <a:lnTo>
                        <a:pt x="51" y="142"/>
                      </a:lnTo>
                      <a:lnTo>
                        <a:pt x="64" y="98"/>
                      </a:lnTo>
                      <a:lnTo>
                        <a:pt x="80" y="130"/>
                      </a:lnTo>
                      <a:lnTo>
                        <a:pt x="84" y="95"/>
                      </a:lnTo>
                      <a:lnTo>
                        <a:pt x="109" y="120"/>
                      </a:lnTo>
                      <a:lnTo>
                        <a:pt x="101" y="86"/>
                      </a:lnTo>
                      <a:lnTo>
                        <a:pt x="130" y="88"/>
                      </a:lnTo>
                      <a:lnTo>
                        <a:pt x="105" y="69"/>
                      </a:lnTo>
                      <a:lnTo>
                        <a:pt x="127" y="54"/>
                      </a:lnTo>
                      <a:lnTo>
                        <a:pt x="100" y="48"/>
                      </a:lnTo>
                      <a:lnTo>
                        <a:pt x="111" y="29"/>
                      </a:lnTo>
                      <a:lnTo>
                        <a:pt x="86" y="34"/>
                      </a:lnTo>
                      <a:lnTo>
                        <a:pt x="88" y="0"/>
                      </a:lnTo>
                      <a:lnTo>
                        <a:pt x="65" y="39"/>
                      </a:lnTo>
                      <a:close/>
                    </a:path>
                  </a:pathLst>
                </a:custGeom>
                <a:solidFill>
                  <a:srgbClr val="FF1500"/>
                </a:solidFill>
                <a:ln w="9525">
                  <a:noFill/>
                  <a:round/>
                  <a:headEnd/>
                  <a:tailEnd/>
                </a:ln>
              </p:spPr>
              <p:txBody>
                <a:bodyPr/>
                <a:lstStyle/>
                <a:p>
                  <a:endParaRPr lang="en-US"/>
                </a:p>
              </p:txBody>
            </p:sp>
            <p:sp>
              <p:nvSpPr>
                <p:cNvPr id="2647" name="Freeform 11"/>
                <p:cNvSpPr>
                  <a:spLocks noChangeAspect="1"/>
                </p:cNvSpPr>
                <p:nvPr/>
              </p:nvSpPr>
              <p:spPr bwMode="auto">
                <a:xfrm>
                  <a:off x="3864" y="633"/>
                  <a:ext cx="64" cy="70"/>
                </a:xfrm>
                <a:custGeom>
                  <a:avLst/>
                  <a:gdLst>
                    <a:gd name="T0" fmla="*/ 4 w 128"/>
                    <a:gd name="T1" fmla="*/ 2 h 140"/>
                    <a:gd name="T2" fmla="*/ 3 w 128"/>
                    <a:gd name="T3" fmla="*/ 1 h 140"/>
                    <a:gd name="T4" fmla="*/ 2 w 128"/>
                    <a:gd name="T5" fmla="*/ 2 h 140"/>
                    <a:gd name="T6" fmla="*/ 1 w 128"/>
                    <a:gd name="T7" fmla="*/ 1 h 140"/>
                    <a:gd name="T8" fmla="*/ 1 w 128"/>
                    <a:gd name="T9" fmla="*/ 3 h 140"/>
                    <a:gd name="T10" fmla="*/ 0 w 128"/>
                    <a:gd name="T11" fmla="*/ 3 h 140"/>
                    <a:gd name="T12" fmla="*/ 1 w 128"/>
                    <a:gd name="T13" fmla="*/ 4 h 140"/>
                    <a:gd name="T14" fmla="*/ 1 w 128"/>
                    <a:gd name="T15" fmla="*/ 5 h 140"/>
                    <a:gd name="T16" fmla="*/ 2 w 128"/>
                    <a:gd name="T17" fmla="*/ 5 h 140"/>
                    <a:gd name="T18" fmla="*/ 1 w 128"/>
                    <a:gd name="T19" fmla="*/ 7 h 140"/>
                    <a:gd name="T20" fmla="*/ 2 w 128"/>
                    <a:gd name="T21" fmla="*/ 6 h 140"/>
                    <a:gd name="T22" fmla="*/ 3 w 128"/>
                    <a:gd name="T23" fmla="*/ 9 h 140"/>
                    <a:gd name="T24" fmla="*/ 3 w 128"/>
                    <a:gd name="T25" fmla="*/ 6 h 140"/>
                    <a:gd name="T26" fmla="*/ 4 w 128"/>
                    <a:gd name="T27" fmla="*/ 9 h 140"/>
                    <a:gd name="T28" fmla="*/ 5 w 128"/>
                    <a:gd name="T29" fmla="*/ 5 h 140"/>
                    <a:gd name="T30" fmla="*/ 6 w 128"/>
                    <a:gd name="T31" fmla="*/ 7 h 140"/>
                    <a:gd name="T32" fmla="*/ 6 w 128"/>
                    <a:gd name="T33" fmla="*/ 5 h 140"/>
                    <a:gd name="T34" fmla="*/ 8 w 128"/>
                    <a:gd name="T35" fmla="*/ 5 h 140"/>
                    <a:gd name="T36" fmla="*/ 6 w 128"/>
                    <a:gd name="T37" fmla="*/ 4 h 140"/>
                    <a:gd name="T38" fmla="*/ 7 w 128"/>
                    <a:gd name="T39" fmla="*/ 3 h 140"/>
                    <a:gd name="T40" fmla="*/ 6 w 128"/>
                    <a:gd name="T41" fmla="*/ 2 h 140"/>
                    <a:gd name="T42" fmla="*/ 6 w 128"/>
                    <a:gd name="T43" fmla="*/ 1 h 140"/>
                    <a:gd name="T44" fmla="*/ 5 w 128"/>
                    <a:gd name="T45" fmla="*/ 2 h 140"/>
                    <a:gd name="T46" fmla="*/ 5 w 128"/>
                    <a:gd name="T47" fmla="*/ 0 h 140"/>
                    <a:gd name="T48" fmla="*/ 4 w 128"/>
                    <a:gd name="T49" fmla="*/ 2 h 1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40"/>
                    <a:gd name="T77" fmla="*/ 128 w 128"/>
                    <a:gd name="T78" fmla="*/ 140 h 1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40">
                      <a:moveTo>
                        <a:pt x="64" y="38"/>
                      </a:moveTo>
                      <a:lnTo>
                        <a:pt x="49" y="14"/>
                      </a:lnTo>
                      <a:lnTo>
                        <a:pt x="43" y="40"/>
                      </a:lnTo>
                      <a:lnTo>
                        <a:pt x="3" y="14"/>
                      </a:lnTo>
                      <a:lnTo>
                        <a:pt x="28" y="50"/>
                      </a:lnTo>
                      <a:lnTo>
                        <a:pt x="0" y="57"/>
                      </a:lnTo>
                      <a:lnTo>
                        <a:pt x="22" y="76"/>
                      </a:lnTo>
                      <a:lnTo>
                        <a:pt x="2" y="94"/>
                      </a:lnTo>
                      <a:lnTo>
                        <a:pt x="34" y="90"/>
                      </a:lnTo>
                      <a:lnTo>
                        <a:pt x="28" y="114"/>
                      </a:lnTo>
                      <a:lnTo>
                        <a:pt x="46" y="101"/>
                      </a:lnTo>
                      <a:lnTo>
                        <a:pt x="50" y="140"/>
                      </a:lnTo>
                      <a:lnTo>
                        <a:pt x="63" y="97"/>
                      </a:lnTo>
                      <a:lnTo>
                        <a:pt x="79" y="129"/>
                      </a:lnTo>
                      <a:lnTo>
                        <a:pt x="82" y="94"/>
                      </a:lnTo>
                      <a:lnTo>
                        <a:pt x="108" y="118"/>
                      </a:lnTo>
                      <a:lnTo>
                        <a:pt x="100" y="83"/>
                      </a:lnTo>
                      <a:lnTo>
                        <a:pt x="128" y="86"/>
                      </a:lnTo>
                      <a:lnTo>
                        <a:pt x="104" y="68"/>
                      </a:lnTo>
                      <a:lnTo>
                        <a:pt x="125" y="53"/>
                      </a:lnTo>
                      <a:lnTo>
                        <a:pt x="99" y="47"/>
                      </a:lnTo>
                      <a:lnTo>
                        <a:pt x="110" y="29"/>
                      </a:lnTo>
                      <a:lnTo>
                        <a:pt x="83" y="35"/>
                      </a:lnTo>
                      <a:lnTo>
                        <a:pt x="86" y="0"/>
                      </a:lnTo>
                      <a:lnTo>
                        <a:pt x="64" y="38"/>
                      </a:lnTo>
                      <a:close/>
                    </a:path>
                  </a:pathLst>
                </a:custGeom>
                <a:solidFill>
                  <a:srgbClr val="FF1B00"/>
                </a:solidFill>
                <a:ln w="9525">
                  <a:noFill/>
                  <a:round/>
                  <a:headEnd/>
                  <a:tailEnd/>
                </a:ln>
              </p:spPr>
              <p:txBody>
                <a:bodyPr/>
                <a:lstStyle/>
                <a:p>
                  <a:endParaRPr lang="en-US"/>
                </a:p>
              </p:txBody>
            </p:sp>
            <p:sp>
              <p:nvSpPr>
                <p:cNvPr id="2648" name="Freeform 12"/>
                <p:cNvSpPr>
                  <a:spLocks noChangeAspect="1"/>
                </p:cNvSpPr>
                <p:nvPr/>
              </p:nvSpPr>
              <p:spPr bwMode="auto">
                <a:xfrm>
                  <a:off x="3865" y="634"/>
                  <a:ext cx="62" cy="68"/>
                </a:xfrm>
                <a:custGeom>
                  <a:avLst/>
                  <a:gdLst>
                    <a:gd name="T0" fmla="*/ 4 w 124"/>
                    <a:gd name="T1" fmla="*/ 2 h 137"/>
                    <a:gd name="T2" fmla="*/ 3 w 124"/>
                    <a:gd name="T3" fmla="*/ 0 h 137"/>
                    <a:gd name="T4" fmla="*/ 3 w 124"/>
                    <a:gd name="T5" fmla="*/ 2 h 137"/>
                    <a:gd name="T6" fmla="*/ 1 w 124"/>
                    <a:gd name="T7" fmla="*/ 0 h 137"/>
                    <a:gd name="T8" fmla="*/ 2 w 124"/>
                    <a:gd name="T9" fmla="*/ 3 h 137"/>
                    <a:gd name="T10" fmla="*/ 0 w 124"/>
                    <a:gd name="T11" fmla="*/ 3 h 137"/>
                    <a:gd name="T12" fmla="*/ 2 w 124"/>
                    <a:gd name="T13" fmla="*/ 4 h 137"/>
                    <a:gd name="T14" fmla="*/ 1 w 124"/>
                    <a:gd name="T15" fmla="*/ 5 h 137"/>
                    <a:gd name="T16" fmla="*/ 2 w 124"/>
                    <a:gd name="T17" fmla="*/ 5 h 137"/>
                    <a:gd name="T18" fmla="*/ 2 w 124"/>
                    <a:gd name="T19" fmla="*/ 7 h 137"/>
                    <a:gd name="T20" fmla="*/ 3 w 124"/>
                    <a:gd name="T21" fmla="*/ 6 h 137"/>
                    <a:gd name="T22" fmla="*/ 4 w 124"/>
                    <a:gd name="T23" fmla="*/ 8 h 137"/>
                    <a:gd name="T24" fmla="*/ 4 w 124"/>
                    <a:gd name="T25" fmla="*/ 5 h 137"/>
                    <a:gd name="T26" fmla="*/ 5 w 124"/>
                    <a:gd name="T27" fmla="*/ 7 h 137"/>
                    <a:gd name="T28" fmla="*/ 5 w 124"/>
                    <a:gd name="T29" fmla="*/ 5 h 137"/>
                    <a:gd name="T30" fmla="*/ 7 w 124"/>
                    <a:gd name="T31" fmla="*/ 7 h 137"/>
                    <a:gd name="T32" fmla="*/ 7 w 124"/>
                    <a:gd name="T33" fmla="*/ 5 h 137"/>
                    <a:gd name="T34" fmla="*/ 8 w 124"/>
                    <a:gd name="T35" fmla="*/ 5 h 137"/>
                    <a:gd name="T36" fmla="*/ 7 w 124"/>
                    <a:gd name="T37" fmla="*/ 4 h 137"/>
                    <a:gd name="T38" fmla="*/ 8 w 124"/>
                    <a:gd name="T39" fmla="*/ 3 h 137"/>
                    <a:gd name="T40" fmla="*/ 6 w 124"/>
                    <a:gd name="T41" fmla="*/ 2 h 137"/>
                    <a:gd name="T42" fmla="*/ 7 w 124"/>
                    <a:gd name="T43" fmla="*/ 1 h 137"/>
                    <a:gd name="T44" fmla="*/ 6 w 124"/>
                    <a:gd name="T45" fmla="*/ 2 h 137"/>
                    <a:gd name="T46" fmla="*/ 6 w 124"/>
                    <a:gd name="T47" fmla="*/ 0 h 137"/>
                    <a:gd name="T48" fmla="*/ 4 w 124"/>
                    <a:gd name="T49" fmla="*/ 2 h 1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4"/>
                    <a:gd name="T76" fmla="*/ 0 h 137"/>
                    <a:gd name="T77" fmla="*/ 124 w 124"/>
                    <a:gd name="T78" fmla="*/ 137 h 1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4" h="137">
                      <a:moveTo>
                        <a:pt x="62" y="37"/>
                      </a:moveTo>
                      <a:lnTo>
                        <a:pt x="48" y="13"/>
                      </a:lnTo>
                      <a:lnTo>
                        <a:pt x="41" y="40"/>
                      </a:lnTo>
                      <a:lnTo>
                        <a:pt x="3" y="13"/>
                      </a:lnTo>
                      <a:lnTo>
                        <a:pt x="27" y="48"/>
                      </a:lnTo>
                      <a:lnTo>
                        <a:pt x="0" y="55"/>
                      </a:lnTo>
                      <a:lnTo>
                        <a:pt x="22" y="74"/>
                      </a:lnTo>
                      <a:lnTo>
                        <a:pt x="1" y="92"/>
                      </a:lnTo>
                      <a:lnTo>
                        <a:pt x="32" y="88"/>
                      </a:lnTo>
                      <a:lnTo>
                        <a:pt x="27" y="112"/>
                      </a:lnTo>
                      <a:lnTo>
                        <a:pt x="44" y="98"/>
                      </a:lnTo>
                      <a:lnTo>
                        <a:pt x="50" y="137"/>
                      </a:lnTo>
                      <a:lnTo>
                        <a:pt x="61" y="95"/>
                      </a:lnTo>
                      <a:lnTo>
                        <a:pt x="76" y="125"/>
                      </a:lnTo>
                      <a:lnTo>
                        <a:pt x="80" y="92"/>
                      </a:lnTo>
                      <a:lnTo>
                        <a:pt x="105" y="114"/>
                      </a:lnTo>
                      <a:lnTo>
                        <a:pt x="97" y="81"/>
                      </a:lnTo>
                      <a:lnTo>
                        <a:pt x="124" y="84"/>
                      </a:lnTo>
                      <a:lnTo>
                        <a:pt x="101" y="66"/>
                      </a:lnTo>
                      <a:lnTo>
                        <a:pt x="121" y="51"/>
                      </a:lnTo>
                      <a:lnTo>
                        <a:pt x="95" y="45"/>
                      </a:lnTo>
                      <a:lnTo>
                        <a:pt x="106" y="27"/>
                      </a:lnTo>
                      <a:lnTo>
                        <a:pt x="81" y="33"/>
                      </a:lnTo>
                      <a:lnTo>
                        <a:pt x="84" y="0"/>
                      </a:lnTo>
                      <a:lnTo>
                        <a:pt x="62" y="37"/>
                      </a:lnTo>
                      <a:close/>
                    </a:path>
                  </a:pathLst>
                </a:custGeom>
                <a:solidFill>
                  <a:srgbClr val="FF2200"/>
                </a:solidFill>
                <a:ln w="9525">
                  <a:noFill/>
                  <a:round/>
                  <a:headEnd/>
                  <a:tailEnd/>
                </a:ln>
              </p:spPr>
              <p:txBody>
                <a:bodyPr/>
                <a:lstStyle/>
                <a:p>
                  <a:endParaRPr lang="en-US"/>
                </a:p>
              </p:txBody>
            </p:sp>
            <p:sp>
              <p:nvSpPr>
                <p:cNvPr id="2649" name="Freeform 13"/>
                <p:cNvSpPr>
                  <a:spLocks noChangeAspect="1"/>
                </p:cNvSpPr>
                <p:nvPr/>
              </p:nvSpPr>
              <p:spPr bwMode="auto">
                <a:xfrm>
                  <a:off x="3866" y="634"/>
                  <a:ext cx="60" cy="68"/>
                </a:xfrm>
                <a:custGeom>
                  <a:avLst/>
                  <a:gdLst>
                    <a:gd name="T0" fmla="*/ 3 w 122"/>
                    <a:gd name="T1" fmla="*/ 3 h 134"/>
                    <a:gd name="T2" fmla="*/ 2 w 122"/>
                    <a:gd name="T3" fmla="*/ 1 h 134"/>
                    <a:gd name="T4" fmla="*/ 2 w 122"/>
                    <a:gd name="T5" fmla="*/ 3 h 134"/>
                    <a:gd name="T6" fmla="*/ 0 w 122"/>
                    <a:gd name="T7" fmla="*/ 1 h 134"/>
                    <a:gd name="T8" fmla="*/ 1 w 122"/>
                    <a:gd name="T9" fmla="*/ 3 h 134"/>
                    <a:gd name="T10" fmla="*/ 0 w 122"/>
                    <a:gd name="T11" fmla="*/ 4 h 134"/>
                    <a:gd name="T12" fmla="*/ 1 w 122"/>
                    <a:gd name="T13" fmla="*/ 5 h 134"/>
                    <a:gd name="T14" fmla="*/ 0 w 122"/>
                    <a:gd name="T15" fmla="*/ 6 h 134"/>
                    <a:gd name="T16" fmla="*/ 2 w 122"/>
                    <a:gd name="T17" fmla="*/ 6 h 134"/>
                    <a:gd name="T18" fmla="*/ 1 w 122"/>
                    <a:gd name="T19" fmla="*/ 7 h 134"/>
                    <a:gd name="T20" fmla="*/ 2 w 122"/>
                    <a:gd name="T21" fmla="*/ 7 h 134"/>
                    <a:gd name="T22" fmla="*/ 3 w 122"/>
                    <a:gd name="T23" fmla="*/ 9 h 134"/>
                    <a:gd name="T24" fmla="*/ 3 w 122"/>
                    <a:gd name="T25" fmla="*/ 6 h 134"/>
                    <a:gd name="T26" fmla="*/ 4 w 122"/>
                    <a:gd name="T27" fmla="*/ 8 h 134"/>
                    <a:gd name="T28" fmla="*/ 4 w 122"/>
                    <a:gd name="T29" fmla="*/ 6 h 134"/>
                    <a:gd name="T30" fmla="*/ 6 w 122"/>
                    <a:gd name="T31" fmla="*/ 8 h 134"/>
                    <a:gd name="T32" fmla="*/ 5 w 122"/>
                    <a:gd name="T33" fmla="*/ 6 h 134"/>
                    <a:gd name="T34" fmla="*/ 7 w 122"/>
                    <a:gd name="T35" fmla="*/ 6 h 134"/>
                    <a:gd name="T36" fmla="*/ 6 w 122"/>
                    <a:gd name="T37" fmla="*/ 5 h 134"/>
                    <a:gd name="T38" fmla="*/ 7 w 122"/>
                    <a:gd name="T39" fmla="*/ 4 h 134"/>
                    <a:gd name="T40" fmla="*/ 5 w 122"/>
                    <a:gd name="T41" fmla="*/ 3 h 134"/>
                    <a:gd name="T42" fmla="*/ 6 w 122"/>
                    <a:gd name="T43" fmla="*/ 2 h 134"/>
                    <a:gd name="T44" fmla="*/ 4 w 122"/>
                    <a:gd name="T45" fmla="*/ 3 h 134"/>
                    <a:gd name="T46" fmla="*/ 5 w 122"/>
                    <a:gd name="T47" fmla="*/ 0 h 134"/>
                    <a:gd name="T48" fmla="*/ 3 w 122"/>
                    <a:gd name="T49" fmla="*/ 3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34"/>
                    <a:gd name="T77" fmla="*/ 122 w 122"/>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34">
                      <a:moveTo>
                        <a:pt x="61" y="36"/>
                      </a:moveTo>
                      <a:lnTo>
                        <a:pt x="47" y="14"/>
                      </a:lnTo>
                      <a:lnTo>
                        <a:pt x="40" y="39"/>
                      </a:lnTo>
                      <a:lnTo>
                        <a:pt x="3" y="14"/>
                      </a:lnTo>
                      <a:lnTo>
                        <a:pt x="26" y="47"/>
                      </a:lnTo>
                      <a:lnTo>
                        <a:pt x="0" y="54"/>
                      </a:lnTo>
                      <a:lnTo>
                        <a:pt x="22" y="73"/>
                      </a:lnTo>
                      <a:lnTo>
                        <a:pt x="2" y="90"/>
                      </a:lnTo>
                      <a:lnTo>
                        <a:pt x="32" y="87"/>
                      </a:lnTo>
                      <a:lnTo>
                        <a:pt x="26" y="109"/>
                      </a:lnTo>
                      <a:lnTo>
                        <a:pt x="43" y="97"/>
                      </a:lnTo>
                      <a:lnTo>
                        <a:pt x="49" y="134"/>
                      </a:lnTo>
                      <a:lnTo>
                        <a:pt x="60" y="93"/>
                      </a:lnTo>
                      <a:lnTo>
                        <a:pt x="75" y="123"/>
                      </a:lnTo>
                      <a:lnTo>
                        <a:pt x="79" y="90"/>
                      </a:lnTo>
                      <a:lnTo>
                        <a:pt x="102" y="113"/>
                      </a:lnTo>
                      <a:lnTo>
                        <a:pt x="96" y="80"/>
                      </a:lnTo>
                      <a:lnTo>
                        <a:pt x="122" y="83"/>
                      </a:lnTo>
                      <a:lnTo>
                        <a:pt x="100" y="65"/>
                      </a:lnTo>
                      <a:lnTo>
                        <a:pt x="119" y="50"/>
                      </a:lnTo>
                      <a:lnTo>
                        <a:pt x="94" y="46"/>
                      </a:lnTo>
                      <a:lnTo>
                        <a:pt x="104" y="28"/>
                      </a:lnTo>
                      <a:lnTo>
                        <a:pt x="80" y="33"/>
                      </a:lnTo>
                      <a:lnTo>
                        <a:pt x="83" y="0"/>
                      </a:lnTo>
                      <a:lnTo>
                        <a:pt x="61" y="36"/>
                      </a:lnTo>
                      <a:close/>
                    </a:path>
                  </a:pathLst>
                </a:custGeom>
                <a:solidFill>
                  <a:srgbClr val="FF2800"/>
                </a:solidFill>
                <a:ln w="9525">
                  <a:noFill/>
                  <a:round/>
                  <a:headEnd/>
                  <a:tailEnd/>
                </a:ln>
              </p:spPr>
              <p:txBody>
                <a:bodyPr/>
                <a:lstStyle/>
                <a:p>
                  <a:endParaRPr lang="en-US"/>
                </a:p>
              </p:txBody>
            </p:sp>
            <p:sp>
              <p:nvSpPr>
                <p:cNvPr id="2650" name="Freeform 14"/>
                <p:cNvSpPr>
                  <a:spLocks noChangeAspect="1"/>
                </p:cNvSpPr>
                <p:nvPr/>
              </p:nvSpPr>
              <p:spPr bwMode="auto">
                <a:xfrm>
                  <a:off x="3866" y="635"/>
                  <a:ext cx="60" cy="66"/>
                </a:xfrm>
                <a:custGeom>
                  <a:avLst/>
                  <a:gdLst>
                    <a:gd name="T0" fmla="*/ 4 w 118"/>
                    <a:gd name="T1" fmla="*/ 2 h 132"/>
                    <a:gd name="T2" fmla="*/ 3 w 118"/>
                    <a:gd name="T3" fmla="*/ 1 h 132"/>
                    <a:gd name="T4" fmla="*/ 3 w 118"/>
                    <a:gd name="T5" fmla="*/ 2 h 132"/>
                    <a:gd name="T6" fmla="*/ 1 w 118"/>
                    <a:gd name="T7" fmla="*/ 1 h 132"/>
                    <a:gd name="T8" fmla="*/ 2 w 118"/>
                    <a:gd name="T9" fmla="*/ 2 h 132"/>
                    <a:gd name="T10" fmla="*/ 0 w 118"/>
                    <a:gd name="T11" fmla="*/ 3 h 132"/>
                    <a:gd name="T12" fmla="*/ 2 w 118"/>
                    <a:gd name="T13" fmla="*/ 4 h 132"/>
                    <a:gd name="T14" fmla="*/ 1 w 118"/>
                    <a:gd name="T15" fmla="*/ 5 h 132"/>
                    <a:gd name="T16" fmla="*/ 2 w 118"/>
                    <a:gd name="T17" fmla="*/ 5 h 132"/>
                    <a:gd name="T18" fmla="*/ 2 w 118"/>
                    <a:gd name="T19" fmla="*/ 6 h 132"/>
                    <a:gd name="T20" fmla="*/ 3 w 118"/>
                    <a:gd name="T21" fmla="*/ 5 h 132"/>
                    <a:gd name="T22" fmla="*/ 3 w 118"/>
                    <a:gd name="T23" fmla="*/ 8 h 132"/>
                    <a:gd name="T24" fmla="*/ 4 w 118"/>
                    <a:gd name="T25" fmla="*/ 5 h 132"/>
                    <a:gd name="T26" fmla="*/ 5 w 118"/>
                    <a:gd name="T27" fmla="*/ 7 h 132"/>
                    <a:gd name="T28" fmla="*/ 5 w 118"/>
                    <a:gd name="T29" fmla="*/ 5 h 132"/>
                    <a:gd name="T30" fmla="*/ 7 w 118"/>
                    <a:gd name="T31" fmla="*/ 6 h 132"/>
                    <a:gd name="T32" fmla="*/ 6 w 118"/>
                    <a:gd name="T33" fmla="*/ 4 h 132"/>
                    <a:gd name="T34" fmla="*/ 8 w 118"/>
                    <a:gd name="T35" fmla="*/ 5 h 132"/>
                    <a:gd name="T36" fmla="*/ 7 w 118"/>
                    <a:gd name="T37" fmla="*/ 4 h 132"/>
                    <a:gd name="T38" fmla="*/ 8 w 118"/>
                    <a:gd name="T39" fmla="*/ 3 h 132"/>
                    <a:gd name="T40" fmla="*/ 6 w 118"/>
                    <a:gd name="T41" fmla="*/ 2 h 132"/>
                    <a:gd name="T42" fmla="*/ 7 w 118"/>
                    <a:gd name="T43" fmla="*/ 1 h 132"/>
                    <a:gd name="T44" fmla="*/ 5 w 118"/>
                    <a:gd name="T45" fmla="*/ 2 h 132"/>
                    <a:gd name="T46" fmla="*/ 6 w 118"/>
                    <a:gd name="T47" fmla="*/ 0 h 132"/>
                    <a:gd name="T48" fmla="*/ 4 w 118"/>
                    <a:gd name="T49" fmla="*/ 2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132"/>
                    <a:gd name="T77" fmla="*/ 118 w 118"/>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132">
                      <a:moveTo>
                        <a:pt x="59" y="36"/>
                      </a:moveTo>
                      <a:lnTo>
                        <a:pt x="45" y="14"/>
                      </a:lnTo>
                      <a:lnTo>
                        <a:pt x="40" y="39"/>
                      </a:lnTo>
                      <a:lnTo>
                        <a:pt x="2" y="14"/>
                      </a:lnTo>
                      <a:lnTo>
                        <a:pt x="26" y="47"/>
                      </a:lnTo>
                      <a:lnTo>
                        <a:pt x="0" y="53"/>
                      </a:lnTo>
                      <a:lnTo>
                        <a:pt x="20" y="72"/>
                      </a:lnTo>
                      <a:lnTo>
                        <a:pt x="1" y="89"/>
                      </a:lnTo>
                      <a:lnTo>
                        <a:pt x="30" y="85"/>
                      </a:lnTo>
                      <a:lnTo>
                        <a:pt x="26" y="107"/>
                      </a:lnTo>
                      <a:lnTo>
                        <a:pt x="41" y="94"/>
                      </a:lnTo>
                      <a:lnTo>
                        <a:pt x="47" y="132"/>
                      </a:lnTo>
                      <a:lnTo>
                        <a:pt x="58" y="92"/>
                      </a:lnTo>
                      <a:lnTo>
                        <a:pt x="73" y="121"/>
                      </a:lnTo>
                      <a:lnTo>
                        <a:pt x="77" y="89"/>
                      </a:lnTo>
                      <a:lnTo>
                        <a:pt x="100" y="111"/>
                      </a:lnTo>
                      <a:lnTo>
                        <a:pt x="92" y="79"/>
                      </a:lnTo>
                      <a:lnTo>
                        <a:pt x="118" y="82"/>
                      </a:lnTo>
                      <a:lnTo>
                        <a:pt x="96" y="64"/>
                      </a:lnTo>
                      <a:lnTo>
                        <a:pt x="116" y="50"/>
                      </a:lnTo>
                      <a:lnTo>
                        <a:pt x="91" y="45"/>
                      </a:lnTo>
                      <a:lnTo>
                        <a:pt x="102" y="28"/>
                      </a:lnTo>
                      <a:lnTo>
                        <a:pt x="78" y="32"/>
                      </a:lnTo>
                      <a:lnTo>
                        <a:pt x="80" y="0"/>
                      </a:lnTo>
                      <a:lnTo>
                        <a:pt x="59" y="36"/>
                      </a:lnTo>
                      <a:close/>
                    </a:path>
                  </a:pathLst>
                </a:custGeom>
                <a:solidFill>
                  <a:srgbClr val="FF2F00"/>
                </a:solidFill>
                <a:ln w="9525">
                  <a:noFill/>
                  <a:round/>
                  <a:headEnd/>
                  <a:tailEnd/>
                </a:ln>
              </p:spPr>
              <p:txBody>
                <a:bodyPr/>
                <a:lstStyle/>
                <a:p>
                  <a:endParaRPr lang="en-US"/>
                </a:p>
              </p:txBody>
            </p:sp>
            <p:sp>
              <p:nvSpPr>
                <p:cNvPr id="2651" name="Freeform 15"/>
                <p:cNvSpPr>
                  <a:spLocks noChangeAspect="1"/>
                </p:cNvSpPr>
                <p:nvPr/>
              </p:nvSpPr>
              <p:spPr bwMode="auto">
                <a:xfrm>
                  <a:off x="3867" y="636"/>
                  <a:ext cx="58" cy="64"/>
                </a:xfrm>
                <a:custGeom>
                  <a:avLst/>
                  <a:gdLst>
                    <a:gd name="T0" fmla="*/ 4 w 116"/>
                    <a:gd name="T1" fmla="*/ 2 h 128"/>
                    <a:gd name="T2" fmla="*/ 3 w 116"/>
                    <a:gd name="T3" fmla="*/ 1 h 128"/>
                    <a:gd name="T4" fmla="*/ 3 w 116"/>
                    <a:gd name="T5" fmla="*/ 2 h 128"/>
                    <a:gd name="T6" fmla="*/ 1 w 116"/>
                    <a:gd name="T7" fmla="*/ 1 h 128"/>
                    <a:gd name="T8" fmla="*/ 2 w 116"/>
                    <a:gd name="T9" fmla="*/ 2 h 128"/>
                    <a:gd name="T10" fmla="*/ 0 w 116"/>
                    <a:gd name="T11" fmla="*/ 3 h 128"/>
                    <a:gd name="T12" fmla="*/ 2 w 116"/>
                    <a:gd name="T13" fmla="*/ 4 h 128"/>
                    <a:gd name="T14" fmla="*/ 1 w 116"/>
                    <a:gd name="T15" fmla="*/ 5 h 128"/>
                    <a:gd name="T16" fmla="*/ 2 w 116"/>
                    <a:gd name="T17" fmla="*/ 5 h 128"/>
                    <a:gd name="T18" fmla="*/ 2 w 116"/>
                    <a:gd name="T19" fmla="*/ 6 h 128"/>
                    <a:gd name="T20" fmla="*/ 3 w 116"/>
                    <a:gd name="T21" fmla="*/ 5 h 128"/>
                    <a:gd name="T22" fmla="*/ 3 w 116"/>
                    <a:gd name="T23" fmla="*/ 8 h 128"/>
                    <a:gd name="T24" fmla="*/ 4 w 116"/>
                    <a:gd name="T25" fmla="*/ 5 h 128"/>
                    <a:gd name="T26" fmla="*/ 5 w 116"/>
                    <a:gd name="T27" fmla="*/ 7 h 128"/>
                    <a:gd name="T28" fmla="*/ 5 w 116"/>
                    <a:gd name="T29" fmla="*/ 5 h 128"/>
                    <a:gd name="T30" fmla="*/ 7 w 116"/>
                    <a:gd name="T31" fmla="*/ 6 h 128"/>
                    <a:gd name="T32" fmla="*/ 6 w 116"/>
                    <a:gd name="T33" fmla="*/ 4 h 128"/>
                    <a:gd name="T34" fmla="*/ 7 w 116"/>
                    <a:gd name="T35" fmla="*/ 4 h 128"/>
                    <a:gd name="T36" fmla="*/ 6 w 116"/>
                    <a:gd name="T37" fmla="*/ 3 h 128"/>
                    <a:gd name="T38" fmla="*/ 7 w 116"/>
                    <a:gd name="T39" fmla="*/ 3 h 128"/>
                    <a:gd name="T40" fmla="*/ 6 w 116"/>
                    <a:gd name="T41" fmla="*/ 2 h 128"/>
                    <a:gd name="T42" fmla="*/ 7 w 116"/>
                    <a:gd name="T43" fmla="*/ 1 h 128"/>
                    <a:gd name="T44" fmla="*/ 5 w 116"/>
                    <a:gd name="T45" fmla="*/ 2 h 128"/>
                    <a:gd name="T46" fmla="*/ 5 w 116"/>
                    <a:gd name="T47" fmla="*/ 0 h 128"/>
                    <a:gd name="T48" fmla="*/ 4 w 116"/>
                    <a:gd name="T49" fmla="*/ 2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6"/>
                    <a:gd name="T76" fmla="*/ 0 h 128"/>
                    <a:gd name="T77" fmla="*/ 116 w 116"/>
                    <a:gd name="T78" fmla="*/ 128 h 1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6" h="128">
                      <a:moveTo>
                        <a:pt x="58" y="34"/>
                      </a:moveTo>
                      <a:lnTo>
                        <a:pt x="44" y="14"/>
                      </a:lnTo>
                      <a:lnTo>
                        <a:pt x="39" y="37"/>
                      </a:lnTo>
                      <a:lnTo>
                        <a:pt x="3" y="14"/>
                      </a:lnTo>
                      <a:lnTo>
                        <a:pt x="25" y="45"/>
                      </a:lnTo>
                      <a:lnTo>
                        <a:pt x="0" y="51"/>
                      </a:lnTo>
                      <a:lnTo>
                        <a:pt x="21" y="69"/>
                      </a:lnTo>
                      <a:lnTo>
                        <a:pt x="1" y="87"/>
                      </a:lnTo>
                      <a:lnTo>
                        <a:pt x="30" y="83"/>
                      </a:lnTo>
                      <a:lnTo>
                        <a:pt x="25" y="105"/>
                      </a:lnTo>
                      <a:lnTo>
                        <a:pt x="41" y="92"/>
                      </a:lnTo>
                      <a:lnTo>
                        <a:pt x="46" y="128"/>
                      </a:lnTo>
                      <a:lnTo>
                        <a:pt x="57" y="88"/>
                      </a:lnTo>
                      <a:lnTo>
                        <a:pt x="72" y="117"/>
                      </a:lnTo>
                      <a:lnTo>
                        <a:pt x="75" y="87"/>
                      </a:lnTo>
                      <a:lnTo>
                        <a:pt x="98" y="108"/>
                      </a:lnTo>
                      <a:lnTo>
                        <a:pt x="91" y="77"/>
                      </a:lnTo>
                      <a:lnTo>
                        <a:pt x="116" y="79"/>
                      </a:lnTo>
                      <a:lnTo>
                        <a:pt x="94" y="62"/>
                      </a:lnTo>
                      <a:lnTo>
                        <a:pt x="113" y="48"/>
                      </a:lnTo>
                      <a:lnTo>
                        <a:pt x="90" y="43"/>
                      </a:lnTo>
                      <a:lnTo>
                        <a:pt x="99" y="26"/>
                      </a:lnTo>
                      <a:lnTo>
                        <a:pt x="76" y="32"/>
                      </a:lnTo>
                      <a:lnTo>
                        <a:pt x="79" y="0"/>
                      </a:lnTo>
                      <a:lnTo>
                        <a:pt x="58" y="34"/>
                      </a:lnTo>
                      <a:close/>
                    </a:path>
                  </a:pathLst>
                </a:custGeom>
                <a:solidFill>
                  <a:srgbClr val="FF3400"/>
                </a:solidFill>
                <a:ln w="9525">
                  <a:noFill/>
                  <a:round/>
                  <a:headEnd/>
                  <a:tailEnd/>
                </a:ln>
              </p:spPr>
              <p:txBody>
                <a:bodyPr/>
                <a:lstStyle/>
                <a:p>
                  <a:endParaRPr lang="en-US"/>
                </a:p>
              </p:txBody>
            </p:sp>
            <p:sp>
              <p:nvSpPr>
                <p:cNvPr id="2652" name="Freeform 16"/>
                <p:cNvSpPr>
                  <a:spLocks noChangeAspect="1"/>
                </p:cNvSpPr>
                <p:nvPr/>
              </p:nvSpPr>
              <p:spPr bwMode="auto">
                <a:xfrm>
                  <a:off x="3868" y="637"/>
                  <a:ext cx="56" cy="63"/>
                </a:xfrm>
                <a:custGeom>
                  <a:avLst/>
                  <a:gdLst>
                    <a:gd name="T0" fmla="*/ 3 w 114"/>
                    <a:gd name="T1" fmla="*/ 3 h 126"/>
                    <a:gd name="T2" fmla="*/ 2 w 114"/>
                    <a:gd name="T3" fmla="*/ 1 h 126"/>
                    <a:gd name="T4" fmla="*/ 2 w 114"/>
                    <a:gd name="T5" fmla="*/ 3 h 126"/>
                    <a:gd name="T6" fmla="*/ 0 w 114"/>
                    <a:gd name="T7" fmla="*/ 1 h 126"/>
                    <a:gd name="T8" fmla="*/ 1 w 114"/>
                    <a:gd name="T9" fmla="*/ 3 h 126"/>
                    <a:gd name="T10" fmla="*/ 0 w 114"/>
                    <a:gd name="T11" fmla="*/ 4 h 126"/>
                    <a:gd name="T12" fmla="*/ 1 w 114"/>
                    <a:gd name="T13" fmla="*/ 5 h 126"/>
                    <a:gd name="T14" fmla="*/ 0 w 114"/>
                    <a:gd name="T15" fmla="*/ 6 h 126"/>
                    <a:gd name="T16" fmla="*/ 1 w 114"/>
                    <a:gd name="T17" fmla="*/ 6 h 126"/>
                    <a:gd name="T18" fmla="*/ 1 w 114"/>
                    <a:gd name="T19" fmla="*/ 7 h 126"/>
                    <a:gd name="T20" fmla="*/ 2 w 114"/>
                    <a:gd name="T21" fmla="*/ 6 h 126"/>
                    <a:gd name="T22" fmla="*/ 2 w 114"/>
                    <a:gd name="T23" fmla="*/ 8 h 126"/>
                    <a:gd name="T24" fmla="*/ 3 w 114"/>
                    <a:gd name="T25" fmla="*/ 6 h 126"/>
                    <a:gd name="T26" fmla="*/ 4 w 114"/>
                    <a:gd name="T27" fmla="*/ 8 h 126"/>
                    <a:gd name="T28" fmla="*/ 4 w 114"/>
                    <a:gd name="T29" fmla="*/ 6 h 126"/>
                    <a:gd name="T30" fmla="*/ 5 w 114"/>
                    <a:gd name="T31" fmla="*/ 7 h 126"/>
                    <a:gd name="T32" fmla="*/ 5 w 114"/>
                    <a:gd name="T33" fmla="*/ 5 h 126"/>
                    <a:gd name="T34" fmla="*/ 7 w 114"/>
                    <a:gd name="T35" fmla="*/ 5 h 126"/>
                    <a:gd name="T36" fmla="*/ 5 w 114"/>
                    <a:gd name="T37" fmla="*/ 4 h 126"/>
                    <a:gd name="T38" fmla="*/ 6 w 114"/>
                    <a:gd name="T39" fmla="*/ 3 h 126"/>
                    <a:gd name="T40" fmla="*/ 5 w 114"/>
                    <a:gd name="T41" fmla="*/ 3 h 126"/>
                    <a:gd name="T42" fmla="*/ 6 w 114"/>
                    <a:gd name="T43" fmla="*/ 2 h 126"/>
                    <a:gd name="T44" fmla="*/ 4 w 114"/>
                    <a:gd name="T45" fmla="*/ 2 h 126"/>
                    <a:gd name="T46" fmla="*/ 4 w 114"/>
                    <a:gd name="T47" fmla="*/ 0 h 126"/>
                    <a:gd name="T48" fmla="*/ 3 w 114"/>
                    <a:gd name="T49" fmla="*/ 3 h 1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126"/>
                    <a:gd name="T77" fmla="*/ 114 w 114"/>
                    <a:gd name="T78" fmla="*/ 126 h 1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126">
                      <a:moveTo>
                        <a:pt x="57" y="35"/>
                      </a:moveTo>
                      <a:lnTo>
                        <a:pt x="45" y="13"/>
                      </a:lnTo>
                      <a:lnTo>
                        <a:pt x="38" y="36"/>
                      </a:lnTo>
                      <a:lnTo>
                        <a:pt x="3" y="13"/>
                      </a:lnTo>
                      <a:lnTo>
                        <a:pt x="25" y="44"/>
                      </a:lnTo>
                      <a:lnTo>
                        <a:pt x="0" y="51"/>
                      </a:lnTo>
                      <a:lnTo>
                        <a:pt x="21" y="68"/>
                      </a:lnTo>
                      <a:lnTo>
                        <a:pt x="2" y="85"/>
                      </a:lnTo>
                      <a:lnTo>
                        <a:pt x="29" y="82"/>
                      </a:lnTo>
                      <a:lnTo>
                        <a:pt x="25" y="102"/>
                      </a:lnTo>
                      <a:lnTo>
                        <a:pt x="40" y="91"/>
                      </a:lnTo>
                      <a:lnTo>
                        <a:pt x="46" y="126"/>
                      </a:lnTo>
                      <a:lnTo>
                        <a:pt x="56" y="87"/>
                      </a:lnTo>
                      <a:lnTo>
                        <a:pt x="69" y="115"/>
                      </a:lnTo>
                      <a:lnTo>
                        <a:pt x="74" y="85"/>
                      </a:lnTo>
                      <a:lnTo>
                        <a:pt x="96" y="107"/>
                      </a:lnTo>
                      <a:lnTo>
                        <a:pt x="89" y="76"/>
                      </a:lnTo>
                      <a:lnTo>
                        <a:pt x="114" y="78"/>
                      </a:lnTo>
                      <a:lnTo>
                        <a:pt x="93" y="61"/>
                      </a:lnTo>
                      <a:lnTo>
                        <a:pt x="111" y="47"/>
                      </a:lnTo>
                      <a:lnTo>
                        <a:pt x="87" y="43"/>
                      </a:lnTo>
                      <a:lnTo>
                        <a:pt x="97" y="26"/>
                      </a:lnTo>
                      <a:lnTo>
                        <a:pt x="75" y="31"/>
                      </a:lnTo>
                      <a:lnTo>
                        <a:pt x="78" y="0"/>
                      </a:lnTo>
                      <a:lnTo>
                        <a:pt x="57" y="35"/>
                      </a:lnTo>
                      <a:close/>
                    </a:path>
                  </a:pathLst>
                </a:custGeom>
                <a:solidFill>
                  <a:srgbClr val="FF3A00"/>
                </a:solidFill>
                <a:ln w="9525">
                  <a:noFill/>
                  <a:round/>
                  <a:headEnd/>
                  <a:tailEnd/>
                </a:ln>
              </p:spPr>
              <p:txBody>
                <a:bodyPr/>
                <a:lstStyle/>
                <a:p>
                  <a:endParaRPr lang="en-US"/>
                </a:p>
              </p:txBody>
            </p:sp>
            <p:sp>
              <p:nvSpPr>
                <p:cNvPr id="2653" name="Freeform 17"/>
                <p:cNvSpPr>
                  <a:spLocks noChangeAspect="1"/>
                </p:cNvSpPr>
                <p:nvPr/>
              </p:nvSpPr>
              <p:spPr bwMode="auto">
                <a:xfrm>
                  <a:off x="3868" y="637"/>
                  <a:ext cx="56" cy="62"/>
                </a:xfrm>
                <a:custGeom>
                  <a:avLst/>
                  <a:gdLst>
                    <a:gd name="T0" fmla="*/ 4 w 110"/>
                    <a:gd name="T1" fmla="*/ 3 h 123"/>
                    <a:gd name="T2" fmla="*/ 3 w 110"/>
                    <a:gd name="T3" fmla="*/ 1 h 123"/>
                    <a:gd name="T4" fmla="*/ 3 w 110"/>
                    <a:gd name="T5" fmla="*/ 3 h 123"/>
                    <a:gd name="T6" fmla="*/ 1 w 110"/>
                    <a:gd name="T7" fmla="*/ 1 h 123"/>
                    <a:gd name="T8" fmla="*/ 2 w 110"/>
                    <a:gd name="T9" fmla="*/ 3 h 123"/>
                    <a:gd name="T10" fmla="*/ 0 w 110"/>
                    <a:gd name="T11" fmla="*/ 4 h 123"/>
                    <a:gd name="T12" fmla="*/ 2 w 110"/>
                    <a:gd name="T13" fmla="*/ 5 h 123"/>
                    <a:gd name="T14" fmla="*/ 1 w 110"/>
                    <a:gd name="T15" fmla="*/ 6 h 123"/>
                    <a:gd name="T16" fmla="*/ 2 w 110"/>
                    <a:gd name="T17" fmla="*/ 5 h 123"/>
                    <a:gd name="T18" fmla="*/ 2 w 110"/>
                    <a:gd name="T19" fmla="*/ 7 h 123"/>
                    <a:gd name="T20" fmla="*/ 3 w 110"/>
                    <a:gd name="T21" fmla="*/ 6 h 123"/>
                    <a:gd name="T22" fmla="*/ 3 w 110"/>
                    <a:gd name="T23" fmla="*/ 8 h 123"/>
                    <a:gd name="T24" fmla="*/ 4 w 110"/>
                    <a:gd name="T25" fmla="*/ 6 h 123"/>
                    <a:gd name="T26" fmla="*/ 5 w 110"/>
                    <a:gd name="T27" fmla="*/ 8 h 123"/>
                    <a:gd name="T28" fmla="*/ 5 w 110"/>
                    <a:gd name="T29" fmla="*/ 6 h 123"/>
                    <a:gd name="T30" fmla="*/ 6 w 110"/>
                    <a:gd name="T31" fmla="*/ 7 h 123"/>
                    <a:gd name="T32" fmla="*/ 6 w 110"/>
                    <a:gd name="T33" fmla="*/ 5 h 123"/>
                    <a:gd name="T34" fmla="*/ 8 w 110"/>
                    <a:gd name="T35" fmla="*/ 5 h 123"/>
                    <a:gd name="T36" fmla="*/ 6 w 110"/>
                    <a:gd name="T37" fmla="*/ 4 h 123"/>
                    <a:gd name="T38" fmla="*/ 7 w 110"/>
                    <a:gd name="T39" fmla="*/ 3 h 123"/>
                    <a:gd name="T40" fmla="*/ 6 w 110"/>
                    <a:gd name="T41" fmla="*/ 3 h 123"/>
                    <a:gd name="T42" fmla="*/ 6 w 110"/>
                    <a:gd name="T43" fmla="*/ 2 h 123"/>
                    <a:gd name="T44" fmla="*/ 5 w 110"/>
                    <a:gd name="T45" fmla="*/ 2 h 123"/>
                    <a:gd name="T46" fmla="*/ 5 w 110"/>
                    <a:gd name="T47" fmla="*/ 0 h 123"/>
                    <a:gd name="T48" fmla="*/ 4 w 110"/>
                    <a:gd name="T49" fmla="*/ 3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23"/>
                    <a:gd name="T77" fmla="*/ 110 w 110"/>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23">
                      <a:moveTo>
                        <a:pt x="55" y="33"/>
                      </a:moveTo>
                      <a:lnTo>
                        <a:pt x="43" y="12"/>
                      </a:lnTo>
                      <a:lnTo>
                        <a:pt x="37" y="35"/>
                      </a:lnTo>
                      <a:lnTo>
                        <a:pt x="2" y="12"/>
                      </a:lnTo>
                      <a:lnTo>
                        <a:pt x="25" y="44"/>
                      </a:lnTo>
                      <a:lnTo>
                        <a:pt x="0" y="49"/>
                      </a:lnTo>
                      <a:lnTo>
                        <a:pt x="19" y="66"/>
                      </a:lnTo>
                      <a:lnTo>
                        <a:pt x="1" y="83"/>
                      </a:lnTo>
                      <a:lnTo>
                        <a:pt x="29" y="80"/>
                      </a:lnTo>
                      <a:lnTo>
                        <a:pt x="25" y="100"/>
                      </a:lnTo>
                      <a:lnTo>
                        <a:pt x="38" y="88"/>
                      </a:lnTo>
                      <a:lnTo>
                        <a:pt x="44" y="123"/>
                      </a:lnTo>
                      <a:lnTo>
                        <a:pt x="54" y="85"/>
                      </a:lnTo>
                      <a:lnTo>
                        <a:pt x="67" y="113"/>
                      </a:lnTo>
                      <a:lnTo>
                        <a:pt x="72" y="83"/>
                      </a:lnTo>
                      <a:lnTo>
                        <a:pt x="94" y="103"/>
                      </a:lnTo>
                      <a:lnTo>
                        <a:pt x="87" y="73"/>
                      </a:lnTo>
                      <a:lnTo>
                        <a:pt x="110" y="76"/>
                      </a:lnTo>
                      <a:lnTo>
                        <a:pt x="90" y="59"/>
                      </a:lnTo>
                      <a:lnTo>
                        <a:pt x="108" y="45"/>
                      </a:lnTo>
                      <a:lnTo>
                        <a:pt x="85" y="41"/>
                      </a:lnTo>
                      <a:lnTo>
                        <a:pt x="94" y="24"/>
                      </a:lnTo>
                      <a:lnTo>
                        <a:pt x="73" y="30"/>
                      </a:lnTo>
                      <a:lnTo>
                        <a:pt x="74" y="0"/>
                      </a:lnTo>
                      <a:lnTo>
                        <a:pt x="55" y="33"/>
                      </a:lnTo>
                      <a:close/>
                    </a:path>
                  </a:pathLst>
                </a:custGeom>
                <a:solidFill>
                  <a:srgbClr val="FF4100"/>
                </a:solidFill>
                <a:ln w="9525">
                  <a:noFill/>
                  <a:round/>
                  <a:headEnd/>
                  <a:tailEnd/>
                </a:ln>
              </p:spPr>
              <p:txBody>
                <a:bodyPr/>
                <a:lstStyle/>
                <a:p>
                  <a:endParaRPr lang="en-US"/>
                </a:p>
              </p:txBody>
            </p:sp>
            <p:sp>
              <p:nvSpPr>
                <p:cNvPr id="2654" name="Freeform 18"/>
                <p:cNvSpPr>
                  <a:spLocks noChangeAspect="1"/>
                </p:cNvSpPr>
                <p:nvPr/>
              </p:nvSpPr>
              <p:spPr bwMode="auto">
                <a:xfrm>
                  <a:off x="3868" y="638"/>
                  <a:ext cx="55" cy="60"/>
                </a:xfrm>
                <a:custGeom>
                  <a:avLst/>
                  <a:gdLst>
                    <a:gd name="T0" fmla="*/ 4 w 109"/>
                    <a:gd name="T1" fmla="*/ 3 h 120"/>
                    <a:gd name="T2" fmla="*/ 3 w 109"/>
                    <a:gd name="T3" fmla="*/ 1 h 120"/>
                    <a:gd name="T4" fmla="*/ 3 w 109"/>
                    <a:gd name="T5" fmla="*/ 3 h 120"/>
                    <a:gd name="T6" fmla="*/ 1 w 109"/>
                    <a:gd name="T7" fmla="*/ 1 h 120"/>
                    <a:gd name="T8" fmla="*/ 2 w 109"/>
                    <a:gd name="T9" fmla="*/ 3 h 120"/>
                    <a:gd name="T10" fmla="*/ 0 w 109"/>
                    <a:gd name="T11" fmla="*/ 3 h 120"/>
                    <a:gd name="T12" fmla="*/ 2 w 109"/>
                    <a:gd name="T13" fmla="*/ 5 h 120"/>
                    <a:gd name="T14" fmla="*/ 1 w 109"/>
                    <a:gd name="T15" fmla="*/ 6 h 120"/>
                    <a:gd name="T16" fmla="*/ 2 w 109"/>
                    <a:gd name="T17" fmla="*/ 5 h 120"/>
                    <a:gd name="T18" fmla="*/ 2 w 109"/>
                    <a:gd name="T19" fmla="*/ 7 h 120"/>
                    <a:gd name="T20" fmla="*/ 3 w 109"/>
                    <a:gd name="T21" fmla="*/ 6 h 120"/>
                    <a:gd name="T22" fmla="*/ 3 w 109"/>
                    <a:gd name="T23" fmla="*/ 8 h 120"/>
                    <a:gd name="T24" fmla="*/ 4 w 109"/>
                    <a:gd name="T25" fmla="*/ 6 h 120"/>
                    <a:gd name="T26" fmla="*/ 5 w 109"/>
                    <a:gd name="T27" fmla="*/ 7 h 120"/>
                    <a:gd name="T28" fmla="*/ 5 w 109"/>
                    <a:gd name="T29" fmla="*/ 6 h 120"/>
                    <a:gd name="T30" fmla="*/ 6 w 109"/>
                    <a:gd name="T31" fmla="*/ 7 h 120"/>
                    <a:gd name="T32" fmla="*/ 6 w 109"/>
                    <a:gd name="T33" fmla="*/ 5 h 120"/>
                    <a:gd name="T34" fmla="*/ 7 w 109"/>
                    <a:gd name="T35" fmla="*/ 5 h 120"/>
                    <a:gd name="T36" fmla="*/ 6 w 109"/>
                    <a:gd name="T37" fmla="*/ 4 h 120"/>
                    <a:gd name="T38" fmla="*/ 7 w 109"/>
                    <a:gd name="T39" fmla="*/ 3 h 120"/>
                    <a:gd name="T40" fmla="*/ 6 w 109"/>
                    <a:gd name="T41" fmla="*/ 3 h 120"/>
                    <a:gd name="T42" fmla="*/ 6 w 109"/>
                    <a:gd name="T43" fmla="*/ 2 h 120"/>
                    <a:gd name="T44" fmla="*/ 5 w 109"/>
                    <a:gd name="T45" fmla="*/ 2 h 120"/>
                    <a:gd name="T46" fmla="*/ 5 w 109"/>
                    <a:gd name="T47" fmla="*/ 0 h 120"/>
                    <a:gd name="T48" fmla="*/ 4 w 109"/>
                    <a:gd name="T49" fmla="*/ 3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20"/>
                    <a:gd name="T77" fmla="*/ 109 w 109"/>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20">
                      <a:moveTo>
                        <a:pt x="55" y="33"/>
                      </a:moveTo>
                      <a:lnTo>
                        <a:pt x="43" y="12"/>
                      </a:lnTo>
                      <a:lnTo>
                        <a:pt x="36" y="34"/>
                      </a:lnTo>
                      <a:lnTo>
                        <a:pt x="2" y="12"/>
                      </a:lnTo>
                      <a:lnTo>
                        <a:pt x="23" y="43"/>
                      </a:lnTo>
                      <a:lnTo>
                        <a:pt x="0" y="48"/>
                      </a:lnTo>
                      <a:lnTo>
                        <a:pt x="19" y="65"/>
                      </a:lnTo>
                      <a:lnTo>
                        <a:pt x="1" y="82"/>
                      </a:lnTo>
                      <a:lnTo>
                        <a:pt x="29" y="77"/>
                      </a:lnTo>
                      <a:lnTo>
                        <a:pt x="23" y="98"/>
                      </a:lnTo>
                      <a:lnTo>
                        <a:pt x="38" y="87"/>
                      </a:lnTo>
                      <a:lnTo>
                        <a:pt x="43" y="120"/>
                      </a:lnTo>
                      <a:lnTo>
                        <a:pt x="54" y="83"/>
                      </a:lnTo>
                      <a:lnTo>
                        <a:pt x="67" y="111"/>
                      </a:lnTo>
                      <a:lnTo>
                        <a:pt x="70" y="82"/>
                      </a:lnTo>
                      <a:lnTo>
                        <a:pt x="92" y="101"/>
                      </a:lnTo>
                      <a:lnTo>
                        <a:pt x="85" y="72"/>
                      </a:lnTo>
                      <a:lnTo>
                        <a:pt x="109" y="75"/>
                      </a:lnTo>
                      <a:lnTo>
                        <a:pt x="88" y="58"/>
                      </a:lnTo>
                      <a:lnTo>
                        <a:pt x="108" y="46"/>
                      </a:lnTo>
                      <a:lnTo>
                        <a:pt x="84" y="40"/>
                      </a:lnTo>
                      <a:lnTo>
                        <a:pt x="94" y="25"/>
                      </a:lnTo>
                      <a:lnTo>
                        <a:pt x="72" y="29"/>
                      </a:lnTo>
                      <a:lnTo>
                        <a:pt x="74" y="0"/>
                      </a:lnTo>
                      <a:lnTo>
                        <a:pt x="55" y="33"/>
                      </a:lnTo>
                      <a:close/>
                    </a:path>
                  </a:pathLst>
                </a:custGeom>
                <a:solidFill>
                  <a:srgbClr val="FF4700"/>
                </a:solidFill>
                <a:ln w="9525">
                  <a:noFill/>
                  <a:round/>
                  <a:headEnd/>
                  <a:tailEnd/>
                </a:ln>
              </p:spPr>
              <p:txBody>
                <a:bodyPr/>
                <a:lstStyle/>
                <a:p>
                  <a:endParaRPr lang="en-US"/>
                </a:p>
              </p:txBody>
            </p:sp>
            <p:sp>
              <p:nvSpPr>
                <p:cNvPr id="2655" name="Freeform 19"/>
                <p:cNvSpPr>
                  <a:spLocks noChangeAspect="1"/>
                </p:cNvSpPr>
                <p:nvPr/>
              </p:nvSpPr>
              <p:spPr bwMode="auto">
                <a:xfrm>
                  <a:off x="3869" y="639"/>
                  <a:ext cx="54" cy="58"/>
                </a:xfrm>
                <a:custGeom>
                  <a:avLst/>
                  <a:gdLst>
                    <a:gd name="T0" fmla="*/ 3 w 108"/>
                    <a:gd name="T1" fmla="*/ 2 h 118"/>
                    <a:gd name="T2" fmla="*/ 3 w 108"/>
                    <a:gd name="T3" fmla="*/ 0 h 118"/>
                    <a:gd name="T4" fmla="*/ 3 w 108"/>
                    <a:gd name="T5" fmla="*/ 2 h 118"/>
                    <a:gd name="T6" fmla="*/ 1 w 108"/>
                    <a:gd name="T7" fmla="*/ 0 h 118"/>
                    <a:gd name="T8" fmla="*/ 2 w 108"/>
                    <a:gd name="T9" fmla="*/ 2 h 118"/>
                    <a:gd name="T10" fmla="*/ 0 w 108"/>
                    <a:gd name="T11" fmla="*/ 2 h 118"/>
                    <a:gd name="T12" fmla="*/ 2 w 108"/>
                    <a:gd name="T13" fmla="*/ 3 h 118"/>
                    <a:gd name="T14" fmla="*/ 1 w 108"/>
                    <a:gd name="T15" fmla="*/ 4 h 118"/>
                    <a:gd name="T16" fmla="*/ 2 w 108"/>
                    <a:gd name="T17" fmla="*/ 4 h 118"/>
                    <a:gd name="T18" fmla="*/ 2 w 108"/>
                    <a:gd name="T19" fmla="*/ 5 h 118"/>
                    <a:gd name="T20" fmla="*/ 3 w 108"/>
                    <a:gd name="T21" fmla="*/ 5 h 118"/>
                    <a:gd name="T22" fmla="*/ 3 w 108"/>
                    <a:gd name="T23" fmla="*/ 7 h 118"/>
                    <a:gd name="T24" fmla="*/ 3 w 108"/>
                    <a:gd name="T25" fmla="*/ 5 h 118"/>
                    <a:gd name="T26" fmla="*/ 5 w 108"/>
                    <a:gd name="T27" fmla="*/ 6 h 118"/>
                    <a:gd name="T28" fmla="*/ 5 w 108"/>
                    <a:gd name="T29" fmla="*/ 4 h 118"/>
                    <a:gd name="T30" fmla="*/ 6 w 108"/>
                    <a:gd name="T31" fmla="*/ 6 h 118"/>
                    <a:gd name="T32" fmla="*/ 6 w 108"/>
                    <a:gd name="T33" fmla="*/ 4 h 118"/>
                    <a:gd name="T34" fmla="*/ 7 w 108"/>
                    <a:gd name="T35" fmla="*/ 4 h 118"/>
                    <a:gd name="T36" fmla="*/ 6 w 108"/>
                    <a:gd name="T37" fmla="*/ 3 h 118"/>
                    <a:gd name="T38" fmla="*/ 7 w 108"/>
                    <a:gd name="T39" fmla="*/ 2 h 118"/>
                    <a:gd name="T40" fmla="*/ 6 w 108"/>
                    <a:gd name="T41" fmla="*/ 2 h 118"/>
                    <a:gd name="T42" fmla="*/ 6 w 108"/>
                    <a:gd name="T43" fmla="*/ 1 h 118"/>
                    <a:gd name="T44" fmla="*/ 5 w 108"/>
                    <a:gd name="T45" fmla="*/ 1 h 118"/>
                    <a:gd name="T46" fmla="*/ 5 w 108"/>
                    <a:gd name="T47" fmla="*/ 0 h 118"/>
                    <a:gd name="T48" fmla="*/ 3 w 108"/>
                    <a:gd name="T49" fmla="*/ 2 h 1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118"/>
                    <a:gd name="T77" fmla="*/ 108 w 108"/>
                    <a:gd name="T78" fmla="*/ 118 h 1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118">
                      <a:moveTo>
                        <a:pt x="54" y="32"/>
                      </a:moveTo>
                      <a:lnTo>
                        <a:pt x="42" y="13"/>
                      </a:lnTo>
                      <a:lnTo>
                        <a:pt x="36" y="35"/>
                      </a:lnTo>
                      <a:lnTo>
                        <a:pt x="3" y="13"/>
                      </a:lnTo>
                      <a:lnTo>
                        <a:pt x="24" y="42"/>
                      </a:lnTo>
                      <a:lnTo>
                        <a:pt x="0" y="47"/>
                      </a:lnTo>
                      <a:lnTo>
                        <a:pt x="19" y="64"/>
                      </a:lnTo>
                      <a:lnTo>
                        <a:pt x="1" y="79"/>
                      </a:lnTo>
                      <a:lnTo>
                        <a:pt x="28" y="76"/>
                      </a:lnTo>
                      <a:lnTo>
                        <a:pt x="24" y="96"/>
                      </a:lnTo>
                      <a:lnTo>
                        <a:pt x="39" y="85"/>
                      </a:lnTo>
                      <a:lnTo>
                        <a:pt x="43" y="118"/>
                      </a:lnTo>
                      <a:lnTo>
                        <a:pt x="53" y="82"/>
                      </a:lnTo>
                      <a:lnTo>
                        <a:pt x="66" y="108"/>
                      </a:lnTo>
                      <a:lnTo>
                        <a:pt x="69" y="79"/>
                      </a:lnTo>
                      <a:lnTo>
                        <a:pt x="91" y="100"/>
                      </a:lnTo>
                      <a:lnTo>
                        <a:pt x="84" y="71"/>
                      </a:lnTo>
                      <a:lnTo>
                        <a:pt x="108" y="74"/>
                      </a:lnTo>
                      <a:lnTo>
                        <a:pt x="89" y="57"/>
                      </a:lnTo>
                      <a:lnTo>
                        <a:pt x="107" y="45"/>
                      </a:lnTo>
                      <a:lnTo>
                        <a:pt x="83" y="40"/>
                      </a:lnTo>
                      <a:lnTo>
                        <a:pt x="93" y="25"/>
                      </a:lnTo>
                      <a:lnTo>
                        <a:pt x="71" y="29"/>
                      </a:lnTo>
                      <a:lnTo>
                        <a:pt x="73" y="0"/>
                      </a:lnTo>
                      <a:lnTo>
                        <a:pt x="54" y="32"/>
                      </a:lnTo>
                      <a:close/>
                    </a:path>
                  </a:pathLst>
                </a:custGeom>
                <a:solidFill>
                  <a:srgbClr val="FF4C00"/>
                </a:solidFill>
                <a:ln w="9525">
                  <a:noFill/>
                  <a:round/>
                  <a:headEnd/>
                  <a:tailEnd/>
                </a:ln>
              </p:spPr>
              <p:txBody>
                <a:bodyPr/>
                <a:lstStyle/>
                <a:p>
                  <a:endParaRPr lang="en-US"/>
                </a:p>
              </p:txBody>
            </p:sp>
            <p:sp>
              <p:nvSpPr>
                <p:cNvPr id="2656" name="Freeform 20"/>
                <p:cNvSpPr>
                  <a:spLocks noChangeAspect="1"/>
                </p:cNvSpPr>
                <p:nvPr/>
              </p:nvSpPr>
              <p:spPr bwMode="auto">
                <a:xfrm>
                  <a:off x="3870" y="639"/>
                  <a:ext cx="52" cy="58"/>
                </a:xfrm>
                <a:custGeom>
                  <a:avLst/>
                  <a:gdLst>
                    <a:gd name="T0" fmla="*/ 3 w 106"/>
                    <a:gd name="T1" fmla="*/ 2 h 114"/>
                    <a:gd name="T2" fmla="*/ 2 w 106"/>
                    <a:gd name="T3" fmla="*/ 1 h 114"/>
                    <a:gd name="T4" fmla="*/ 2 w 106"/>
                    <a:gd name="T5" fmla="*/ 3 h 114"/>
                    <a:gd name="T6" fmla="*/ 0 w 106"/>
                    <a:gd name="T7" fmla="*/ 1 h 114"/>
                    <a:gd name="T8" fmla="*/ 1 w 106"/>
                    <a:gd name="T9" fmla="*/ 3 h 114"/>
                    <a:gd name="T10" fmla="*/ 0 w 106"/>
                    <a:gd name="T11" fmla="*/ 3 h 114"/>
                    <a:gd name="T12" fmla="*/ 1 w 106"/>
                    <a:gd name="T13" fmla="*/ 4 h 114"/>
                    <a:gd name="T14" fmla="*/ 0 w 106"/>
                    <a:gd name="T15" fmla="*/ 5 h 114"/>
                    <a:gd name="T16" fmla="*/ 1 w 106"/>
                    <a:gd name="T17" fmla="*/ 5 h 114"/>
                    <a:gd name="T18" fmla="*/ 1 w 106"/>
                    <a:gd name="T19" fmla="*/ 6 h 114"/>
                    <a:gd name="T20" fmla="*/ 2 w 106"/>
                    <a:gd name="T21" fmla="*/ 6 h 114"/>
                    <a:gd name="T22" fmla="*/ 2 w 106"/>
                    <a:gd name="T23" fmla="*/ 8 h 114"/>
                    <a:gd name="T24" fmla="*/ 3 w 106"/>
                    <a:gd name="T25" fmla="*/ 6 h 114"/>
                    <a:gd name="T26" fmla="*/ 4 w 106"/>
                    <a:gd name="T27" fmla="*/ 7 h 114"/>
                    <a:gd name="T28" fmla="*/ 4 w 106"/>
                    <a:gd name="T29" fmla="*/ 5 h 114"/>
                    <a:gd name="T30" fmla="*/ 5 w 106"/>
                    <a:gd name="T31" fmla="*/ 7 h 114"/>
                    <a:gd name="T32" fmla="*/ 5 w 106"/>
                    <a:gd name="T33" fmla="*/ 5 h 114"/>
                    <a:gd name="T34" fmla="*/ 6 w 106"/>
                    <a:gd name="T35" fmla="*/ 5 h 114"/>
                    <a:gd name="T36" fmla="*/ 5 w 106"/>
                    <a:gd name="T37" fmla="*/ 4 h 114"/>
                    <a:gd name="T38" fmla="*/ 6 w 106"/>
                    <a:gd name="T39" fmla="*/ 3 h 114"/>
                    <a:gd name="T40" fmla="*/ 5 w 106"/>
                    <a:gd name="T41" fmla="*/ 3 h 114"/>
                    <a:gd name="T42" fmla="*/ 5 w 106"/>
                    <a:gd name="T43" fmla="*/ 2 h 114"/>
                    <a:gd name="T44" fmla="*/ 4 w 106"/>
                    <a:gd name="T45" fmla="*/ 2 h 114"/>
                    <a:gd name="T46" fmla="*/ 4 w 106"/>
                    <a:gd name="T47" fmla="*/ 0 h 114"/>
                    <a:gd name="T48" fmla="*/ 3 w 106"/>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6"/>
                    <a:gd name="T76" fmla="*/ 0 h 114"/>
                    <a:gd name="T77" fmla="*/ 106 w 106"/>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6" h="114">
                      <a:moveTo>
                        <a:pt x="53" y="31"/>
                      </a:moveTo>
                      <a:lnTo>
                        <a:pt x="41" y="12"/>
                      </a:lnTo>
                      <a:lnTo>
                        <a:pt x="35" y="33"/>
                      </a:lnTo>
                      <a:lnTo>
                        <a:pt x="3" y="12"/>
                      </a:lnTo>
                      <a:lnTo>
                        <a:pt x="24" y="41"/>
                      </a:lnTo>
                      <a:lnTo>
                        <a:pt x="0" y="45"/>
                      </a:lnTo>
                      <a:lnTo>
                        <a:pt x="18" y="62"/>
                      </a:lnTo>
                      <a:lnTo>
                        <a:pt x="2" y="77"/>
                      </a:lnTo>
                      <a:lnTo>
                        <a:pt x="28" y="74"/>
                      </a:lnTo>
                      <a:lnTo>
                        <a:pt x="24" y="94"/>
                      </a:lnTo>
                      <a:lnTo>
                        <a:pt x="38" y="83"/>
                      </a:lnTo>
                      <a:lnTo>
                        <a:pt x="42" y="114"/>
                      </a:lnTo>
                      <a:lnTo>
                        <a:pt x="52" y="80"/>
                      </a:lnTo>
                      <a:lnTo>
                        <a:pt x="65" y="105"/>
                      </a:lnTo>
                      <a:lnTo>
                        <a:pt x="68" y="77"/>
                      </a:lnTo>
                      <a:lnTo>
                        <a:pt x="89" y="96"/>
                      </a:lnTo>
                      <a:lnTo>
                        <a:pt x="83" y="69"/>
                      </a:lnTo>
                      <a:lnTo>
                        <a:pt x="106" y="70"/>
                      </a:lnTo>
                      <a:lnTo>
                        <a:pt x="86" y="55"/>
                      </a:lnTo>
                      <a:lnTo>
                        <a:pt x="104" y="43"/>
                      </a:lnTo>
                      <a:lnTo>
                        <a:pt x="82" y="38"/>
                      </a:lnTo>
                      <a:lnTo>
                        <a:pt x="90" y="23"/>
                      </a:lnTo>
                      <a:lnTo>
                        <a:pt x="70" y="27"/>
                      </a:lnTo>
                      <a:lnTo>
                        <a:pt x="72" y="0"/>
                      </a:lnTo>
                      <a:lnTo>
                        <a:pt x="53" y="31"/>
                      </a:lnTo>
                      <a:close/>
                    </a:path>
                  </a:pathLst>
                </a:custGeom>
                <a:solidFill>
                  <a:srgbClr val="FF5300"/>
                </a:solidFill>
                <a:ln w="9525">
                  <a:noFill/>
                  <a:round/>
                  <a:headEnd/>
                  <a:tailEnd/>
                </a:ln>
              </p:spPr>
              <p:txBody>
                <a:bodyPr/>
                <a:lstStyle/>
                <a:p>
                  <a:endParaRPr lang="en-US"/>
                </a:p>
              </p:txBody>
            </p:sp>
            <p:sp>
              <p:nvSpPr>
                <p:cNvPr id="2657" name="Freeform 21"/>
                <p:cNvSpPr>
                  <a:spLocks noChangeAspect="1"/>
                </p:cNvSpPr>
                <p:nvPr/>
              </p:nvSpPr>
              <p:spPr bwMode="auto">
                <a:xfrm>
                  <a:off x="3870" y="640"/>
                  <a:ext cx="52" cy="56"/>
                </a:xfrm>
                <a:custGeom>
                  <a:avLst/>
                  <a:gdLst>
                    <a:gd name="T0" fmla="*/ 4 w 102"/>
                    <a:gd name="T1" fmla="*/ 2 h 112"/>
                    <a:gd name="T2" fmla="*/ 3 w 102"/>
                    <a:gd name="T3" fmla="*/ 1 h 112"/>
                    <a:gd name="T4" fmla="*/ 3 w 102"/>
                    <a:gd name="T5" fmla="*/ 3 h 112"/>
                    <a:gd name="T6" fmla="*/ 1 w 102"/>
                    <a:gd name="T7" fmla="*/ 1 h 112"/>
                    <a:gd name="T8" fmla="*/ 2 w 102"/>
                    <a:gd name="T9" fmla="*/ 3 h 112"/>
                    <a:gd name="T10" fmla="*/ 0 w 102"/>
                    <a:gd name="T11" fmla="*/ 3 h 112"/>
                    <a:gd name="T12" fmla="*/ 2 w 102"/>
                    <a:gd name="T13" fmla="*/ 4 h 112"/>
                    <a:gd name="T14" fmla="*/ 1 w 102"/>
                    <a:gd name="T15" fmla="*/ 5 h 112"/>
                    <a:gd name="T16" fmla="*/ 2 w 102"/>
                    <a:gd name="T17" fmla="*/ 5 h 112"/>
                    <a:gd name="T18" fmla="*/ 2 w 102"/>
                    <a:gd name="T19" fmla="*/ 6 h 112"/>
                    <a:gd name="T20" fmla="*/ 3 w 102"/>
                    <a:gd name="T21" fmla="*/ 5 h 112"/>
                    <a:gd name="T22" fmla="*/ 3 w 102"/>
                    <a:gd name="T23" fmla="*/ 7 h 112"/>
                    <a:gd name="T24" fmla="*/ 4 w 102"/>
                    <a:gd name="T25" fmla="*/ 5 h 112"/>
                    <a:gd name="T26" fmla="*/ 4 w 102"/>
                    <a:gd name="T27" fmla="*/ 7 h 112"/>
                    <a:gd name="T28" fmla="*/ 5 w 102"/>
                    <a:gd name="T29" fmla="*/ 5 h 112"/>
                    <a:gd name="T30" fmla="*/ 6 w 102"/>
                    <a:gd name="T31" fmla="*/ 6 h 112"/>
                    <a:gd name="T32" fmla="*/ 6 w 102"/>
                    <a:gd name="T33" fmla="*/ 5 h 112"/>
                    <a:gd name="T34" fmla="*/ 7 w 102"/>
                    <a:gd name="T35" fmla="*/ 5 h 112"/>
                    <a:gd name="T36" fmla="*/ 6 w 102"/>
                    <a:gd name="T37" fmla="*/ 4 h 112"/>
                    <a:gd name="T38" fmla="*/ 7 w 102"/>
                    <a:gd name="T39" fmla="*/ 3 h 112"/>
                    <a:gd name="T40" fmla="*/ 5 w 102"/>
                    <a:gd name="T41" fmla="*/ 3 h 112"/>
                    <a:gd name="T42" fmla="*/ 6 w 102"/>
                    <a:gd name="T43" fmla="*/ 2 h 112"/>
                    <a:gd name="T44" fmla="*/ 5 w 102"/>
                    <a:gd name="T45" fmla="*/ 2 h 112"/>
                    <a:gd name="T46" fmla="*/ 5 w 102"/>
                    <a:gd name="T47" fmla="*/ 0 h 112"/>
                    <a:gd name="T48" fmla="*/ 4 w 102"/>
                    <a:gd name="T49" fmla="*/ 2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112"/>
                    <a:gd name="T77" fmla="*/ 102 w 102"/>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112">
                      <a:moveTo>
                        <a:pt x="51" y="30"/>
                      </a:moveTo>
                      <a:lnTo>
                        <a:pt x="40" y="11"/>
                      </a:lnTo>
                      <a:lnTo>
                        <a:pt x="34" y="33"/>
                      </a:lnTo>
                      <a:lnTo>
                        <a:pt x="3" y="11"/>
                      </a:lnTo>
                      <a:lnTo>
                        <a:pt x="22" y="40"/>
                      </a:lnTo>
                      <a:lnTo>
                        <a:pt x="0" y="46"/>
                      </a:lnTo>
                      <a:lnTo>
                        <a:pt x="18" y="61"/>
                      </a:lnTo>
                      <a:lnTo>
                        <a:pt x="1" y="76"/>
                      </a:lnTo>
                      <a:lnTo>
                        <a:pt x="26" y="72"/>
                      </a:lnTo>
                      <a:lnTo>
                        <a:pt x="22" y="91"/>
                      </a:lnTo>
                      <a:lnTo>
                        <a:pt x="36" y="80"/>
                      </a:lnTo>
                      <a:lnTo>
                        <a:pt x="40" y="112"/>
                      </a:lnTo>
                      <a:lnTo>
                        <a:pt x="50" y="78"/>
                      </a:lnTo>
                      <a:lnTo>
                        <a:pt x="63" y="102"/>
                      </a:lnTo>
                      <a:lnTo>
                        <a:pt x="66" y="76"/>
                      </a:lnTo>
                      <a:lnTo>
                        <a:pt x="87" y="94"/>
                      </a:lnTo>
                      <a:lnTo>
                        <a:pt x="80" y="68"/>
                      </a:lnTo>
                      <a:lnTo>
                        <a:pt x="102" y="69"/>
                      </a:lnTo>
                      <a:lnTo>
                        <a:pt x="83" y="54"/>
                      </a:lnTo>
                      <a:lnTo>
                        <a:pt x="101" y="42"/>
                      </a:lnTo>
                      <a:lnTo>
                        <a:pt x="79" y="37"/>
                      </a:lnTo>
                      <a:lnTo>
                        <a:pt x="87" y="24"/>
                      </a:lnTo>
                      <a:lnTo>
                        <a:pt x="68" y="28"/>
                      </a:lnTo>
                      <a:lnTo>
                        <a:pt x="69" y="0"/>
                      </a:lnTo>
                      <a:lnTo>
                        <a:pt x="51" y="30"/>
                      </a:lnTo>
                      <a:close/>
                    </a:path>
                  </a:pathLst>
                </a:custGeom>
                <a:solidFill>
                  <a:srgbClr val="FF5900"/>
                </a:solidFill>
                <a:ln w="9525">
                  <a:noFill/>
                  <a:round/>
                  <a:headEnd/>
                  <a:tailEnd/>
                </a:ln>
              </p:spPr>
              <p:txBody>
                <a:bodyPr/>
                <a:lstStyle/>
                <a:p>
                  <a:endParaRPr lang="en-US"/>
                </a:p>
              </p:txBody>
            </p:sp>
            <p:sp>
              <p:nvSpPr>
                <p:cNvPr id="2658" name="Freeform 22"/>
                <p:cNvSpPr>
                  <a:spLocks noChangeAspect="1"/>
                </p:cNvSpPr>
                <p:nvPr/>
              </p:nvSpPr>
              <p:spPr bwMode="auto">
                <a:xfrm>
                  <a:off x="3871" y="641"/>
                  <a:ext cx="50" cy="54"/>
                </a:xfrm>
                <a:custGeom>
                  <a:avLst/>
                  <a:gdLst>
                    <a:gd name="T0" fmla="*/ 3 w 100"/>
                    <a:gd name="T1" fmla="*/ 1 h 110"/>
                    <a:gd name="T2" fmla="*/ 3 w 100"/>
                    <a:gd name="T3" fmla="*/ 0 h 110"/>
                    <a:gd name="T4" fmla="*/ 3 w 100"/>
                    <a:gd name="T5" fmla="*/ 2 h 110"/>
                    <a:gd name="T6" fmla="*/ 1 w 100"/>
                    <a:gd name="T7" fmla="*/ 0 h 110"/>
                    <a:gd name="T8" fmla="*/ 2 w 100"/>
                    <a:gd name="T9" fmla="*/ 2 h 110"/>
                    <a:gd name="T10" fmla="*/ 0 w 100"/>
                    <a:gd name="T11" fmla="*/ 2 h 110"/>
                    <a:gd name="T12" fmla="*/ 2 w 100"/>
                    <a:gd name="T13" fmla="*/ 3 h 110"/>
                    <a:gd name="T14" fmla="*/ 1 w 100"/>
                    <a:gd name="T15" fmla="*/ 4 h 110"/>
                    <a:gd name="T16" fmla="*/ 2 w 100"/>
                    <a:gd name="T17" fmla="*/ 4 h 110"/>
                    <a:gd name="T18" fmla="*/ 2 w 100"/>
                    <a:gd name="T19" fmla="*/ 5 h 110"/>
                    <a:gd name="T20" fmla="*/ 3 w 100"/>
                    <a:gd name="T21" fmla="*/ 4 h 110"/>
                    <a:gd name="T22" fmla="*/ 3 w 100"/>
                    <a:gd name="T23" fmla="*/ 6 h 110"/>
                    <a:gd name="T24" fmla="*/ 3 w 100"/>
                    <a:gd name="T25" fmla="*/ 4 h 110"/>
                    <a:gd name="T26" fmla="*/ 3 w 100"/>
                    <a:gd name="T27" fmla="*/ 6 h 110"/>
                    <a:gd name="T28" fmla="*/ 5 w 100"/>
                    <a:gd name="T29" fmla="*/ 4 h 110"/>
                    <a:gd name="T30" fmla="*/ 6 w 100"/>
                    <a:gd name="T31" fmla="*/ 5 h 110"/>
                    <a:gd name="T32" fmla="*/ 5 w 100"/>
                    <a:gd name="T33" fmla="*/ 4 h 110"/>
                    <a:gd name="T34" fmla="*/ 6 w 100"/>
                    <a:gd name="T35" fmla="*/ 4 h 110"/>
                    <a:gd name="T36" fmla="*/ 6 w 100"/>
                    <a:gd name="T37" fmla="*/ 3 h 110"/>
                    <a:gd name="T38" fmla="*/ 6 w 100"/>
                    <a:gd name="T39" fmla="*/ 2 h 110"/>
                    <a:gd name="T40" fmla="*/ 5 w 100"/>
                    <a:gd name="T41" fmla="*/ 2 h 110"/>
                    <a:gd name="T42" fmla="*/ 6 w 100"/>
                    <a:gd name="T43" fmla="*/ 1 h 110"/>
                    <a:gd name="T44" fmla="*/ 5 w 100"/>
                    <a:gd name="T45" fmla="*/ 1 h 110"/>
                    <a:gd name="T46" fmla="*/ 5 w 100"/>
                    <a:gd name="T47" fmla="*/ 0 h 110"/>
                    <a:gd name="T48" fmla="*/ 3 w 100"/>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110"/>
                    <a:gd name="T77" fmla="*/ 100 w 100"/>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110">
                      <a:moveTo>
                        <a:pt x="50" y="29"/>
                      </a:moveTo>
                      <a:lnTo>
                        <a:pt x="39" y="11"/>
                      </a:lnTo>
                      <a:lnTo>
                        <a:pt x="33" y="32"/>
                      </a:lnTo>
                      <a:lnTo>
                        <a:pt x="3" y="11"/>
                      </a:lnTo>
                      <a:lnTo>
                        <a:pt x="22" y="39"/>
                      </a:lnTo>
                      <a:lnTo>
                        <a:pt x="0" y="45"/>
                      </a:lnTo>
                      <a:lnTo>
                        <a:pt x="18" y="60"/>
                      </a:lnTo>
                      <a:lnTo>
                        <a:pt x="2" y="74"/>
                      </a:lnTo>
                      <a:lnTo>
                        <a:pt x="26" y="71"/>
                      </a:lnTo>
                      <a:lnTo>
                        <a:pt x="22" y="89"/>
                      </a:lnTo>
                      <a:lnTo>
                        <a:pt x="36" y="79"/>
                      </a:lnTo>
                      <a:lnTo>
                        <a:pt x="40" y="110"/>
                      </a:lnTo>
                      <a:lnTo>
                        <a:pt x="49" y="77"/>
                      </a:lnTo>
                      <a:lnTo>
                        <a:pt x="61" y="101"/>
                      </a:lnTo>
                      <a:lnTo>
                        <a:pt x="65" y="74"/>
                      </a:lnTo>
                      <a:lnTo>
                        <a:pt x="85" y="93"/>
                      </a:lnTo>
                      <a:lnTo>
                        <a:pt x="78" y="65"/>
                      </a:lnTo>
                      <a:lnTo>
                        <a:pt x="100" y="68"/>
                      </a:lnTo>
                      <a:lnTo>
                        <a:pt x="82" y="54"/>
                      </a:lnTo>
                      <a:lnTo>
                        <a:pt x="98" y="42"/>
                      </a:lnTo>
                      <a:lnTo>
                        <a:pt x="78" y="38"/>
                      </a:lnTo>
                      <a:lnTo>
                        <a:pt x="86" y="23"/>
                      </a:lnTo>
                      <a:lnTo>
                        <a:pt x="65" y="27"/>
                      </a:lnTo>
                      <a:lnTo>
                        <a:pt x="68" y="0"/>
                      </a:lnTo>
                      <a:lnTo>
                        <a:pt x="50" y="29"/>
                      </a:lnTo>
                      <a:close/>
                    </a:path>
                  </a:pathLst>
                </a:custGeom>
                <a:solidFill>
                  <a:srgbClr val="FF6000"/>
                </a:solidFill>
                <a:ln w="9525">
                  <a:noFill/>
                  <a:round/>
                  <a:headEnd/>
                  <a:tailEnd/>
                </a:ln>
              </p:spPr>
              <p:txBody>
                <a:bodyPr/>
                <a:lstStyle/>
                <a:p>
                  <a:endParaRPr lang="en-US"/>
                </a:p>
              </p:txBody>
            </p:sp>
            <p:sp>
              <p:nvSpPr>
                <p:cNvPr id="2659" name="Freeform 23"/>
                <p:cNvSpPr>
                  <a:spLocks noChangeAspect="1"/>
                </p:cNvSpPr>
                <p:nvPr/>
              </p:nvSpPr>
              <p:spPr bwMode="auto">
                <a:xfrm>
                  <a:off x="3872" y="641"/>
                  <a:ext cx="48" cy="54"/>
                </a:xfrm>
                <a:custGeom>
                  <a:avLst/>
                  <a:gdLst>
                    <a:gd name="T0" fmla="*/ 3 w 96"/>
                    <a:gd name="T1" fmla="*/ 2 h 106"/>
                    <a:gd name="T2" fmla="*/ 3 w 96"/>
                    <a:gd name="T3" fmla="*/ 1 h 106"/>
                    <a:gd name="T4" fmla="*/ 2 w 96"/>
                    <a:gd name="T5" fmla="*/ 2 h 106"/>
                    <a:gd name="T6" fmla="*/ 1 w 96"/>
                    <a:gd name="T7" fmla="*/ 1 h 106"/>
                    <a:gd name="T8" fmla="*/ 2 w 96"/>
                    <a:gd name="T9" fmla="*/ 3 h 106"/>
                    <a:gd name="T10" fmla="*/ 0 w 96"/>
                    <a:gd name="T11" fmla="*/ 3 h 106"/>
                    <a:gd name="T12" fmla="*/ 1 w 96"/>
                    <a:gd name="T13" fmla="*/ 4 h 106"/>
                    <a:gd name="T14" fmla="*/ 1 w 96"/>
                    <a:gd name="T15" fmla="*/ 5 h 106"/>
                    <a:gd name="T16" fmla="*/ 2 w 96"/>
                    <a:gd name="T17" fmla="*/ 5 h 106"/>
                    <a:gd name="T18" fmla="*/ 2 w 96"/>
                    <a:gd name="T19" fmla="*/ 6 h 106"/>
                    <a:gd name="T20" fmla="*/ 3 w 96"/>
                    <a:gd name="T21" fmla="*/ 5 h 106"/>
                    <a:gd name="T22" fmla="*/ 3 w 96"/>
                    <a:gd name="T23" fmla="*/ 7 h 106"/>
                    <a:gd name="T24" fmla="*/ 3 w 96"/>
                    <a:gd name="T25" fmla="*/ 5 h 106"/>
                    <a:gd name="T26" fmla="*/ 3 w 96"/>
                    <a:gd name="T27" fmla="*/ 7 h 106"/>
                    <a:gd name="T28" fmla="*/ 3 w 96"/>
                    <a:gd name="T29" fmla="*/ 5 h 106"/>
                    <a:gd name="T30" fmla="*/ 6 w 96"/>
                    <a:gd name="T31" fmla="*/ 6 h 106"/>
                    <a:gd name="T32" fmla="*/ 5 w 96"/>
                    <a:gd name="T33" fmla="*/ 4 h 106"/>
                    <a:gd name="T34" fmla="*/ 6 w 96"/>
                    <a:gd name="T35" fmla="*/ 5 h 106"/>
                    <a:gd name="T36" fmla="*/ 5 w 96"/>
                    <a:gd name="T37" fmla="*/ 4 h 106"/>
                    <a:gd name="T38" fmla="*/ 6 w 96"/>
                    <a:gd name="T39" fmla="*/ 3 h 106"/>
                    <a:gd name="T40" fmla="*/ 5 w 96"/>
                    <a:gd name="T41" fmla="*/ 3 h 106"/>
                    <a:gd name="T42" fmla="*/ 6 w 96"/>
                    <a:gd name="T43" fmla="*/ 2 h 106"/>
                    <a:gd name="T44" fmla="*/ 3 w 96"/>
                    <a:gd name="T45" fmla="*/ 2 h 106"/>
                    <a:gd name="T46" fmla="*/ 5 w 96"/>
                    <a:gd name="T47" fmla="*/ 0 h 106"/>
                    <a:gd name="T48" fmla="*/ 3 w 96"/>
                    <a:gd name="T49" fmla="*/ 2 h 1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06"/>
                    <a:gd name="T77" fmla="*/ 96 w 96"/>
                    <a:gd name="T78" fmla="*/ 106 h 1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06">
                      <a:moveTo>
                        <a:pt x="48" y="29"/>
                      </a:moveTo>
                      <a:lnTo>
                        <a:pt x="37" y="11"/>
                      </a:lnTo>
                      <a:lnTo>
                        <a:pt x="31" y="30"/>
                      </a:lnTo>
                      <a:lnTo>
                        <a:pt x="1" y="11"/>
                      </a:lnTo>
                      <a:lnTo>
                        <a:pt x="20" y="37"/>
                      </a:lnTo>
                      <a:lnTo>
                        <a:pt x="0" y="43"/>
                      </a:lnTo>
                      <a:lnTo>
                        <a:pt x="16" y="58"/>
                      </a:lnTo>
                      <a:lnTo>
                        <a:pt x="1" y="72"/>
                      </a:lnTo>
                      <a:lnTo>
                        <a:pt x="24" y="69"/>
                      </a:lnTo>
                      <a:lnTo>
                        <a:pt x="20" y="87"/>
                      </a:lnTo>
                      <a:lnTo>
                        <a:pt x="34" y="77"/>
                      </a:lnTo>
                      <a:lnTo>
                        <a:pt x="38" y="106"/>
                      </a:lnTo>
                      <a:lnTo>
                        <a:pt x="47" y="73"/>
                      </a:lnTo>
                      <a:lnTo>
                        <a:pt x="59" y="98"/>
                      </a:lnTo>
                      <a:lnTo>
                        <a:pt x="62" y="72"/>
                      </a:lnTo>
                      <a:lnTo>
                        <a:pt x="81" y="90"/>
                      </a:lnTo>
                      <a:lnTo>
                        <a:pt x="76" y="63"/>
                      </a:lnTo>
                      <a:lnTo>
                        <a:pt x="96" y="66"/>
                      </a:lnTo>
                      <a:lnTo>
                        <a:pt x="78" y="52"/>
                      </a:lnTo>
                      <a:lnTo>
                        <a:pt x="95" y="40"/>
                      </a:lnTo>
                      <a:lnTo>
                        <a:pt x="74" y="36"/>
                      </a:lnTo>
                      <a:lnTo>
                        <a:pt x="83" y="22"/>
                      </a:lnTo>
                      <a:lnTo>
                        <a:pt x="63" y="26"/>
                      </a:lnTo>
                      <a:lnTo>
                        <a:pt x="66" y="0"/>
                      </a:lnTo>
                      <a:lnTo>
                        <a:pt x="48" y="29"/>
                      </a:lnTo>
                      <a:close/>
                    </a:path>
                  </a:pathLst>
                </a:custGeom>
                <a:solidFill>
                  <a:srgbClr val="FF6500"/>
                </a:solidFill>
                <a:ln w="9525">
                  <a:noFill/>
                  <a:round/>
                  <a:headEnd/>
                  <a:tailEnd/>
                </a:ln>
              </p:spPr>
              <p:txBody>
                <a:bodyPr/>
                <a:lstStyle/>
                <a:p>
                  <a:endParaRPr lang="en-US"/>
                </a:p>
              </p:txBody>
            </p:sp>
            <p:sp>
              <p:nvSpPr>
                <p:cNvPr id="2660" name="Freeform 24"/>
                <p:cNvSpPr>
                  <a:spLocks noChangeAspect="1"/>
                </p:cNvSpPr>
                <p:nvPr/>
              </p:nvSpPr>
              <p:spPr bwMode="auto">
                <a:xfrm>
                  <a:off x="3872" y="642"/>
                  <a:ext cx="47" cy="52"/>
                </a:xfrm>
                <a:custGeom>
                  <a:avLst/>
                  <a:gdLst>
                    <a:gd name="T0" fmla="*/ 3 w 94"/>
                    <a:gd name="T1" fmla="*/ 2 h 104"/>
                    <a:gd name="T2" fmla="*/ 3 w 94"/>
                    <a:gd name="T3" fmla="*/ 1 h 104"/>
                    <a:gd name="T4" fmla="*/ 2 w 94"/>
                    <a:gd name="T5" fmla="*/ 2 h 104"/>
                    <a:gd name="T6" fmla="*/ 1 w 94"/>
                    <a:gd name="T7" fmla="*/ 1 h 104"/>
                    <a:gd name="T8" fmla="*/ 1 w 94"/>
                    <a:gd name="T9" fmla="*/ 3 h 104"/>
                    <a:gd name="T10" fmla="*/ 0 w 94"/>
                    <a:gd name="T11" fmla="*/ 3 h 104"/>
                    <a:gd name="T12" fmla="*/ 1 w 94"/>
                    <a:gd name="T13" fmla="*/ 3 h 104"/>
                    <a:gd name="T14" fmla="*/ 1 w 94"/>
                    <a:gd name="T15" fmla="*/ 5 h 104"/>
                    <a:gd name="T16" fmla="*/ 1 w 94"/>
                    <a:gd name="T17" fmla="*/ 5 h 104"/>
                    <a:gd name="T18" fmla="*/ 1 w 94"/>
                    <a:gd name="T19" fmla="*/ 6 h 104"/>
                    <a:gd name="T20" fmla="*/ 3 w 94"/>
                    <a:gd name="T21" fmla="*/ 5 h 104"/>
                    <a:gd name="T22" fmla="*/ 3 w 94"/>
                    <a:gd name="T23" fmla="*/ 7 h 104"/>
                    <a:gd name="T24" fmla="*/ 3 w 94"/>
                    <a:gd name="T25" fmla="*/ 5 h 104"/>
                    <a:gd name="T26" fmla="*/ 3 w 94"/>
                    <a:gd name="T27" fmla="*/ 6 h 104"/>
                    <a:gd name="T28" fmla="*/ 3 w 94"/>
                    <a:gd name="T29" fmla="*/ 5 h 104"/>
                    <a:gd name="T30" fmla="*/ 5 w 94"/>
                    <a:gd name="T31" fmla="*/ 6 h 104"/>
                    <a:gd name="T32" fmla="*/ 5 w 94"/>
                    <a:gd name="T33" fmla="*/ 3 h 104"/>
                    <a:gd name="T34" fmla="*/ 6 w 94"/>
                    <a:gd name="T35" fmla="*/ 4 h 104"/>
                    <a:gd name="T36" fmla="*/ 5 w 94"/>
                    <a:gd name="T37" fmla="*/ 3 h 104"/>
                    <a:gd name="T38" fmla="*/ 6 w 94"/>
                    <a:gd name="T39" fmla="*/ 3 h 104"/>
                    <a:gd name="T40" fmla="*/ 5 w 94"/>
                    <a:gd name="T41" fmla="*/ 3 h 104"/>
                    <a:gd name="T42" fmla="*/ 5 w 94"/>
                    <a:gd name="T43" fmla="*/ 2 h 104"/>
                    <a:gd name="T44" fmla="*/ 3 w 94"/>
                    <a:gd name="T45" fmla="*/ 2 h 104"/>
                    <a:gd name="T46" fmla="*/ 4 w 94"/>
                    <a:gd name="T47" fmla="*/ 0 h 104"/>
                    <a:gd name="T48" fmla="*/ 3 w 94"/>
                    <a:gd name="T49" fmla="*/ 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
                    <a:gd name="T76" fmla="*/ 0 h 104"/>
                    <a:gd name="T77" fmla="*/ 94 w 94"/>
                    <a:gd name="T78" fmla="*/ 104 h 1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 h="104">
                      <a:moveTo>
                        <a:pt x="47" y="28"/>
                      </a:moveTo>
                      <a:lnTo>
                        <a:pt x="36" y="11"/>
                      </a:lnTo>
                      <a:lnTo>
                        <a:pt x="32" y="31"/>
                      </a:lnTo>
                      <a:lnTo>
                        <a:pt x="1" y="11"/>
                      </a:lnTo>
                      <a:lnTo>
                        <a:pt x="21" y="38"/>
                      </a:lnTo>
                      <a:lnTo>
                        <a:pt x="0" y="42"/>
                      </a:lnTo>
                      <a:lnTo>
                        <a:pt x="17" y="57"/>
                      </a:lnTo>
                      <a:lnTo>
                        <a:pt x="1" y="71"/>
                      </a:lnTo>
                      <a:lnTo>
                        <a:pt x="25" y="68"/>
                      </a:lnTo>
                      <a:lnTo>
                        <a:pt x="21" y="85"/>
                      </a:lnTo>
                      <a:lnTo>
                        <a:pt x="33" y="75"/>
                      </a:lnTo>
                      <a:lnTo>
                        <a:pt x="37" y="104"/>
                      </a:lnTo>
                      <a:lnTo>
                        <a:pt x="46" y="72"/>
                      </a:lnTo>
                      <a:lnTo>
                        <a:pt x="58" y="96"/>
                      </a:lnTo>
                      <a:lnTo>
                        <a:pt x="61" y="71"/>
                      </a:lnTo>
                      <a:lnTo>
                        <a:pt x="80" y="87"/>
                      </a:lnTo>
                      <a:lnTo>
                        <a:pt x="73" y="62"/>
                      </a:lnTo>
                      <a:lnTo>
                        <a:pt x="94" y="64"/>
                      </a:lnTo>
                      <a:lnTo>
                        <a:pt x="76" y="51"/>
                      </a:lnTo>
                      <a:lnTo>
                        <a:pt x="93" y="39"/>
                      </a:lnTo>
                      <a:lnTo>
                        <a:pt x="73" y="35"/>
                      </a:lnTo>
                      <a:lnTo>
                        <a:pt x="80" y="21"/>
                      </a:lnTo>
                      <a:lnTo>
                        <a:pt x="62" y="25"/>
                      </a:lnTo>
                      <a:lnTo>
                        <a:pt x="64" y="0"/>
                      </a:lnTo>
                      <a:lnTo>
                        <a:pt x="47" y="28"/>
                      </a:lnTo>
                      <a:close/>
                    </a:path>
                  </a:pathLst>
                </a:custGeom>
                <a:solidFill>
                  <a:srgbClr val="FF6C00"/>
                </a:solidFill>
                <a:ln w="9525">
                  <a:noFill/>
                  <a:round/>
                  <a:headEnd/>
                  <a:tailEnd/>
                </a:ln>
              </p:spPr>
              <p:txBody>
                <a:bodyPr/>
                <a:lstStyle/>
                <a:p>
                  <a:endParaRPr lang="en-US"/>
                </a:p>
              </p:txBody>
            </p:sp>
            <p:sp>
              <p:nvSpPr>
                <p:cNvPr id="2661" name="Freeform 25"/>
                <p:cNvSpPr>
                  <a:spLocks noChangeAspect="1"/>
                </p:cNvSpPr>
                <p:nvPr/>
              </p:nvSpPr>
              <p:spPr bwMode="auto">
                <a:xfrm>
                  <a:off x="3873" y="643"/>
                  <a:ext cx="46" cy="50"/>
                </a:xfrm>
                <a:custGeom>
                  <a:avLst/>
                  <a:gdLst>
                    <a:gd name="T0" fmla="*/ 3 w 92"/>
                    <a:gd name="T1" fmla="*/ 1 h 101"/>
                    <a:gd name="T2" fmla="*/ 3 w 92"/>
                    <a:gd name="T3" fmla="*/ 0 h 101"/>
                    <a:gd name="T4" fmla="*/ 1 w 92"/>
                    <a:gd name="T5" fmla="*/ 1 h 101"/>
                    <a:gd name="T6" fmla="*/ 1 w 92"/>
                    <a:gd name="T7" fmla="*/ 0 h 101"/>
                    <a:gd name="T8" fmla="*/ 1 w 92"/>
                    <a:gd name="T9" fmla="*/ 2 h 101"/>
                    <a:gd name="T10" fmla="*/ 0 w 92"/>
                    <a:gd name="T11" fmla="*/ 2 h 101"/>
                    <a:gd name="T12" fmla="*/ 1 w 92"/>
                    <a:gd name="T13" fmla="*/ 3 h 101"/>
                    <a:gd name="T14" fmla="*/ 1 w 92"/>
                    <a:gd name="T15" fmla="*/ 4 h 101"/>
                    <a:gd name="T16" fmla="*/ 1 w 92"/>
                    <a:gd name="T17" fmla="*/ 4 h 101"/>
                    <a:gd name="T18" fmla="*/ 1 w 92"/>
                    <a:gd name="T19" fmla="*/ 5 h 101"/>
                    <a:gd name="T20" fmla="*/ 2 w 92"/>
                    <a:gd name="T21" fmla="*/ 4 h 101"/>
                    <a:gd name="T22" fmla="*/ 3 w 92"/>
                    <a:gd name="T23" fmla="*/ 6 h 101"/>
                    <a:gd name="T24" fmla="*/ 3 w 92"/>
                    <a:gd name="T25" fmla="*/ 4 h 101"/>
                    <a:gd name="T26" fmla="*/ 3 w 92"/>
                    <a:gd name="T27" fmla="*/ 5 h 101"/>
                    <a:gd name="T28" fmla="*/ 3 w 92"/>
                    <a:gd name="T29" fmla="*/ 4 h 101"/>
                    <a:gd name="T30" fmla="*/ 5 w 92"/>
                    <a:gd name="T31" fmla="*/ 5 h 101"/>
                    <a:gd name="T32" fmla="*/ 5 w 92"/>
                    <a:gd name="T33" fmla="*/ 3 h 101"/>
                    <a:gd name="T34" fmla="*/ 6 w 92"/>
                    <a:gd name="T35" fmla="*/ 3 h 101"/>
                    <a:gd name="T36" fmla="*/ 5 w 92"/>
                    <a:gd name="T37" fmla="*/ 3 h 101"/>
                    <a:gd name="T38" fmla="*/ 6 w 92"/>
                    <a:gd name="T39" fmla="*/ 2 h 101"/>
                    <a:gd name="T40" fmla="*/ 5 w 92"/>
                    <a:gd name="T41" fmla="*/ 2 h 101"/>
                    <a:gd name="T42" fmla="*/ 5 w 92"/>
                    <a:gd name="T43" fmla="*/ 1 h 101"/>
                    <a:gd name="T44" fmla="*/ 3 w 92"/>
                    <a:gd name="T45" fmla="*/ 1 h 101"/>
                    <a:gd name="T46" fmla="*/ 3 w 92"/>
                    <a:gd name="T47" fmla="*/ 0 h 101"/>
                    <a:gd name="T48" fmla="*/ 3 w 92"/>
                    <a:gd name="T49" fmla="*/ 1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101"/>
                    <a:gd name="T77" fmla="*/ 92 w 92"/>
                    <a:gd name="T78" fmla="*/ 101 h 1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101">
                      <a:moveTo>
                        <a:pt x="46" y="27"/>
                      </a:moveTo>
                      <a:lnTo>
                        <a:pt x="36" y="11"/>
                      </a:lnTo>
                      <a:lnTo>
                        <a:pt x="31" y="29"/>
                      </a:lnTo>
                      <a:lnTo>
                        <a:pt x="2" y="11"/>
                      </a:lnTo>
                      <a:lnTo>
                        <a:pt x="21" y="36"/>
                      </a:lnTo>
                      <a:lnTo>
                        <a:pt x="0" y="40"/>
                      </a:lnTo>
                      <a:lnTo>
                        <a:pt x="17" y="55"/>
                      </a:lnTo>
                      <a:lnTo>
                        <a:pt x="2" y="67"/>
                      </a:lnTo>
                      <a:lnTo>
                        <a:pt x="24" y="65"/>
                      </a:lnTo>
                      <a:lnTo>
                        <a:pt x="21" y="83"/>
                      </a:lnTo>
                      <a:lnTo>
                        <a:pt x="32" y="73"/>
                      </a:lnTo>
                      <a:lnTo>
                        <a:pt x="36" y="101"/>
                      </a:lnTo>
                      <a:lnTo>
                        <a:pt x="45" y="70"/>
                      </a:lnTo>
                      <a:lnTo>
                        <a:pt x="57" y="92"/>
                      </a:lnTo>
                      <a:lnTo>
                        <a:pt x="60" y="67"/>
                      </a:lnTo>
                      <a:lnTo>
                        <a:pt x="78" y="85"/>
                      </a:lnTo>
                      <a:lnTo>
                        <a:pt x="72" y="60"/>
                      </a:lnTo>
                      <a:lnTo>
                        <a:pt x="92" y="62"/>
                      </a:lnTo>
                      <a:lnTo>
                        <a:pt x="75" y="49"/>
                      </a:lnTo>
                      <a:lnTo>
                        <a:pt x="90" y="37"/>
                      </a:lnTo>
                      <a:lnTo>
                        <a:pt x="71" y="34"/>
                      </a:lnTo>
                      <a:lnTo>
                        <a:pt x="79" y="20"/>
                      </a:lnTo>
                      <a:lnTo>
                        <a:pt x="61" y="24"/>
                      </a:lnTo>
                      <a:lnTo>
                        <a:pt x="63" y="0"/>
                      </a:lnTo>
                      <a:lnTo>
                        <a:pt x="46" y="27"/>
                      </a:lnTo>
                      <a:close/>
                    </a:path>
                  </a:pathLst>
                </a:custGeom>
                <a:solidFill>
                  <a:srgbClr val="FF7300"/>
                </a:solidFill>
                <a:ln w="9525">
                  <a:noFill/>
                  <a:round/>
                  <a:headEnd/>
                  <a:tailEnd/>
                </a:ln>
              </p:spPr>
              <p:txBody>
                <a:bodyPr/>
                <a:lstStyle/>
                <a:p>
                  <a:endParaRPr lang="en-US"/>
                </a:p>
              </p:txBody>
            </p:sp>
            <p:sp>
              <p:nvSpPr>
                <p:cNvPr id="2662" name="Freeform 26"/>
                <p:cNvSpPr>
                  <a:spLocks noChangeAspect="1"/>
                </p:cNvSpPr>
                <p:nvPr/>
              </p:nvSpPr>
              <p:spPr bwMode="auto">
                <a:xfrm>
                  <a:off x="3874" y="643"/>
                  <a:ext cx="44" cy="50"/>
                </a:xfrm>
                <a:custGeom>
                  <a:avLst/>
                  <a:gdLst>
                    <a:gd name="T0" fmla="*/ 3 w 88"/>
                    <a:gd name="T1" fmla="*/ 2 h 98"/>
                    <a:gd name="T2" fmla="*/ 3 w 88"/>
                    <a:gd name="T3" fmla="*/ 1 h 98"/>
                    <a:gd name="T4" fmla="*/ 1 w 88"/>
                    <a:gd name="T5" fmla="*/ 2 h 98"/>
                    <a:gd name="T6" fmla="*/ 1 w 88"/>
                    <a:gd name="T7" fmla="*/ 1 h 98"/>
                    <a:gd name="T8" fmla="*/ 1 w 88"/>
                    <a:gd name="T9" fmla="*/ 3 h 98"/>
                    <a:gd name="T10" fmla="*/ 0 w 88"/>
                    <a:gd name="T11" fmla="*/ 3 h 98"/>
                    <a:gd name="T12" fmla="*/ 1 w 88"/>
                    <a:gd name="T13" fmla="*/ 4 h 98"/>
                    <a:gd name="T14" fmla="*/ 1 w 88"/>
                    <a:gd name="T15" fmla="*/ 5 h 98"/>
                    <a:gd name="T16" fmla="*/ 1 w 88"/>
                    <a:gd name="T17" fmla="*/ 5 h 98"/>
                    <a:gd name="T18" fmla="*/ 1 w 88"/>
                    <a:gd name="T19" fmla="*/ 6 h 98"/>
                    <a:gd name="T20" fmla="*/ 2 w 88"/>
                    <a:gd name="T21" fmla="*/ 5 h 98"/>
                    <a:gd name="T22" fmla="*/ 3 w 88"/>
                    <a:gd name="T23" fmla="*/ 7 h 98"/>
                    <a:gd name="T24" fmla="*/ 3 w 88"/>
                    <a:gd name="T25" fmla="*/ 5 h 98"/>
                    <a:gd name="T26" fmla="*/ 3 w 88"/>
                    <a:gd name="T27" fmla="*/ 6 h 98"/>
                    <a:gd name="T28" fmla="*/ 3 w 88"/>
                    <a:gd name="T29" fmla="*/ 5 h 98"/>
                    <a:gd name="T30" fmla="*/ 5 w 88"/>
                    <a:gd name="T31" fmla="*/ 6 h 98"/>
                    <a:gd name="T32" fmla="*/ 5 w 88"/>
                    <a:gd name="T33" fmla="*/ 4 h 98"/>
                    <a:gd name="T34" fmla="*/ 6 w 88"/>
                    <a:gd name="T35" fmla="*/ 4 h 98"/>
                    <a:gd name="T36" fmla="*/ 5 w 88"/>
                    <a:gd name="T37" fmla="*/ 3 h 98"/>
                    <a:gd name="T38" fmla="*/ 6 w 88"/>
                    <a:gd name="T39" fmla="*/ 3 h 98"/>
                    <a:gd name="T40" fmla="*/ 5 w 88"/>
                    <a:gd name="T41" fmla="*/ 3 h 98"/>
                    <a:gd name="T42" fmla="*/ 5 w 88"/>
                    <a:gd name="T43" fmla="*/ 2 h 98"/>
                    <a:gd name="T44" fmla="*/ 3 w 88"/>
                    <a:gd name="T45" fmla="*/ 2 h 98"/>
                    <a:gd name="T46" fmla="*/ 3 w 88"/>
                    <a:gd name="T47" fmla="*/ 0 h 98"/>
                    <a:gd name="T48" fmla="*/ 3 w 88"/>
                    <a:gd name="T49" fmla="*/ 2 h 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98"/>
                    <a:gd name="T77" fmla="*/ 88 w 88"/>
                    <a:gd name="T78" fmla="*/ 98 h 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98">
                      <a:moveTo>
                        <a:pt x="44" y="26"/>
                      </a:moveTo>
                      <a:lnTo>
                        <a:pt x="34" y="10"/>
                      </a:lnTo>
                      <a:lnTo>
                        <a:pt x="29" y="29"/>
                      </a:lnTo>
                      <a:lnTo>
                        <a:pt x="1" y="10"/>
                      </a:lnTo>
                      <a:lnTo>
                        <a:pt x="19" y="35"/>
                      </a:lnTo>
                      <a:lnTo>
                        <a:pt x="0" y="40"/>
                      </a:lnTo>
                      <a:lnTo>
                        <a:pt x="15" y="54"/>
                      </a:lnTo>
                      <a:lnTo>
                        <a:pt x="1" y="66"/>
                      </a:lnTo>
                      <a:lnTo>
                        <a:pt x="23" y="64"/>
                      </a:lnTo>
                      <a:lnTo>
                        <a:pt x="19" y="80"/>
                      </a:lnTo>
                      <a:lnTo>
                        <a:pt x="32" y="71"/>
                      </a:lnTo>
                      <a:lnTo>
                        <a:pt x="34" y="98"/>
                      </a:lnTo>
                      <a:lnTo>
                        <a:pt x="43" y="68"/>
                      </a:lnTo>
                      <a:lnTo>
                        <a:pt x="55" y="90"/>
                      </a:lnTo>
                      <a:lnTo>
                        <a:pt x="58" y="66"/>
                      </a:lnTo>
                      <a:lnTo>
                        <a:pt x="74" y="83"/>
                      </a:lnTo>
                      <a:lnTo>
                        <a:pt x="69" y="59"/>
                      </a:lnTo>
                      <a:lnTo>
                        <a:pt x="88" y="61"/>
                      </a:lnTo>
                      <a:lnTo>
                        <a:pt x="72" y="48"/>
                      </a:lnTo>
                      <a:lnTo>
                        <a:pt x="87" y="37"/>
                      </a:lnTo>
                      <a:lnTo>
                        <a:pt x="69" y="33"/>
                      </a:lnTo>
                      <a:lnTo>
                        <a:pt x="76" y="21"/>
                      </a:lnTo>
                      <a:lnTo>
                        <a:pt x="58" y="23"/>
                      </a:lnTo>
                      <a:lnTo>
                        <a:pt x="61" y="0"/>
                      </a:lnTo>
                      <a:lnTo>
                        <a:pt x="44" y="26"/>
                      </a:lnTo>
                      <a:close/>
                    </a:path>
                  </a:pathLst>
                </a:custGeom>
                <a:solidFill>
                  <a:srgbClr val="FF7900"/>
                </a:solidFill>
                <a:ln w="9525">
                  <a:noFill/>
                  <a:round/>
                  <a:headEnd/>
                  <a:tailEnd/>
                </a:ln>
              </p:spPr>
              <p:txBody>
                <a:bodyPr/>
                <a:lstStyle/>
                <a:p>
                  <a:endParaRPr lang="en-US"/>
                </a:p>
              </p:txBody>
            </p:sp>
            <p:sp>
              <p:nvSpPr>
                <p:cNvPr id="2663" name="Freeform 27"/>
                <p:cNvSpPr>
                  <a:spLocks noChangeAspect="1"/>
                </p:cNvSpPr>
                <p:nvPr/>
              </p:nvSpPr>
              <p:spPr bwMode="auto">
                <a:xfrm>
                  <a:off x="3874" y="644"/>
                  <a:ext cx="43" cy="48"/>
                </a:xfrm>
                <a:custGeom>
                  <a:avLst/>
                  <a:gdLst>
                    <a:gd name="T0" fmla="*/ 2 w 87"/>
                    <a:gd name="T1" fmla="*/ 2 h 96"/>
                    <a:gd name="T2" fmla="*/ 2 w 87"/>
                    <a:gd name="T3" fmla="*/ 1 h 96"/>
                    <a:gd name="T4" fmla="*/ 1 w 87"/>
                    <a:gd name="T5" fmla="*/ 2 h 96"/>
                    <a:gd name="T6" fmla="*/ 0 w 87"/>
                    <a:gd name="T7" fmla="*/ 1 h 96"/>
                    <a:gd name="T8" fmla="*/ 1 w 87"/>
                    <a:gd name="T9" fmla="*/ 3 h 96"/>
                    <a:gd name="T10" fmla="*/ 0 w 87"/>
                    <a:gd name="T11" fmla="*/ 3 h 96"/>
                    <a:gd name="T12" fmla="*/ 0 w 87"/>
                    <a:gd name="T13" fmla="*/ 3 h 96"/>
                    <a:gd name="T14" fmla="*/ 0 w 87"/>
                    <a:gd name="T15" fmla="*/ 5 h 96"/>
                    <a:gd name="T16" fmla="*/ 1 w 87"/>
                    <a:gd name="T17" fmla="*/ 3 h 96"/>
                    <a:gd name="T18" fmla="*/ 1 w 87"/>
                    <a:gd name="T19" fmla="*/ 5 h 96"/>
                    <a:gd name="T20" fmla="*/ 1 w 87"/>
                    <a:gd name="T21" fmla="*/ 5 h 96"/>
                    <a:gd name="T22" fmla="*/ 2 w 87"/>
                    <a:gd name="T23" fmla="*/ 6 h 96"/>
                    <a:gd name="T24" fmla="*/ 2 w 87"/>
                    <a:gd name="T25" fmla="*/ 5 h 96"/>
                    <a:gd name="T26" fmla="*/ 3 w 87"/>
                    <a:gd name="T27" fmla="*/ 6 h 96"/>
                    <a:gd name="T28" fmla="*/ 3 w 87"/>
                    <a:gd name="T29" fmla="*/ 5 h 96"/>
                    <a:gd name="T30" fmla="*/ 4 w 87"/>
                    <a:gd name="T31" fmla="*/ 6 h 96"/>
                    <a:gd name="T32" fmla="*/ 4 w 87"/>
                    <a:gd name="T33" fmla="*/ 3 h 96"/>
                    <a:gd name="T34" fmla="*/ 5 w 87"/>
                    <a:gd name="T35" fmla="*/ 3 h 96"/>
                    <a:gd name="T36" fmla="*/ 4 w 87"/>
                    <a:gd name="T37" fmla="*/ 3 h 96"/>
                    <a:gd name="T38" fmla="*/ 5 w 87"/>
                    <a:gd name="T39" fmla="*/ 3 h 96"/>
                    <a:gd name="T40" fmla="*/ 4 w 87"/>
                    <a:gd name="T41" fmla="*/ 2 h 96"/>
                    <a:gd name="T42" fmla="*/ 4 w 87"/>
                    <a:gd name="T43" fmla="*/ 2 h 96"/>
                    <a:gd name="T44" fmla="*/ 3 w 87"/>
                    <a:gd name="T45" fmla="*/ 2 h 96"/>
                    <a:gd name="T46" fmla="*/ 3 w 87"/>
                    <a:gd name="T47" fmla="*/ 0 h 96"/>
                    <a:gd name="T48" fmla="*/ 2 w 87"/>
                    <a:gd name="T49" fmla="*/ 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96"/>
                    <a:gd name="T77" fmla="*/ 87 w 87"/>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96">
                      <a:moveTo>
                        <a:pt x="44" y="27"/>
                      </a:moveTo>
                      <a:lnTo>
                        <a:pt x="33" y="10"/>
                      </a:lnTo>
                      <a:lnTo>
                        <a:pt x="29" y="28"/>
                      </a:lnTo>
                      <a:lnTo>
                        <a:pt x="1" y="10"/>
                      </a:lnTo>
                      <a:lnTo>
                        <a:pt x="19" y="35"/>
                      </a:lnTo>
                      <a:lnTo>
                        <a:pt x="0" y="39"/>
                      </a:lnTo>
                      <a:lnTo>
                        <a:pt x="15" y="53"/>
                      </a:lnTo>
                      <a:lnTo>
                        <a:pt x="1" y="65"/>
                      </a:lnTo>
                      <a:lnTo>
                        <a:pt x="22" y="63"/>
                      </a:lnTo>
                      <a:lnTo>
                        <a:pt x="19" y="78"/>
                      </a:lnTo>
                      <a:lnTo>
                        <a:pt x="30" y="70"/>
                      </a:lnTo>
                      <a:lnTo>
                        <a:pt x="34" y="96"/>
                      </a:lnTo>
                      <a:lnTo>
                        <a:pt x="43" y="67"/>
                      </a:lnTo>
                      <a:lnTo>
                        <a:pt x="54" y="89"/>
                      </a:lnTo>
                      <a:lnTo>
                        <a:pt x="56" y="65"/>
                      </a:lnTo>
                      <a:lnTo>
                        <a:pt x="73" y="81"/>
                      </a:lnTo>
                      <a:lnTo>
                        <a:pt x="67" y="57"/>
                      </a:lnTo>
                      <a:lnTo>
                        <a:pt x="87" y="60"/>
                      </a:lnTo>
                      <a:lnTo>
                        <a:pt x="70" y="47"/>
                      </a:lnTo>
                      <a:lnTo>
                        <a:pt x="85" y="36"/>
                      </a:lnTo>
                      <a:lnTo>
                        <a:pt x="67" y="32"/>
                      </a:lnTo>
                      <a:lnTo>
                        <a:pt x="74" y="20"/>
                      </a:lnTo>
                      <a:lnTo>
                        <a:pt x="58" y="24"/>
                      </a:lnTo>
                      <a:lnTo>
                        <a:pt x="59" y="0"/>
                      </a:lnTo>
                      <a:lnTo>
                        <a:pt x="44" y="27"/>
                      </a:lnTo>
                      <a:close/>
                    </a:path>
                  </a:pathLst>
                </a:custGeom>
                <a:solidFill>
                  <a:srgbClr val="FF7F00"/>
                </a:solidFill>
                <a:ln w="9525">
                  <a:noFill/>
                  <a:round/>
                  <a:headEnd/>
                  <a:tailEnd/>
                </a:ln>
              </p:spPr>
              <p:txBody>
                <a:bodyPr/>
                <a:lstStyle/>
                <a:p>
                  <a:endParaRPr lang="en-US"/>
                </a:p>
              </p:txBody>
            </p:sp>
            <p:sp>
              <p:nvSpPr>
                <p:cNvPr id="2664" name="Freeform 28"/>
                <p:cNvSpPr>
                  <a:spLocks noChangeAspect="1"/>
                </p:cNvSpPr>
                <p:nvPr/>
              </p:nvSpPr>
              <p:spPr bwMode="auto">
                <a:xfrm>
                  <a:off x="3875" y="645"/>
                  <a:ext cx="42" cy="46"/>
                </a:xfrm>
                <a:custGeom>
                  <a:avLst/>
                  <a:gdLst>
                    <a:gd name="T0" fmla="*/ 3 w 84"/>
                    <a:gd name="T1" fmla="*/ 1 h 92"/>
                    <a:gd name="T2" fmla="*/ 3 w 84"/>
                    <a:gd name="T3" fmla="*/ 1 h 92"/>
                    <a:gd name="T4" fmla="*/ 1 w 84"/>
                    <a:gd name="T5" fmla="*/ 1 h 92"/>
                    <a:gd name="T6" fmla="*/ 1 w 84"/>
                    <a:gd name="T7" fmla="*/ 1 h 92"/>
                    <a:gd name="T8" fmla="*/ 1 w 84"/>
                    <a:gd name="T9" fmla="*/ 3 h 92"/>
                    <a:gd name="T10" fmla="*/ 0 w 84"/>
                    <a:gd name="T11" fmla="*/ 3 h 92"/>
                    <a:gd name="T12" fmla="*/ 1 w 84"/>
                    <a:gd name="T13" fmla="*/ 3 h 92"/>
                    <a:gd name="T14" fmla="*/ 1 w 84"/>
                    <a:gd name="T15" fmla="*/ 3 h 92"/>
                    <a:gd name="T16" fmla="*/ 1 w 84"/>
                    <a:gd name="T17" fmla="*/ 3 h 92"/>
                    <a:gd name="T18" fmla="*/ 1 w 84"/>
                    <a:gd name="T19" fmla="*/ 5 h 92"/>
                    <a:gd name="T20" fmla="*/ 1 w 84"/>
                    <a:gd name="T21" fmla="*/ 5 h 92"/>
                    <a:gd name="T22" fmla="*/ 3 w 84"/>
                    <a:gd name="T23" fmla="*/ 6 h 92"/>
                    <a:gd name="T24" fmla="*/ 3 w 84"/>
                    <a:gd name="T25" fmla="*/ 5 h 92"/>
                    <a:gd name="T26" fmla="*/ 3 w 84"/>
                    <a:gd name="T27" fmla="*/ 6 h 92"/>
                    <a:gd name="T28" fmla="*/ 3 w 84"/>
                    <a:gd name="T29" fmla="*/ 3 h 92"/>
                    <a:gd name="T30" fmla="*/ 5 w 84"/>
                    <a:gd name="T31" fmla="*/ 5 h 92"/>
                    <a:gd name="T32" fmla="*/ 5 w 84"/>
                    <a:gd name="T33" fmla="*/ 3 h 92"/>
                    <a:gd name="T34" fmla="*/ 5 w 84"/>
                    <a:gd name="T35" fmla="*/ 3 h 92"/>
                    <a:gd name="T36" fmla="*/ 5 w 84"/>
                    <a:gd name="T37" fmla="*/ 3 h 92"/>
                    <a:gd name="T38" fmla="*/ 5 w 84"/>
                    <a:gd name="T39" fmla="*/ 3 h 92"/>
                    <a:gd name="T40" fmla="*/ 5 w 84"/>
                    <a:gd name="T41" fmla="*/ 2 h 92"/>
                    <a:gd name="T42" fmla="*/ 5 w 84"/>
                    <a:gd name="T43" fmla="*/ 1 h 92"/>
                    <a:gd name="T44" fmla="*/ 3 w 84"/>
                    <a:gd name="T45" fmla="*/ 1 h 92"/>
                    <a:gd name="T46" fmla="*/ 3 w 84"/>
                    <a:gd name="T47" fmla="*/ 0 h 92"/>
                    <a:gd name="T48" fmla="*/ 3 w 84"/>
                    <a:gd name="T49" fmla="*/ 1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92"/>
                    <a:gd name="T77" fmla="*/ 84 w 84"/>
                    <a:gd name="T78" fmla="*/ 92 h 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92">
                      <a:moveTo>
                        <a:pt x="43" y="25"/>
                      </a:moveTo>
                      <a:lnTo>
                        <a:pt x="33" y="9"/>
                      </a:lnTo>
                      <a:lnTo>
                        <a:pt x="28" y="27"/>
                      </a:lnTo>
                      <a:lnTo>
                        <a:pt x="1" y="9"/>
                      </a:lnTo>
                      <a:lnTo>
                        <a:pt x="18" y="33"/>
                      </a:lnTo>
                      <a:lnTo>
                        <a:pt x="0" y="37"/>
                      </a:lnTo>
                      <a:lnTo>
                        <a:pt x="15" y="51"/>
                      </a:lnTo>
                      <a:lnTo>
                        <a:pt x="1" y="62"/>
                      </a:lnTo>
                      <a:lnTo>
                        <a:pt x="22" y="59"/>
                      </a:lnTo>
                      <a:lnTo>
                        <a:pt x="18" y="76"/>
                      </a:lnTo>
                      <a:lnTo>
                        <a:pt x="31" y="66"/>
                      </a:lnTo>
                      <a:lnTo>
                        <a:pt x="33" y="92"/>
                      </a:lnTo>
                      <a:lnTo>
                        <a:pt x="42" y="65"/>
                      </a:lnTo>
                      <a:lnTo>
                        <a:pt x="53" y="85"/>
                      </a:lnTo>
                      <a:lnTo>
                        <a:pt x="55" y="62"/>
                      </a:lnTo>
                      <a:lnTo>
                        <a:pt x="72" y="79"/>
                      </a:lnTo>
                      <a:lnTo>
                        <a:pt x="66" y="55"/>
                      </a:lnTo>
                      <a:lnTo>
                        <a:pt x="84" y="58"/>
                      </a:lnTo>
                      <a:lnTo>
                        <a:pt x="69" y="45"/>
                      </a:lnTo>
                      <a:lnTo>
                        <a:pt x="83" y="34"/>
                      </a:lnTo>
                      <a:lnTo>
                        <a:pt x="65" y="32"/>
                      </a:lnTo>
                      <a:lnTo>
                        <a:pt x="72" y="19"/>
                      </a:lnTo>
                      <a:lnTo>
                        <a:pt x="55" y="22"/>
                      </a:lnTo>
                      <a:lnTo>
                        <a:pt x="58" y="0"/>
                      </a:lnTo>
                      <a:lnTo>
                        <a:pt x="43" y="25"/>
                      </a:lnTo>
                      <a:close/>
                    </a:path>
                  </a:pathLst>
                </a:custGeom>
                <a:solidFill>
                  <a:srgbClr val="FF8600"/>
                </a:solidFill>
                <a:ln w="9525">
                  <a:noFill/>
                  <a:round/>
                  <a:headEnd/>
                  <a:tailEnd/>
                </a:ln>
              </p:spPr>
              <p:txBody>
                <a:bodyPr/>
                <a:lstStyle/>
                <a:p>
                  <a:endParaRPr lang="en-US"/>
                </a:p>
              </p:txBody>
            </p:sp>
            <p:sp>
              <p:nvSpPr>
                <p:cNvPr id="2665" name="Freeform 29"/>
                <p:cNvSpPr>
                  <a:spLocks noChangeAspect="1"/>
                </p:cNvSpPr>
                <p:nvPr/>
              </p:nvSpPr>
              <p:spPr bwMode="auto">
                <a:xfrm>
                  <a:off x="3875" y="646"/>
                  <a:ext cx="41" cy="45"/>
                </a:xfrm>
                <a:custGeom>
                  <a:avLst/>
                  <a:gdLst>
                    <a:gd name="T0" fmla="*/ 3 w 82"/>
                    <a:gd name="T1" fmla="*/ 1 h 90"/>
                    <a:gd name="T2" fmla="*/ 2 w 82"/>
                    <a:gd name="T3" fmla="*/ 1 h 90"/>
                    <a:gd name="T4" fmla="*/ 1 w 82"/>
                    <a:gd name="T5" fmla="*/ 1 h 90"/>
                    <a:gd name="T6" fmla="*/ 1 w 82"/>
                    <a:gd name="T7" fmla="*/ 1 h 90"/>
                    <a:gd name="T8" fmla="*/ 1 w 82"/>
                    <a:gd name="T9" fmla="*/ 2 h 90"/>
                    <a:gd name="T10" fmla="*/ 0 w 82"/>
                    <a:gd name="T11" fmla="*/ 3 h 90"/>
                    <a:gd name="T12" fmla="*/ 1 w 82"/>
                    <a:gd name="T13" fmla="*/ 3 h 90"/>
                    <a:gd name="T14" fmla="*/ 1 w 82"/>
                    <a:gd name="T15" fmla="*/ 3 h 90"/>
                    <a:gd name="T16" fmla="*/ 1 w 82"/>
                    <a:gd name="T17" fmla="*/ 3 h 90"/>
                    <a:gd name="T18" fmla="*/ 1 w 82"/>
                    <a:gd name="T19" fmla="*/ 5 h 90"/>
                    <a:gd name="T20" fmla="*/ 1 w 82"/>
                    <a:gd name="T21" fmla="*/ 5 h 90"/>
                    <a:gd name="T22" fmla="*/ 3 w 82"/>
                    <a:gd name="T23" fmla="*/ 6 h 90"/>
                    <a:gd name="T24" fmla="*/ 3 w 82"/>
                    <a:gd name="T25" fmla="*/ 3 h 90"/>
                    <a:gd name="T26" fmla="*/ 3 w 82"/>
                    <a:gd name="T27" fmla="*/ 6 h 90"/>
                    <a:gd name="T28" fmla="*/ 3 w 82"/>
                    <a:gd name="T29" fmla="*/ 3 h 90"/>
                    <a:gd name="T30" fmla="*/ 5 w 82"/>
                    <a:gd name="T31" fmla="*/ 5 h 90"/>
                    <a:gd name="T32" fmla="*/ 4 w 82"/>
                    <a:gd name="T33" fmla="*/ 3 h 90"/>
                    <a:gd name="T34" fmla="*/ 5 w 82"/>
                    <a:gd name="T35" fmla="*/ 3 h 90"/>
                    <a:gd name="T36" fmla="*/ 5 w 82"/>
                    <a:gd name="T37" fmla="*/ 3 h 90"/>
                    <a:gd name="T38" fmla="*/ 5 w 82"/>
                    <a:gd name="T39" fmla="*/ 3 h 90"/>
                    <a:gd name="T40" fmla="*/ 4 w 82"/>
                    <a:gd name="T41" fmla="*/ 1 h 90"/>
                    <a:gd name="T42" fmla="*/ 5 w 82"/>
                    <a:gd name="T43" fmla="*/ 1 h 90"/>
                    <a:gd name="T44" fmla="*/ 3 w 82"/>
                    <a:gd name="T45" fmla="*/ 1 h 90"/>
                    <a:gd name="T46" fmla="*/ 3 w 82"/>
                    <a:gd name="T47" fmla="*/ 0 h 90"/>
                    <a:gd name="T48" fmla="*/ 3 w 82"/>
                    <a:gd name="T49" fmla="*/ 1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90"/>
                    <a:gd name="T77" fmla="*/ 82 w 82"/>
                    <a:gd name="T78" fmla="*/ 90 h 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90">
                      <a:moveTo>
                        <a:pt x="42" y="25"/>
                      </a:moveTo>
                      <a:lnTo>
                        <a:pt x="32" y="10"/>
                      </a:lnTo>
                      <a:lnTo>
                        <a:pt x="28" y="26"/>
                      </a:lnTo>
                      <a:lnTo>
                        <a:pt x="2" y="10"/>
                      </a:lnTo>
                      <a:lnTo>
                        <a:pt x="18" y="32"/>
                      </a:lnTo>
                      <a:lnTo>
                        <a:pt x="0" y="36"/>
                      </a:lnTo>
                      <a:lnTo>
                        <a:pt x="16" y="49"/>
                      </a:lnTo>
                      <a:lnTo>
                        <a:pt x="2" y="61"/>
                      </a:lnTo>
                      <a:lnTo>
                        <a:pt x="21" y="58"/>
                      </a:lnTo>
                      <a:lnTo>
                        <a:pt x="18" y="73"/>
                      </a:lnTo>
                      <a:lnTo>
                        <a:pt x="30" y="65"/>
                      </a:lnTo>
                      <a:lnTo>
                        <a:pt x="34" y="90"/>
                      </a:lnTo>
                      <a:lnTo>
                        <a:pt x="41" y="62"/>
                      </a:lnTo>
                      <a:lnTo>
                        <a:pt x="50" y="83"/>
                      </a:lnTo>
                      <a:lnTo>
                        <a:pt x="53" y="61"/>
                      </a:lnTo>
                      <a:lnTo>
                        <a:pt x="70" y="76"/>
                      </a:lnTo>
                      <a:lnTo>
                        <a:pt x="64" y="54"/>
                      </a:lnTo>
                      <a:lnTo>
                        <a:pt x="82" y="55"/>
                      </a:lnTo>
                      <a:lnTo>
                        <a:pt x="67" y="44"/>
                      </a:lnTo>
                      <a:lnTo>
                        <a:pt x="81" y="33"/>
                      </a:lnTo>
                      <a:lnTo>
                        <a:pt x="64" y="31"/>
                      </a:lnTo>
                      <a:lnTo>
                        <a:pt x="71" y="18"/>
                      </a:lnTo>
                      <a:lnTo>
                        <a:pt x="54" y="22"/>
                      </a:lnTo>
                      <a:lnTo>
                        <a:pt x="56" y="0"/>
                      </a:lnTo>
                      <a:lnTo>
                        <a:pt x="42" y="25"/>
                      </a:lnTo>
                      <a:close/>
                    </a:path>
                  </a:pathLst>
                </a:custGeom>
                <a:solidFill>
                  <a:srgbClr val="FF8D00"/>
                </a:solidFill>
                <a:ln w="9525">
                  <a:noFill/>
                  <a:round/>
                  <a:headEnd/>
                  <a:tailEnd/>
                </a:ln>
              </p:spPr>
              <p:txBody>
                <a:bodyPr/>
                <a:lstStyle/>
                <a:p>
                  <a:endParaRPr lang="en-US"/>
                </a:p>
              </p:txBody>
            </p:sp>
            <p:sp>
              <p:nvSpPr>
                <p:cNvPr id="2666" name="Freeform 30"/>
                <p:cNvSpPr>
                  <a:spLocks noChangeAspect="1"/>
                </p:cNvSpPr>
                <p:nvPr/>
              </p:nvSpPr>
              <p:spPr bwMode="auto">
                <a:xfrm>
                  <a:off x="3876" y="646"/>
                  <a:ext cx="40" cy="44"/>
                </a:xfrm>
                <a:custGeom>
                  <a:avLst/>
                  <a:gdLst>
                    <a:gd name="T0" fmla="*/ 3 w 80"/>
                    <a:gd name="T1" fmla="*/ 1 h 88"/>
                    <a:gd name="T2" fmla="*/ 2 w 80"/>
                    <a:gd name="T3" fmla="*/ 1 h 88"/>
                    <a:gd name="T4" fmla="*/ 1 w 80"/>
                    <a:gd name="T5" fmla="*/ 1 h 88"/>
                    <a:gd name="T6" fmla="*/ 1 w 80"/>
                    <a:gd name="T7" fmla="*/ 1 h 88"/>
                    <a:gd name="T8" fmla="*/ 1 w 80"/>
                    <a:gd name="T9" fmla="*/ 2 h 88"/>
                    <a:gd name="T10" fmla="*/ 0 w 80"/>
                    <a:gd name="T11" fmla="*/ 3 h 88"/>
                    <a:gd name="T12" fmla="*/ 1 w 80"/>
                    <a:gd name="T13" fmla="*/ 3 h 88"/>
                    <a:gd name="T14" fmla="*/ 1 w 80"/>
                    <a:gd name="T15" fmla="*/ 3 h 88"/>
                    <a:gd name="T16" fmla="*/ 1 w 80"/>
                    <a:gd name="T17" fmla="*/ 3 h 88"/>
                    <a:gd name="T18" fmla="*/ 1 w 80"/>
                    <a:gd name="T19" fmla="*/ 5 h 88"/>
                    <a:gd name="T20" fmla="*/ 1 w 80"/>
                    <a:gd name="T21" fmla="*/ 4 h 88"/>
                    <a:gd name="T22" fmla="*/ 2 w 80"/>
                    <a:gd name="T23" fmla="*/ 6 h 88"/>
                    <a:gd name="T24" fmla="*/ 3 w 80"/>
                    <a:gd name="T25" fmla="*/ 3 h 88"/>
                    <a:gd name="T26" fmla="*/ 3 w 80"/>
                    <a:gd name="T27" fmla="*/ 6 h 88"/>
                    <a:gd name="T28" fmla="*/ 3 w 80"/>
                    <a:gd name="T29" fmla="*/ 3 h 88"/>
                    <a:gd name="T30" fmla="*/ 5 w 80"/>
                    <a:gd name="T31" fmla="*/ 5 h 88"/>
                    <a:gd name="T32" fmla="*/ 3 w 80"/>
                    <a:gd name="T33" fmla="*/ 3 h 88"/>
                    <a:gd name="T34" fmla="*/ 5 w 80"/>
                    <a:gd name="T35" fmla="*/ 3 h 88"/>
                    <a:gd name="T36" fmla="*/ 5 w 80"/>
                    <a:gd name="T37" fmla="*/ 3 h 88"/>
                    <a:gd name="T38" fmla="*/ 5 w 80"/>
                    <a:gd name="T39" fmla="*/ 3 h 88"/>
                    <a:gd name="T40" fmla="*/ 3 w 80"/>
                    <a:gd name="T41" fmla="*/ 1 h 88"/>
                    <a:gd name="T42" fmla="*/ 5 w 80"/>
                    <a:gd name="T43" fmla="*/ 1 h 88"/>
                    <a:gd name="T44" fmla="*/ 3 w 80"/>
                    <a:gd name="T45" fmla="*/ 1 h 88"/>
                    <a:gd name="T46" fmla="*/ 3 w 80"/>
                    <a:gd name="T47" fmla="*/ 0 h 88"/>
                    <a:gd name="T48" fmla="*/ 3 w 80"/>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0"/>
                    <a:gd name="T76" fmla="*/ 0 h 88"/>
                    <a:gd name="T77" fmla="*/ 80 w 80"/>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0" h="88">
                      <a:moveTo>
                        <a:pt x="40" y="24"/>
                      </a:moveTo>
                      <a:lnTo>
                        <a:pt x="32" y="10"/>
                      </a:lnTo>
                      <a:lnTo>
                        <a:pt x="26" y="25"/>
                      </a:lnTo>
                      <a:lnTo>
                        <a:pt x="1" y="10"/>
                      </a:lnTo>
                      <a:lnTo>
                        <a:pt x="18" y="32"/>
                      </a:lnTo>
                      <a:lnTo>
                        <a:pt x="0" y="35"/>
                      </a:lnTo>
                      <a:lnTo>
                        <a:pt x="14" y="48"/>
                      </a:lnTo>
                      <a:lnTo>
                        <a:pt x="1" y="60"/>
                      </a:lnTo>
                      <a:lnTo>
                        <a:pt x="21" y="57"/>
                      </a:lnTo>
                      <a:lnTo>
                        <a:pt x="18" y="72"/>
                      </a:lnTo>
                      <a:lnTo>
                        <a:pt x="29" y="64"/>
                      </a:lnTo>
                      <a:lnTo>
                        <a:pt x="32" y="88"/>
                      </a:lnTo>
                      <a:lnTo>
                        <a:pt x="40" y="61"/>
                      </a:lnTo>
                      <a:lnTo>
                        <a:pt x="50" y="81"/>
                      </a:lnTo>
                      <a:lnTo>
                        <a:pt x="52" y="60"/>
                      </a:lnTo>
                      <a:lnTo>
                        <a:pt x="68" y="74"/>
                      </a:lnTo>
                      <a:lnTo>
                        <a:pt x="63" y="53"/>
                      </a:lnTo>
                      <a:lnTo>
                        <a:pt x="80" y="54"/>
                      </a:lnTo>
                      <a:lnTo>
                        <a:pt x="65" y="43"/>
                      </a:lnTo>
                      <a:lnTo>
                        <a:pt x="79" y="34"/>
                      </a:lnTo>
                      <a:lnTo>
                        <a:pt x="62" y="30"/>
                      </a:lnTo>
                      <a:lnTo>
                        <a:pt x="69" y="18"/>
                      </a:lnTo>
                      <a:lnTo>
                        <a:pt x="52" y="21"/>
                      </a:lnTo>
                      <a:lnTo>
                        <a:pt x="55" y="0"/>
                      </a:lnTo>
                      <a:lnTo>
                        <a:pt x="40" y="24"/>
                      </a:lnTo>
                      <a:close/>
                    </a:path>
                  </a:pathLst>
                </a:custGeom>
                <a:solidFill>
                  <a:srgbClr val="FF9200"/>
                </a:solidFill>
                <a:ln w="9525">
                  <a:noFill/>
                  <a:round/>
                  <a:headEnd/>
                  <a:tailEnd/>
                </a:ln>
              </p:spPr>
              <p:txBody>
                <a:bodyPr/>
                <a:lstStyle/>
                <a:p>
                  <a:endParaRPr lang="en-US"/>
                </a:p>
              </p:txBody>
            </p:sp>
            <p:sp>
              <p:nvSpPr>
                <p:cNvPr id="2667" name="Freeform 31"/>
                <p:cNvSpPr>
                  <a:spLocks noChangeAspect="1"/>
                </p:cNvSpPr>
                <p:nvPr/>
              </p:nvSpPr>
              <p:spPr bwMode="auto">
                <a:xfrm>
                  <a:off x="3877" y="647"/>
                  <a:ext cx="38" cy="42"/>
                </a:xfrm>
                <a:custGeom>
                  <a:avLst/>
                  <a:gdLst>
                    <a:gd name="T0" fmla="*/ 2 w 78"/>
                    <a:gd name="T1" fmla="*/ 1 h 84"/>
                    <a:gd name="T2" fmla="*/ 1 w 78"/>
                    <a:gd name="T3" fmla="*/ 1 h 84"/>
                    <a:gd name="T4" fmla="*/ 1 w 78"/>
                    <a:gd name="T5" fmla="*/ 1 h 84"/>
                    <a:gd name="T6" fmla="*/ 0 w 78"/>
                    <a:gd name="T7" fmla="*/ 1 h 84"/>
                    <a:gd name="T8" fmla="*/ 1 w 78"/>
                    <a:gd name="T9" fmla="*/ 1 h 84"/>
                    <a:gd name="T10" fmla="*/ 0 w 78"/>
                    <a:gd name="T11" fmla="*/ 3 h 84"/>
                    <a:gd name="T12" fmla="*/ 0 w 78"/>
                    <a:gd name="T13" fmla="*/ 3 h 84"/>
                    <a:gd name="T14" fmla="*/ 0 w 78"/>
                    <a:gd name="T15" fmla="*/ 3 h 84"/>
                    <a:gd name="T16" fmla="*/ 1 w 78"/>
                    <a:gd name="T17" fmla="*/ 3 h 84"/>
                    <a:gd name="T18" fmla="*/ 1 w 78"/>
                    <a:gd name="T19" fmla="*/ 5 h 84"/>
                    <a:gd name="T20" fmla="*/ 1 w 78"/>
                    <a:gd name="T21" fmla="*/ 3 h 84"/>
                    <a:gd name="T22" fmla="*/ 1 w 78"/>
                    <a:gd name="T23" fmla="*/ 5 h 84"/>
                    <a:gd name="T24" fmla="*/ 2 w 78"/>
                    <a:gd name="T25" fmla="*/ 3 h 84"/>
                    <a:gd name="T26" fmla="*/ 3 w 78"/>
                    <a:gd name="T27" fmla="*/ 5 h 84"/>
                    <a:gd name="T28" fmla="*/ 3 w 78"/>
                    <a:gd name="T29" fmla="*/ 3 h 84"/>
                    <a:gd name="T30" fmla="*/ 4 w 78"/>
                    <a:gd name="T31" fmla="*/ 5 h 84"/>
                    <a:gd name="T32" fmla="*/ 3 w 78"/>
                    <a:gd name="T33" fmla="*/ 3 h 84"/>
                    <a:gd name="T34" fmla="*/ 4 w 78"/>
                    <a:gd name="T35" fmla="*/ 3 h 84"/>
                    <a:gd name="T36" fmla="*/ 3 w 78"/>
                    <a:gd name="T37" fmla="*/ 3 h 84"/>
                    <a:gd name="T38" fmla="*/ 4 w 78"/>
                    <a:gd name="T39" fmla="*/ 2 h 84"/>
                    <a:gd name="T40" fmla="*/ 3 w 78"/>
                    <a:gd name="T41" fmla="*/ 1 h 84"/>
                    <a:gd name="T42" fmla="*/ 4 w 78"/>
                    <a:gd name="T43" fmla="*/ 1 h 84"/>
                    <a:gd name="T44" fmla="*/ 3 w 78"/>
                    <a:gd name="T45" fmla="*/ 1 h 84"/>
                    <a:gd name="T46" fmla="*/ 3 w 78"/>
                    <a:gd name="T47" fmla="*/ 0 h 84"/>
                    <a:gd name="T48" fmla="*/ 2 w 78"/>
                    <a:gd name="T49" fmla="*/ 1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84"/>
                    <a:gd name="T77" fmla="*/ 78 w 7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84">
                      <a:moveTo>
                        <a:pt x="39" y="23"/>
                      </a:moveTo>
                      <a:lnTo>
                        <a:pt x="31" y="8"/>
                      </a:lnTo>
                      <a:lnTo>
                        <a:pt x="27" y="25"/>
                      </a:lnTo>
                      <a:lnTo>
                        <a:pt x="2" y="8"/>
                      </a:lnTo>
                      <a:lnTo>
                        <a:pt x="17" y="30"/>
                      </a:lnTo>
                      <a:lnTo>
                        <a:pt x="0" y="34"/>
                      </a:lnTo>
                      <a:lnTo>
                        <a:pt x="14" y="46"/>
                      </a:lnTo>
                      <a:lnTo>
                        <a:pt x="2" y="57"/>
                      </a:lnTo>
                      <a:lnTo>
                        <a:pt x="21" y="55"/>
                      </a:lnTo>
                      <a:lnTo>
                        <a:pt x="17" y="69"/>
                      </a:lnTo>
                      <a:lnTo>
                        <a:pt x="28" y="61"/>
                      </a:lnTo>
                      <a:lnTo>
                        <a:pt x="31" y="84"/>
                      </a:lnTo>
                      <a:lnTo>
                        <a:pt x="39" y="58"/>
                      </a:lnTo>
                      <a:lnTo>
                        <a:pt x="49" y="77"/>
                      </a:lnTo>
                      <a:lnTo>
                        <a:pt x="50" y="57"/>
                      </a:lnTo>
                      <a:lnTo>
                        <a:pt x="67" y="72"/>
                      </a:lnTo>
                      <a:lnTo>
                        <a:pt x="61" y="51"/>
                      </a:lnTo>
                      <a:lnTo>
                        <a:pt x="78" y="52"/>
                      </a:lnTo>
                      <a:lnTo>
                        <a:pt x="64" y="41"/>
                      </a:lnTo>
                      <a:lnTo>
                        <a:pt x="76" y="32"/>
                      </a:lnTo>
                      <a:lnTo>
                        <a:pt x="60" y="29"/>
                      </a:lnTo>
                      <a:lnTo>
                        <a:pt x="67" y="18"/>
                      </a:lnTo>
                      <a:lnTo>
                        <a:pt x="51" y="21"/>
                      </a:lnTo>
                      <a:lnTo>
                        <a:pt x="53" y="0"/>
                      </a:lnTo>
                      <a:lnTo>
                        <a:pt x="39" y="23"/>
                      </a:lnTo>
                      <a:close/>
                    </a:path>
                  </a:pathLst>
                </a:custGeom>
                <a:solidFill>
                  <a:srgbClr val="FF9900"/>
                </a:solidFill>
                <a:ln w="9525">
                  <a:noFill/>
                  <a:round/>
                  <a:headEnd/>
                  <a:tailEnd/>
                </a:ln>
              </p:spPr>
              <p:txBody>
                <a:bodyPr/>
                <a:lstStyle/>
                <a:p>
                  <a:endParaRPr lang="en-US"/>
                </a:p>
              </p:txBody>
            </p:sp>
            <p:sp>
              <p:nvSpPr>
                <p:cNvPr id="2668" name="Freeform 32"/>
                <p:cNvSpPr>
                  <a:spLocks noChangeAspect="1"/>
                </p:cNvSpPr>
                <p:nvPr/>
              </p:nvSpPr>
              <p:spPr bwMode="auto">
                <a:xfrm>
                  <a:off x="3877" y="648"/>
                  <a:ext cx="38" cy="40"/>
                </a:xfrm>
                <a:custGeom>
                  <a:avLst/>
                  <a:gdLst>
                    <a:gd name="T0" fmla="*/ 3 w 74"/>
                    <a:gd name="T1" fmla="*/ 1 h 82"/>
                    <a:gd name="T2" fmla="*/ 2 w 74"/>
                    <a:gd name="T3" fmla="*/ 0 h 82"/>
                    <a:gd name="T4" fmla="*/ 2 w 74"/>
                    <a:gd name="T5" fmla="*/ 1 h 82"/>
                    <a:gd name="T6" fmla="*/ 1 w 74"/>
                    <a:gd name="T7" fmla="*/ 0 h 82"/>
                    <a:gd name="T8" fmla="*/ 1 w 74"/>
                    <a:gd name="T9" fmla="*/ 1 h 82"/>
                    <a:gd name="T10" fmla="*/ 0 w 74"/>
                    <a:gd name="T11" fmla="*/ 2 h 82"/>
                    <a:gd name="T12" fmla="*/ 1 w 74"/>
                    <a:gd name="T13" fmla="*/ 2 h 82"/>
                    <a:gd name="T14" fmla="*/ 1 w 74"/>
                    <a:gd name="T15" fmla="*/ 3 h 82"/>
                    <a:gd name="T16" fmla="*/ 2 w 74"/>
                    <a:gd name="T17" fmla="*/ 3 h 82"/>
                    <a:gd name="T18" fmla="*/ 1 w 74"/>
                    <a:gd name="T19" fmla="*/ 4 h 82"/>
                    <a:gd name="T20" fmla="*/ 2 w 74"/>
                    <a:gd name="T21" fmla="*/ 3 h 82"/>
                    <a:gd name="T22" fmla="*/ 2 w 74"/>
                    <a:gd name="T23" fmla="*/ 5 h 82"/>
                    <a:gd name="T24" fmla="*/ 3 w 74"/>
                    <a:gd name="T25" fmla="*/ 3 h 82"/>
                    <a:gd name="T26" fmla="*/ 3 w 74"/>
                    <a:gd name="T27" fmla="*/ 4 h 82"/>
                    <a:gd name="T28" fmla="*/ 4 w 74"/>
                    <a:gd name="T29" fmla="*/ 3 h 82"/>
                    <a:gd name="T30" fmla="*/ 4 w 74"/>
                    <a:gd name="T31" fmla="*/ 4 h 82"/>
                    <a:gd name="T32" fmla="*/ 4 w 74"/>
                    <a:gd name="T33" fmla="*/ 3 h 82"/>
                    <a:gd name="T34" fmla="*/ 5 w 74"/>
                    <a:gd name="T35" fmla="*/ 3 h 82"/>
                    <a:gd name="T36" fmla="*/ 4 w 74"/>
                    <a:gd name="T37" fmla="*/ 2 h 82"/>
                    <a:gd name="T38" fmla="*/ 5 w 74"/>
                    <a:gd name="T39" fmla="*/ 1 h 82"/>
                    <a:gd name="T40" fmla="*/ 4 w 74"/>
                    <a:gd name="T41" fmla="*/ 1 h 82"/>
                    <a:gd name="T42" fmla="*/ 4 w 74"/>
                    <a:gd name="T43" fmla="*/ 1 h 82"/>
                    <a:gd name="T44" fmla="*/ 4 w 74"/>
                    <a:gd name="T45" fmla="*/ 1 h 82"/>
                    <a:gd name="T46" fmla="*/ 4 w 74"/>
                    <a:gd name="T47" fmla="*/ 0 h 82"/>
                    <a:gd name="T48" fmla="*/ 3 w 74"/>
                    <a:gd name="T49" fmla="*/ 1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82"/>
                    <a:gd name="T77" fmla="*/ 74 w 74"/>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82">
                      <a:moveTo>
                        <a:pt x="37" y="22"/>
                      </a:moveTo>
                      <a:lnTo>
                        <a:pt x="29" y="9"/>
                      </a:lnTo>
                      <a:lnTo>
                        <a:pt x="25" y="24"/>
                      </a:lnTo>
                      <a:lnTo>
                        <a:pt x="1" y="9"/>
                      </a:lnTo>
                      <a:lnTo>
                        <a:pt x="16" y="29"/>
                      </a:lnTo>
                      <a:lnTo>
                        <a:pt x="0" y="33"/>
                      </a:lnTo>
                      <a:lnTo>
                        <a:pt x="13" y="45"/>
                      </a:lnTo>
                      <a:lnTo>
                        <a:pt x="1" y="56"/>
                      </a:lnTo>
                      <a:lnTo>
                        <a:pt x="19" y="53"/>
                      </a:lnTo>
                      <a:lnTo>
                        <a:pt x="16" y="67"/>
                      </a:lnTo>
                      <a:lnTo>
                        <a:pt x="26" y="60"/>
                      </a:lnTo>
                      <a:lnTo>
                        <a:pt x="30" y="82"/>
                      </a:lnTo>
                      <a:lnTo>
                        <a:pt x="37" y="57"/>
                      </a:lnTo>
                      <a:lnTo>
                        <a:pt x="45" y="75"/>
                      </a:lnTo>
                      <a:lnTo>
                        <a:pt x="48" y="56"/>
                      </a:lnTo>
                      <a:lnTo>
                        <a:pt x="63" y="69"/>
                      </a:lnTo>
                      <a:lnTo>
                        <a:pt x="59" y="50"/>
                      </a:lnTo>
                      <a:lnTo>
                        <a:pt x="74" y="51"/>
                      </a:lnTo>
                      <a:lnTo>
                        <a:pt x="60" y="40"/>
                      </a:lnTo>
                      <a:lnTo>
                        <a:pt x="73" y="31"/>
                      </a:lnTo>
                      <a:lnTo>
                        <a:pt x="58" y="28"/>
                      </a:lnTo>
                      <a:lnTo>
                        <a:pt x="63" y="17"/>
                      </a:lnTo>
                      <a:lnTo>
                        <a:pt x="49" y="20"/>
                      </a:lnTo>
                      <a:lnTo>
                        <a:pt x="51" y="0"/>
                      </a:lnTo>
                      <a:lnTo>
                        <a:pt x="37" y="22"/>
                      </a:lnTo>
                      <a:close/>
                    </a:path>
                  </a:pathLst>
                </a:custGeom>
                <a:solidFill>
                  <a:srgbClr val="FF9F00"/>
                </a:solidFill>
                <a:ln w="9525">
                  <a:noFill/>
                  <a:round/>
                  <a:headEnd/>
                  <a:tailEnd/>
                </a:ln>
              </p:spPr>
              <p:txBody>
                <a:bodyPr/>
                <a:lstStyle/>
                <a:p>
                  <a:endParaRPr lang="en-US"/>
                </a:p>
              </p:txBody>
            </p:sp>
            <p:sp>
              <p:nvSpPr>
                <p:cNvPr id="2669" name="Freeform 33"/>
                <p:cNvSpPr>
                  <a:spLocks noChangeAspect="1"/>
                </p:cNvSpPr>
                <p:nvPr/>
              </p:nvSpPr>
              <p:spPr bwMode="auto">
                <a:xfrm>
                  <a:off x="3878" y="648"/>
                  <a:ext cx="36" cy="40"/>
                </a:xfrm>
                <a:custGeom>
                  <a:avLst/>
                  <a:gdLst>
                    <a:gd name="T0" fmla="*/ 2 w 72"/>
                    <a:gd name="T1" fmla="*/ 2 h 78"/>
                    <a:gd name="T2" fmla="*/ 1 w 72"/>
                    <a:gd name="T3" fmla="*/ 1 h 78"/>
                    <a:gd name="T4" fmla="*/ 1 w 72"/>
                    <a:gd name="T5" fmla="*/ 2 h 78"/>
                    <a:gd name="T6" fmla="*/ 1 w 72"/>
                    <a:gd name="T7" fmla="*/ 1 h 78"/>
                    <a:gd name="T8" fmla="*/ 1 w 72"/>
                    <a:gd name="T9" fmla="*/ 2 h 78"/>
                    <a:gd name="T10" fmla="*/ 0 w 72"/>
                    <a:gd name="T11" fmla="*/ 2 h 78"/>
                    <a:gd name="T12" fmla="*/ 1 w 72"/>
                    <a:gd name="T13" fmla="*/ 3 h 78"/>
                    <a:gd name="T14" fmla="*/ 1 w 72"/>
                    <a:gd name="T15" fmla="*/ 4 h 78"/>
                    <a:gd name="T16" fmla="*/ 1 w 72"/>
                    <a:gd name="T17" fmla="*/ 4 h 78"/>
                    <a:gd name="T18" fmla="*/ 1 w 72"/>
                    <a:gd name="T19" fmla="*/ 5 h 78"/>
                    <a:gd name="T20" fmla="*/ 1 w 72"/>
                    <a:gd name="T21" fmla="*/ 4 h 78"/>
                    <a:gd name="T22" fmla="*/ 1 w 72"/>
                    <a:gd name="T23" fmla="*/ 6 h 78"/>
                    <a:gd name="T24" fmla="*/ 2 w 72"/>
                    <a:gd name="T25" fmla="*/ 4 h 78"/>
                    <a:gd name="T26" fmla="*/ 2 w 72"/>
                    <a:gd name="T27" fmla="*/ 5 h 78"/>
                    <a:gd name="T28" fmla="*/ 2 w 72"/>
                    <a:gd name="T29" fmla="*/ 4 h 78"/>
                    <a:gd name="T30" fmla="*/ 3 w 72"/>
                    <a:gd name="T31" fmla="*/ 5 h 78"/>
                    <a:gd name="T32" fmla="*/ 3 w 72"/>
                    <a:gd name="T33" fmla="*/ 3 h 78"/>
                    <a:gd name="T34" fmla="*/ 5 w 72"/>
                    <a:gd name="T35" fmla="*/ 4 h 78"/>
                    <a:gd name="T36" fmla="*/ 3 w 72"/>
                    <a:gd name="T37" fmla="*/ 3 h 78"/>
                    <a:gd name="T38" fmla="*/ 5 w 72"/>
                    <a:gd name="T39" fmla="*/ 2 h 78"/>
                    <a:gd name="T40" fmla="*/ 3 w 72"/>
                    <a:gd name="T41" fmla="*/ 2 h 78"/>
                    <a:gd name="T42" fmla="*/ 3 w 72"/>
                    <a:gd name="T43" fmla="*/ 1 h 78"/>
                    <a:gd name="T44" fmla="*/ 2 w 72"/>
                    <a:gd name="T45" fmla="*/ 2 h 78"/>
                    <a:gd name="T46" fmla="*/ 3 w 72"/>
                    <a:gd name="T47" fmla="*/ 0 h 78"/>
                    <a:gd name="T48" fmla="*/ 2 w 72"/>
                    <a:gd name="T49" fmla="*/ 2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8"/>
                    <a:gd name="T77" fmla="*/ 72 w 72"/>
                    <a:gd name="T78" fmla="*/ 78 h 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8">
                      <a:moveTo>
                        <a:pt x="36" y="22"/>
                      </a:moveTo>
                      <a:lnTo>
                        <a:pt x="28" y="8"/>
                      </a:lnTo>
                      <a:lnTo>
                        <a:pt x="24" y="23"/>
                      </a:lnTo>
                      <a:lnTo>
                        <a:pt x="1" y="8"/>
                      </a:lnTo>
                      <a:lnTo>
                        <a:pt x="15" y="27"/>
                      </a:lnTo>
                      <a:lnTo>
                        <a:pt x="0" y="31"/>
                      </a:lnTo>
                      <a:lnTo>
                        <a:pt x="12" y="43"/>
                      </a:lnTo>
                      <a:lnTo>
                        <a:pt x="1" y="54"/>
                      </a:lnTo>
                      <a:lnTo>
                        <a:pt x="19" y="51"/>
                      </a:lnTo>
                      <a:lnTo>
                        <a:pt x="15" y="65"/>
                      </a:lnTo>
                      <a:lnTo>
                        <a:pt x="26" y="56"/>
                      </a:lnTo>
                      <a:lnTo>
                        <a:pt x="29" y="78"/>
                      </a:lnTo>
                      <a:lnTo>
                        <a:pt x="36" y="55"/>
                      </a:lnTo>
                      <a:lnTo>
                        <a:pt x="44" y="73"/>
                      </a:lnTo>
                      <a:lnTo>
                        <a:pt x="47" y="54"/>
                      </a:lnTo>
                      <a:lnTo>
                        <a:pt x="61" y="66"/>
                      </a:lnTo>
                      <a:lnTo>
                        <a:pt x="57" y="47"/>
                      </a:lnTo>
                      <a:lnTo>
                        <a:pt x="72" y="48"/>
                      </a:lnTo>
                      <a:lnTo>
                        <a:pt x="59" y="38"/>
                      </a:lnTo>
                      <a:lnTo>
                        <a:pt x="71" y="29"/>
                      </a:lnTo>
                      <a:lnTo>
                        <a:pt x="55" y="26"/>
                      </a:lnTo>
                      <a:lnTo>
                        <a:pt x="62" y="16"/>
                      </a:lnTo>
                      <a:lnTo>
                        <a:pt x="47" y="19"/>
                      </a:lnTo>
                      <a:lnTo>
                        <a:pt x="50" y="0"/>
                      </a:lnTo>
                      <a:lnTo>
                        <a:pt x="36" y="22"/>
                      </a:lnTo>
                      <a:close/>
                    </a:path>
                  </a:pathLst>
                </a:custGeom>
                <a:solidFill>
                  <a:srgbClr val="FFA600"/>
                </a:solidFill>
                <a:ln w="9525">
                  <a:noFill/>
                  <a:round/>
                  <a:headEnd/>
                  <a:tailEnd/>
                </a:ln>
              </p:spPr>
              <p:txBody>
                <a:bodyPr/>
                <a:lstStyle/>
                <a:p>
                  <a:endParaRPr lang="en-US"/>
                </a:p>
              </p:txBody>
            </p:sp>
            <p:sp>
              <p:nvSpPr>
                <p:cNvPr id="2670" name="Freeform 34"/>
                <p:cNvSpPr>
                  <a:spLocks noChangeAspect="1"/>
                </p:cNvSpPr>
                <p:nvPr/>
              </p:nvSpPr>
              <p:spPr bwMode="auto">
                <a:xfrm>
                  <a:off x="3879" y="649"/>
                  <a:ext cx="34" cy="38"/>
                </a:xfrm>
                <a:custGeom>
                  <a:avLst/>
                  <a:gdLst>
                    <a:gd name="T0" fmla="*/ 2 w 70"/>
                    <a:gd name="T1" fmla="*/ 1 h 76"/>
                    <a:gd name="T2" fmla="*/ 1 w 70"/>
                    <a:gd name="T3" fmla="*/ 1 h 76"/>
                    <a:gd name="T4" fmla="*/ 1 w 70"/>
                    <a:gd name="T5" fmla="*/ 1 h 76"/>
                    <a:gd name="T6" fmla="*/ 0 w 70"/>
                    <a:gd name="T7" fmla="*/ 1 h 76"/>
                    <a:gd name="T8" fmla="*/ 1 w 70"/>
                    <a:gd name="T9" fmla="*/ 1 h 76"/>
                    <a:gd name="T10" fmla="*/ 0 w 70"/>
                    <a:gd name="T11" fmla="*/ 1 h 76"/>
                    <a:gd name="T12" fmla="*/ 0 w 70"/>
                    <a:gd name="T13" fmla="*/ 2 h 76"/>
                    <a:gd name="T14" fmla="*/ 0 w 70"/>
                    <a:gd name="T15" fmla="*/ 3 h 76"/>
                    <a:gd name="T16" fmla="*/ 1 w 70"/>
                    <a:gd name="T17" fmla="*/ 3 h 76"/>
                    <a:gd name="T18" fmla="*/ 1 w 70"/>
                    <a:gd name="T19" fmla="*/ 3 h 76"/>
                    <a:gd name="T20" fmla="*/ 1 w 70"/>
                    <a:gd name="T21" fmla="*/ 3 h 76"/>
                    <a:gd name="T22" fmla="*/ 1 w 70"/>
                    <a:gd name="T23" fmla="*/ 5 h 76"/>
                    <a:gd name="T24" fmla="*/ 2 w 70"/>
                    <a:gd name="T25" fmla="*/ 3 h 76"/>
                    <a:gd name="T26" fmla="*/ 2 w 70"/>
                    <a:gd name="T27" fmla="*/ 5 h 76"/>
                    <a:gd name="T28" fmla="*/ 2 w 70"/>
                    <a:gd name="T29" fmla="*/ 3 h 76"/>
                    <a:gd name="T30" fmla="*/ 3 w 70"/>
                    <a:gd name="T31" fmla="*/ 5 h 76"/>
                    <a:gd name="T32" fmla="*/ 3 w 70"/>
                    <a:gd name="T33" fmla="*/ 2 h 76"/>
                    <a:gd name="T34" fmla="*/ 4 w 70"/>
                    <a:gd name="T35" fmla="*/ 2 h 76"/>
                    <a:gd name="T36" fmla="*/ 3 w 70"/>
                    <a:gd name="T37" fmla="*/ 2 h 76"/>
                    <a:gd name="T38" fmla="*/ 4 w 70"/>
                    <a:gd name="T39" fmla="*/ 1 h 76"/>
                    <a:gd name="T40" fmla="*/ 3 w 70"/>
                    <a:gd name="T41" fmla="*/ 1 h 76"/>
                    <a:gd name="T42" fmla="*/ 3 w 70"/>
                    <a:gd name="T43" fmla="*/ 1 h 76"/>
                    <a:gd name="T44" fmla="*/ 2 w 70"/>
                    <a:gd name="T45" fmla="*/ 1 h 76"/>
                    <a:gd name="T46" fmla="*/ 2 w 70"/>
                    <a:gd name="T47" fmla="*/ 0 h 76"/>
                    <a:gd name="T48" fmla="*/ 2 w 70"/>
                    <a:gd name="T49" fmla="*/ 1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76"/>
                    <a:gd name="T77" fmla="*/ 70 w 70"/>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76">
                      <a:moveTo>
                        <a:pt x="35" y="21"/>
                      </a:moveTo>
                      <a:lnTo>
                        <a:pt x="27" y="8"/>
                      </a:lnTo>
                      <a:lnTo>
                        <a:pt x="24" y="22"/>
                      </a:lnTo>
                      <a:lnTo>
                        <a:pt x="2" y="8"/>
                      </a:lnTo>
                      <a:lnTo>
                        <a:pt x="16" y="28"/>
                      </a:lnTo>
                      <a:lnTo>
                        <a:pt x="0" y="30"/>
                      </a:lnTo>
                      <a:lnTo>
                        <a:pt x="13" y="42"/>
                      </a:lnTo>
                      <a:lnTo>
                        <a:pt x="2" y="51"/>
                      </a:lnTo>
                      <a:lnTo>
                        <a:pt x="18" y="50"/>
                      </a:lnTo>
                      <a:lnTo>
                        <a:pt x="16" y="62"/>
                      </a:lnTo>
                      <a:lnTo>
                        <a:pt x="25" y="55"/>
                      </a:lnTo>
                      <a:lnTo>
                        <a:pt x="28" y="76"/>
                      </a:lnTo>
                      <a:lnTo>
                        <a:pt x="35" y="53"/>
                      </a:lnTo>
                      <a:lnTo>
                        <a:pt x="43" y="71"/>
                      </a:lnTo>
                      <a:lnTo>
                        <a:pt x="46" y="51"/>
                      </a:lnTo>
                      <a:lnTo>
                        <a:pt x="60" y="65"/>
                      </a:lnTo>
                      <a:lnTo>
                        <a:pt x="54" y="46"/>
                      </a:lnTo>
                      <a:lnTo>
                        <a:pt x="70" y="47"/>
                      </a:lnTo>
                      <a:lnTo>
                        <a:pt x="57" y="37"/>
                      </a:lnTo>
                      <a:lnTo>
                        <a:pt x="68" y="29"/>
                      </a:lnTo>
                      <a:lnTo>
                        <a:pt x="54" y="26"/>
                      </a:lnTo>
                      <a:lnTo>
                        <a:pt x="60" y="15"/>
                      </a:lnTo>
                      <a:lnTo>
                        <a:pt x="46" y="18"/>
                      </a:lnTo>
                      <a:lnTo>
                        <a:pt x="47" y="0"/>
                      </a:lnTo>
                      <a:lnTo>
                        <a:pt x="35" y="21"/>
                      </a:lnTo>
                      <a:close/>
                    </a:path>
                  </a:pathLst>
                </a:custGeom>
                <a:solidFill>
                  <a:srgbClr val="FFAB00"/>
                </a:solidFill>
                <a:ln w="9525">
                  <a:noFill/>
                  <a:round/>
                  <a:headEnd/>
                  <a:tailEnd/>
                </a:ln>
              </p:spPr>
              <p:txBody>
                <a:bodyPr/>
                <a:lstStyle/>
                <a:p>
                  <a:endParaRPr lang="en-US"/>
                </a:p>
              </p:txBody>
            </p:sp>
            <p:sp>
              <p:nvSpPr>
                <p:cNvPr id="2671" name="Freeform 35"/>
                <p:cNvSpPr>
                  <a:spLocks noChangeAspect="1"/>
                </p:cNvSpPr>
                <p:nvPr/>
              </p:nvSpPr>
              <p:spPr bwMode="auto">
                <a:xfrm>
                  <a:off x="3879" y="650"/>
                  <a:ext cx="34" cy="37"/>
                </a:xfrm>
                <a:custGeom>
                  <a:avLst/>
                  <a:gdLst>
                    <a:gd name="T0" fmla="*/ 3 w 66"/>
                    <a:gd name="T1" fmla="*/ 1 h 75"/>
                    <a:gd name="T2" fmla="*/ 2 w 66"/>
                    <a:gd name="T3" fmla="*/ 0 h 75"/>
                    <a:gd name="T4" fmla="*/ 2 w 66"/>
                    <a:gd name="T5" fmla="*/ 1 h 75"/>
                    <a:gd name="T6" fmla="*/ 1 w 66"/>
                    <a:gd name="T7" fmla="*/ 0 h 75"/>
                    <a:gd name="T8" fmla="*/ 1 w 66"/>
                    <a:gd name="T9" fmla="*/ 1 h 75"/>
                    <a:gd name="T10" fmla="*/ 0 w 66"/>
                    <a:gd name="T11" fmla="*/ 1 h 75"/>
                    <a:gd name="T12" fmla="*/ 1 w 66"/>
                    <a:gd name="T13" fmla="*/ 2 h 75"/>
                    <a:gd name="T14" fmla="*/ 1 w 66"/>
                    <a:gd name="T15" fmla="*/ 3 h 75"/>
                    <a:gd name="T16" fmla="*/ 2 w 66"/>
                    <a:gd name="T17" fmla="*/ 3 h 75"/>
                    <a:gd name="T18" fmla="*/ 1 w 66"/>
                    <a:gd name="T19" fmla="*/ 3 h 75"/>
                    <a:gd name="T20" fmla="*/ 2 w 66"/>
                    <a:gd name="T21" fmla="*/ 3 h 75"/>
                    <a:gd name="T22" fmla="*/ 2 w 66"/>
                    <a:gd name="T23" fmla="*/ 4 h 75"/>
                    <a:gd name="T24" fmla="*/ 3 w 66"/>
                    <a:gd name="T25" fmla="*/ 3 h 75"/>
                    <a:gd name="T26" fmla="*/ 3 w 66"/>
                    <a:gd name="T27" fmla="*/ 4 h 75"/>
                    <a:gd name="T28" fmla="*/ 3 w 66"/>
                    <a:gd name="T29" fmla="*/ 3 h 75"/>
                    <a:gd name="T30" fmla="*/ 4 w 66"/>
                    <a:gd name="T31" fmla="*/ 3 h 75"/>
                    <a:gd name="T32" fmla="*/ 4 w 66"/>
                    <a:gd name="T33" fmla="*/ 2 h 75"/>
                    <a:gd name="T34" fmla="*/ 5 w 66"/>
                    <a:gd name="T35" fmla="*/ 2 h 75"/>
                    <a:gd name="T36" fmla="*/ 4 w 66"/>
                    <a:gd name="T37" fmla="*/ 2 h 75"/>
                    <a:gd name="T38" fmla="*/ 5 w 66"/>
                    <a:gd name="T39" fmla="*/ 1 h 75"/>
                    <a:gd name="T40" fmla="*/ 4 w 66"/>
                    <a:gd name="T41" fmla="*/ 1 h 75"/>
                    <a:gd name="T42" fmla="*/ 4 w 66"/>
                    <a:gd name="T43" fmla="*/ 1 h 75"/>
                    <a:gd name="T44" fmla="*/ 3 w 66"/>
                    <a:gd name="T45" fmla="*/ 1 h 75"/>
                    <a:gd name="T46" fmla="*/ 3 w 66"/>
                    <a:gd name="T47" fmla="*/ 0 h 75"/>
                    <a:gd name="T48" fmla="*/ 3 w 66"/>
                    <a:gd name="T49" fmla="*/ 1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5"/>
                    <a:gd name="T77" fmla="*/ 66 w 6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5">
                      <a:moveTo>
                        <a:pt x="33" y="21"/>
                      </a:moveTo>
                      <a:lnTo>
                        <a:pt x="26" y="9"/>
                      </a:lnTo>
                      <a:lnTo>
                        <a:pt x="22" y="23"/>
                      </a:lnTo>
                      <a:lnTo>
                        <a:pt x="1" y="9"/>
                      </a:lnTo>
                      <a:lnTo>
                        <a:pt x="15" y="27"/>
                      </a:lnTo>
                      <a:lnTo>
                        <a:pt x="0" y="31"/>
                      </a:lnTo>
                      <a:lnTo>
                        <a:pt x="12" y="41"/>
                      </a:lnTo>
                      <a:lnTo>
                        <a:pt x="1" y="50"/>
                      </a:lnTo>
                      <a:lnTo>
                        <a:pt x="18" y="49"/>
                      </a:lnTo>
                      <a:lnTo>
                        <a:pt x="15" y="61"/>
                      </a:lnTo>
                      <a:lnTo>
                        <a:pt x="23" y="54"/>
                      </a:lnTo>
                      <a:lnTo>
                        <a:pt x="26" y="75"/>
                      </a:lnTo>
                      <a:lnTo>
                        <a:pt x="33" y="52"/>
                      </a:lnTo>
                      <a:lnTo>
                        <a:pt x="41" y="68"/>
                      </a:lnTo>
                      <a:lnTo>
                        <a:pt x="43" y="50"/>
                      </a:lnTo>
                      <a:lnTo>
                        <a:pt x="56" y="63"/>
                      </a:lnTo>
                      <a:lnTo>
                        <a:pt x="52" y="45"/>
                      </a:lnTo>
                      <a:lnTo>
                        <a:pt x="66" y="46"/>
                      </a:lnTo>
                      <a:lnTo>
                        <a:pt x="54" y="36"/>
                      </a:lnTo>
                      <a:lnTo>
                        <a:pt x="65" y="28"/>
                      </a:lnTo>
                      <a:lnTo>
                        <a:pt x="51" y="25"/>
                      </a:lnTo>
                      <a:lnTo>
                        <a:pt x="56" y="16"/>
                      </a:lnTo>
                      <a:lnTo>
                        <a:pt x="44" y="18"/>
                      </a:lnTo>
                      <a:lnTo>
                        <a:pt x="45" y="0"/>
                      </a:lnTo>
                      <a:lnTo>
                        <a:pt x="33" y="21"/>
                      </a:lnTo>
                      <a:close/>
                    </a:path>
                  </a:pathLst>
                </a:custGeom>
                <a:solidFill>
                  <a:srgbClr val="FFB100"/>
                </a:solidFill>
                <a:ln w="9525">
                  <a:noFill/>
                  <a:round/>
                  <a:headEnd/>
                  <a:tailEnd/>
                </a:ln>
              </p:spPr>
              <p:txBody>
                <a:bodyPr/>
                <a:lstStyle/>
                <a:p>
                  <a:endParaRPr lang="en-US"/>
                </a:p>
              </p:txBody>
            </p:sp>
            <p:sp>
              <p:nvSpPr>
                <p:cNvPr id="2672" name="Freeform 36"/>
                <p:cNvSpPr>
                  <a:spLocks noChangeAspect="1"/>
                </p:cNvSpPr>
                <p:nvPr/>
              </p:nvSpPr>
              <p:spPr bwMode="auto">
                <a:xfrm>
                  <a:off x="3879" y="650"/>
                  <a:ext cx="34" cy="36"/>
                </a:xfrm>
                <a:custGeom>
                  <a:avLst/>
                  <a:gdLst>
                    <a:gd name="T0" fmla="*/ 3 w 66"/>
                    <a:gd name="T1" fmla="*/ 1 h 72"/>
                    <a:gd name="T2" fmla="*/ 2 w 66"/>
                    <a:gd name="T3" fmla="*/ 1 h 72"/>
                    <a:gd name="T4" fmla="*/ 2 w 66"/>
                    <a:gd name="T5" fmla="*/ 1 h 72"/>
                    <a:gd name="T6" fmla="*/ 1 w 66"/>
                    <a:gd name="T7" fmla="*/ 1 h 72"/>
                    <a:gd name="T8" fmla="*/ 1 w 66"/>
                    <a:gd name="T9" fmla="*/ 1 h 72"/>
                    <a:gd name="T10" fmla="*/ 0 w 66"/>
                    <a:gd name="T11" fmla="*/ 1 h 72"/>
                    <a:gd name="T12" fmla="*/ 1 w 66"/>
                    <a:gd name="T13" fmla="*/ 2 h 72"/>
                    <a:gd name="T14" fmla="*/ 0 w 66"/>
                    <a:gd name="T15" fmla="*/ 3 h 72"/>
                    <a:gd name="T16" fmla="*/ 1 w 66"/>
                    <a:gd name="T17" fmla="*/ 2 h 72"/>
                    <a:gd name="T18" fmla="*/ 1 w 66"/>
                    <a:gd name="T19" fmla="*/ 3 h 72"/>
                    <a:gd name="T20" fmla="*/ 2 w 66"/>
                    <a:gd name="T21" fmla="*/ 3 h 72"/>
                    <a:gd name="T22" fmla="*/ 2 w 66"/>
                    <a:gd name="T23" fmla="*/ 5 h 72"/>
                    <a:gd name="T24" fmla="*/ 2 w 66"/>
                    <a:gd name="T25" fmla="*/ 3 h 72"/>
                    <a:gd name="T26" fmla="*/ 3 w 66"/>
                    <a:gd name="T27" fmla="*/ 5 h 72"/>
                    <a:gd name="T28" fmla="*/ 3 w 66"/>
                    <a:gd name="T29" fmla="*/ 3 h 72"/>
                    <a:gd name="T30" fmla="*/ 4 w 66"/>
                    <a:gd name="T31" fmla="*/ 3 h 72"/>
                    <a:gd name="T32" fmla="*/ 4 w 66"/>
                    <a:gd name="T33" fmla="*/ 2 h 72"/>
                    <a:gd name="T34" fmla="*/ 5 w 66"/>
                    <a:gd name="T35" fmla="*/ 2 h 72"/>
                    <a:gd name="T36" fmla="*/ 4 w 66"/>
                    <a:gd name="T37" fmla="*/ 2 h 72"/>
                    <a:gd name="T38" fmla="*/ 5 w 66"/>
                    <a:gd name="T39" fmla="*/ 1 h 72"/>
                    <a:gd name="T40" fmla="*/ 4 w 66"/>
                    <a:gd name="T41" fmla="*/ 1 h 72"/>
                    <a:gd name="T42" fmla="*/ 4 w 66"/>
                    <a:gd name="T43" fmla="*/ 1 h 72"/>
                    <a:gd name="T44" fmla="*/ 3 w 66"/>
                    <a:gd name="T45" fmla="*/ 1 h 72"/>
                    <a:gd name="T46" fmla="*/ 3 w 66"/>
                    <a:gd name="T47" fmla="*/ 0 h 72"/>
                    <a:gd name="T48" fmla="*/ 3 w 66"/>
                    <a:gd name="T49" fmla="*/ 1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2"/>
                    <a:gd name="T77" fmla="*/ 66 w 66"/>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2">
                      <a:moveTo>
                        <a:pt x="33" y="19"/>
                      </a:moveTo>
                      <a:lnTo>
                        <a:pt x="25" y="7"/>
                      </a:lnTo>
                      <a:lnTo>
                        <a:pt x="22" y="21"/>
                      </a:lnTo>
                      <a:lnTo>
                        <a:pt x="1" y="7"/>
                      </a:lnTo>
                      <a:lnTo>
                        <a:pt x="14" y="25"/>
                      </a:lnTo>
                      <a:lnTo>
                        <a:pt x="0" y="29"/>
                      </a:lnTo>
                      <a:lnTo>
                        <a:pt x="11" y="39"/>
                      </a:lnTo>
                      <a:lnTo>
                        <a:pt x="0" y="48"/>
                      </a:lnTo>
                      <a:lnTo>
                        <a:pt x="16" y="45"/>
                      </a:lnTo>
                      <a:lnTo>
                        <a:pt x="14" y="58"/>
                      </a:lnTo>
                      <a:lnTo>
                        <a:pt x="23" y="51"/>
                      </a:lnTo>
                      <a:lnTo>
                        <a:pt x="26" y="72"/>
                      </a:lnTo>
                      <a:lnTo>
                        <a:pt x="32" y="50"/>
                      </a:lnTo>
                      <a:lnTo>
                        <a:pt x="40" y="65"/>
                      </a:lnTo>
                      <a:lnTo>
                        <a:pt x="43" y="48"/>
                      </a:lnTo>
                      <a:lnTo>
                        <a:pt x="55" y="59"/>
                      </a:lnTo>
                      <a:lnTo>
                        <a:pt x="51" y="43"/>
                      </a:lnTo>
                      <a:lnTo>
                        <a:pt x="66" y="44"/>
                      </a:lnTo>
                      <a:lnTo>
                        <a:pt x="54" y="34"/>
                      </a:lnTo>
                      <a:lnTo>
                        <a:pt x="65" y="26"/>
                      </a:lnTo>
                      <a:lnTo>
                        <a:pt x="51" y="23"/>
                      </a:lnTo>
                      <a:lnTo>
                        <a:pt x="56" y="15"/>
                      </a:lnTo>
                      <a:lnTo>
                        <a:pt x="43" y="18"/>
                      </a:lnTo>
                      <a:lnTo>
                        <a:pt x="44" y="0"/>
                      </a:lnTo>
                      <a:lnTo>
                        <a:pt x="33" y="19"/>
                      </a:lnTo>
                      <a:close/>
                    </a:path>
                  </a:pathLst>
                </a:custGeom>
                <a:solidFill>
                  <a:srgbClr val="FFB700"/>
                </a:solidFill>
                <a:ln w="9525">
                  <a:noFill/>
                  <a:round/>
                  <a:headEnd/>
                  <a:tailEnd/>
                </a:ln>
              </p:spPr>
              <p:txBody>
                <a:bodyPr/>
                <a:lstStyle/>
                <a:p>
                  <a:endParaRPr lang="en-US"/>
                </a:p>
              </p:txBody>
            </p:sp>
            <p:sp>
              <p:nvSpPr>
                <p:cNvPr id="2673" name="Freeform 37"/>
                <p:cNvSpPr>
                  <a:spLocks noChangeAspect="1"/>
                </p:cNvSpPr>
                <p:nvPr/>
              </p:nvSpPr>
              <p:spPr bwMode="auto">
                <a:xfrm>
                  <a:off x="3880" y="651"/>
                  <a:ext cx="32" cy="35"/>
                </a:xfrm>
                <a:custGeom>
                  <a:avLst/>
                  <a:gdLst>
                    <a:gd name="T0" fmla="*/ 2 w 64"/>
                    <a:gd name="T1" fmla="*/ 2 h 69"/>
                    <a:gd name="T2" fmla="*/ 1 w 64"/>
                    <a:gd name="T3" fmla="*/ 1 h 69"/>
                    <a:gd name="T4" fmla="*/ 1 w 64"/>
                    <a:gd name="T5" fmla="*/ 2 h 69"/>
                    <a:gd name="T6" fmla="*/ 1 w 64"/>
                    <a:gd name="T7" fmla="*/ 1 h 69"/>
                    <a:gd name="T8" fmla="*/ 1 w 64"/>
                    <a:gd name="T9" fmla="*/ 2 h 69"/>
                    <a:gd name="T10" fmla="*/ 0 w 64"/>
                    <a:gd name="T11" fmla="*/ 2 h 69"/>
                    <a:gd name="T12" fmla="*/ 1 w 64"/>
                    <a:gd name="T13" fmla="*/ 3 h 69"/>
                    <a:gd name="T14" fmla="*/ 0 w 64"/>
                    <a:gd name="T15" fmla="*/ 3 h 69"/>
                    <a:gd name="T16" fmla="*/ 1 w 64"/>
                    <a:gd name="T17" fmla="*/ 3 h 69"/>
                    <a:gd name="T18" fmla="*/ 1 w 64"/>
                    <a:gd name="T19" fmla="*/ 4 h 69"/>
                    <a:gd name="T20" fmla="*/ 1 w 64"/>
                    <a:gd name="T21" fmla="*/ 4 h 69"/>
                    <a:gd name="T22" fmla="*/ 1 w 64"/>
                    <a:gd name="T23" fmla="*/ 5 h 69"/>
                    <a:gd name="T24" fmla="*/ 1 w 64"/>
                    <a:gd name="T25" fmla="*/ 3 h 69"/>
                    <a:gd name="T26" fmla="*/ 2 w 64"/>
                    <a:gd name="T27" fmla="*/ 4 h 69"/>
                    <a:gd name="T28" fmla="*/ 2 w 64"/>
                    <a:gd name="T29" fmla="*/ 3 h 69"/>
                    <a:gd name="T30" fmla="*/ 3 w 64"/>
                    <a:gd name="T31" fmla="*/ 4 h 69"/>
                    <a:gd name="T32" fmla="*/ 3 w 64"/>
                    <a:gd name="T33" fmla="*/ 3 h 69"/>
                    <a:gd name="T34" fmla="*/ 4 w 64"/>
                    <a:gd name="T35" fmla="*/ 3 h 69"/>
                    <a:gd name="T36" fmla="*/ 3 w 64"/>
                    <a:gd name="T37" fmla="*/ 3 h 69"/>
                    <a:gd name="T38" fmla="*/ 3 w 64"/>
                    <a:gd name="T39" fmla="*/ 2 h 69"/>
                    <a:gd name="T40" fmla="*/ 3 w 64"/>
                    <a:gd name="T41" fmla="*/ 2 h 69"/>
                    <a:gd name="T42" fmla="*/ 3 w 64"/>
                    <a:gd name="T43" fmla="*/ 1 h 69"/>
                    <a:gd name="T44" fmla="*/ 2 w 64"/>
                    <a:gd name="T45" fmla="*/ 2 h 69"/>
                    <a:gd name="T46" fmla="*/ 2 w 64"/>
                    <a:gd name="T47" fmla="*/ 0 h 69"/>
                    <a:gd name="T48" fmla="*/ 2 w 64"/>
                    <a:gd name="T49" fmla="*/ 2 h 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69"/>
                    <a:gd name="T77" fmla="*/ 64 w 64"/>
                    <a:gd name="T78" fmla="*/ 69 h 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69">
                      <a:moveTo>
                        <a:pt x="32" y="18"/>
                      </a:moveTo>
                      <a:lnTo>
                        <a:pt x="25" y="7"/>
                      </a:lnTo>
                      <a:lnTo>
                        <a:pt x="21" y="20"/>
                      </a:lnTo>
                      <a:lnTo>
                        <a:pt x="2" y="7"/>
                      </a:lnTo>
                      <a:lnTo>
                        <a:pt x="14" y="25"/>
                      </a:lnTo>
                      <a:lnTo>
                        <a:pt x="0" y="28"/>
                      </a:lnTo>
                      <a:lnTo>
                        <a:pt x="11" y="38"/>
                      </a:lnTo>
                      <a:lnTo>
                        <a:pt x="0" y="46"/>
                      </a:lnTo>
                      <a:lnTo>
                        <a:pt x="17" y="44"/>
                      </a:lnTo>
                      <a:lnTo>
                        <a:pt x="14" y="56"/>
                      </a:lnTo>
                      <a:lnTo>
                        <a:pt x="22" y="50"/>
                      </a:lnTo>
                      <a:lnTo>
                        <a:pt x="25" y="69"/>
                      </a:lnTo>
                      <a:lnTo>
                        <a:pt x="31" y="47"/>
                      </a:lnTo>
                      <a:lnTo>
                        <a:pt x="39" y="62"/>
                      </a:lnTo>
                      <a:lnTo>
                        <a:pt x="40" y="46"/>
                      </a:lnTo>
                      <a:lnTo>
                        <a:pt x="53" y="58"/>
                      </a:lnTo>
                      <a:lnTo>
                        <a:pt x="50" y="42"/>
                      </a:lnTo>
                      <a:lnTo>
                        <a:pt x="64" y="43"/>
                      </a:lnTo>
                      <a:lnTo>
                        <a:pt x="51" y="33"/>
                      </a:lnTo>
                      <a:lnTo>
                        <a:pt x="62" y="26"/>
                      </a:lnTo>
                      <a:lnTo>
                        <a:pt x="49" y="24"/>
                      </a:lnTo>
                      <a:lnTo>
                        <a:pt x="54" y="14"/>
                      </a:lnTo>
                      <a:lnTo>
                        <a:pt x="42" y="17"/>
                      </a:lnTo>
                      <a:lnTo>
                        <a:pt x="43" y="0"/>
                      </a:lnTo>
                      <a:lnTo>
                        <a:pt x="32" y="18"/>
                      </a:lnTo>
                      <a:close/>
                    </a:path>
                  </a:pathLst>
                </a:custGeom>
                <a:solidFill>
                  <a:srgbClr val="FFBC00"/>
                </a:solidFill>
                <a:ln w="9525">
                  <a:noFill/>
                  <a:round/>
                  <a:headEnd/>
                  <a:tailEnd/>
                </a:ln>
              </p:spPr>
              <p:txBody>
                <a:bodyPr/>
                <a:lstStyle/>
                <a:p>
                  <a:endParaRPr lang="en-US"/>
                </a:p>
              </p:txBody>
            </p:sp>
            <p:sp>
              <p:nvSpPr>
                <p:cNvPr id="2674" name="Freeform 38"/>
                <p:cNvSpPr>
                  <a:spLocks noChangeAspect="1"/>
                </p:cNvSpPr>
                <p:nvPr/>
              </p:nvSpPr>
              <p:spPr bwMode="auto">
                <a:xfrm>
                  <a:off x="3881" y="652"/>
                  <a:ext cx="30" cy="33"/>
                </a:xfrm>
                <a:custGeom>
                  <a:avLst/>
                  <a:gdLst>
                    <a:gd name="T0" fmla="*/ 2 w 60"/>
                    <a:gd name="T1" fmla="*/ 1 h 66"/>
                    <a:gd name="T2" fmla="*/ 2 w 60"/>
                    <a:gd name="T3" fmla="*/ 1 h 66"/>
                    <a:gd name="T4" fmla="*/ 2 w 60"/>
                    <a:gd name="T5" fmla="*/ 1 h 66"/>
                    <a:gd name="T6" fmla="*/ 1 w 60"/>
                    <a:gd name="T7" fmla="*/ 1 h 66"/>
                    <a:gd name="T8" fmla="*/ 1 w 60"/>
                    <a:gd name="T9" fmla="*/ 1 h 66"/>
                    <a:gd name="T10" fmla="*/ 0 w 60"/>
                    <a:gd name="T11" fmla="*/ 1 h 66"/>
                    <a:gd name="T12" fmla="*/ 1 w 60"/>
                    <a:gd name="T13" fmla="*/ 2 h 66"/>
                    <a:gd name="T14" fmla="*/ 0 w 60"/>
                    <a:gd name="T15" fmla="*/ 2 h 66"/>
                    <a:gd name="T16" fmla="*/ 1 w 60"/>
                    <a:gd name="T17" fmla="*/ 2 h 66"/>
                    <a:gd name="T18" fmla="*/ 1 w 60"/>
                    <a:gd name="T19" fmla="*/ 3 h 66"/>
                    <a:gd name="T20" fmla="*/ 2 w 60"/>
                    <a:gd name="T21" fmla="*/ 2 h 66"/>
                    <a:gd name="T22" fmla="*/ 2 w 60"/>
                    <a:gd name="T23" fmla="*/ 4 h 66"/>
                    <a:gd name="T24" fmla="*/ 2 w 60"/>
                    <a:gd name="T25" fmla="*/ 2 h 66"/>
                    <a:gd name="T26" fmla="*/ 3 w 60"/>
                    <a:gd name="T27" fmla="*/ 3 h 66"/>
                    <a:gd name="T28" fmla="*/ 3 w 60"/>
                    <a:gd name="T29" fmla="*/ 2 h 66"/>
                    <a:gd name="T30" fmla="*/ 4 w 60"/>
                    <a:gd name="T31" fmla="*/ 3 h 66"/>
                    <a:gd name="T32" fmla="*/ 3 w 60"/>
                    <a:gd name="T33" fmla="*/ 2 h 66"/>
                    <a:gd name="T34" fmla="*/ 4 w 60"/>
                    <a:gd name="T35" fmla="*/ 2 h 66"/>
                    <a:gd name="T36" fmla="*/ 3 w 60"/>
                    <a:gd name="T37" fmla="*/ 1 h 66"/>
                    <a:gd name="T38" fmla="*/ 4 w 60"/>
                    <a:gd name="T39" fmla="*/ 1 h 66"/>
                    <a:gd name="T40" fmla="*/ 3 w 60"/>
                    <a:gd name="T41" fmla="*/ 1 h 66"/>
                    <a:gd name="T42" fmla="*/ 4 w 60"/>
                    <a:gd name="T43" fmla="*/ 1 h 66"/>
                    <a:gd name="T44" fmla="*/ 3 w 60"/>
                    <a:gd name="T45" fmla="*/ 1 h 66"/>
                    <a:gd name="T46" fmla="*/ 3 w 60"/>
                    <a:gd name="T47" fmla="*/ 0 h 66"/>
                    <a:gd name="T48" fmla="*/ 2 w 60"/>
                    <a:gd name="T49" fmla="*/ 1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66"/>
                    <a:gd name="T77" fmla="*/ 60 w 60"/>
                    <a:gd name="T78" fmla="*/ 66 h 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66">
                      <a:moveTo>
                        <a:pt x="30" y="18"/>
                      </a:moveTo>
                      <a:lnTo>
                        <a:pt x="23" y="6"/>
                      </a:lnTo>
                      <a:lnTo>
                        <a:pt x="20" y="19"/>
                      </a:lnTo>
                      <a:lnTo>
                        <a:pt x="1" y="6"/>
                      </a:lnTo>
                      <a:lnTo>
                        <a:pt x="13" y="23"/>
                      </a:lnTo>
                      <a:lnTo>
                        <a:pt x="0" y="26"/>
                      </a:lnTo>
                      <a:lnTo>
                        <a:pt x="11" y="36"/>
                      </a:lnTo>
                      <a:lnTo>
                        <a:pt x="0" y="44"/>
                      </a:lnTo>
                      <a:lnTo>
                        <a:pt x="15" y="42"/>
                      </a:lnTo>
                      <a:lnTo>
                        <a:pt x="13" y="54"/>
                      </a:lnTo>
                      <a:lnTo>
                        <a:pt x="20" y="47"/>
                      </a:lnTo>
                      <a:lnTo>
                        <a:pt x="23" y="66"/>
                      </a:lnTo>
                      <a:lnTo>
                        <a:pt x="29" y="45"/>
                      </a:lnTo>
                      <a:lnTo>
                        <a:pt x="37" y="60"/>
                      </a:lnTo>
                      <a:lnTo>
                        <a:pt x="38" y="44"/>
                      </a:lnTo>
                      <a:lnTo>
                        <a:pt x="51" y="55"/>
                      </a:lnTo>
                      <a:lnTo>
                        <a:pt x="47" y="38"/>
                      </a:lnTo>
                      <a:lnTo>
                        <a:pt x="60" y="40"/>
                      </a:lnTo>
                      <a:lnTo>
                        <a:pt x="48" y="31"/>
                      </a:lnTo>
                      <a:lnTo>
                        <a:pt x="59" y="24"/>
                      </a:lnTo>
                      <a:lnTo>
                        <a:pt x="47" y="22"/>
                      </a:lnTo>
                      <a:lnTo>
                        <a:pt x="51" y="13"/>
                      </a:lnTo>
                      <a:lnTo>
                        <a:pt x="40" y="16"/>
                      </a:lnTo>
                      <a:lnTo>
                        <a:pt x="40" y="0"/>
                      </a:lnTo>
                      <a:lnTo>
                        <a:pt x="30" y="18"/>
                      </a:lnTo>
                      <a:close/>
                    </a:path>
                  </a:pathLst>
                </a:custGeom>
                <a:solidFill>
                  <a:srgbClr val="FFC100"/>
                </a:solidFill>
                <a:ln w="9525">
                  <a:noFill/>
                  <a:round/>
                  <a:headEnd/>
                  <a:tailEnd/>
                </a:ln>
              </p:spPr>
              <p:txBody>
                <a:bodyPr/>
                <a:lstStyle/>
                <a:p>
                  <a:endParaRPr lang="en-US"/>
                </a:p>
              </p:txBody>
            </p:sp>
            <p:sp>
              <p:nvSpPr>
                <p:cNvPr id="2675" name="Freeform 39"/>
                <p:cNvSpPr>
                  <a:spLocks noChangeAspect="1"/>
                </p:cNvSpPr>
                <p:nvPr/>
              </p:nvSpPr>
              <p:spPr bwMode="auto">
                <a:xfrm>
                  <a:off x="3881" y="652"/>
                  <a:ext cx="29" cy="32"/>
                </a:xfrm>
                <a:custGeom>
                  <a:avLst/>
                  <a:gdLst>
                    <a:gd name="T0" fmla="*/ 2 w 58"/>
                    <a:gd name="T1" fmla="*/ 1 h 64"/>
                    <a:gd name="T2" fmla="*/ 2 w 58"/>
                    <a:gd name="T3" fmla="*/ 1 h 64"/>
                    <a:gd name="T4" fmla="*/ 2 w 58"/>
                    <a:gd name="T5" fmla="*/ 1 h 64"/>
                    <a:gd name="T6" fmla="*/ 1 w 58"/>
                    <a:gd name="T7" fmla="*/ 1 h 64"/>
                    <a:gd name="T8" fmla="*/ 1 w 58"/>
                    <a:gd name="T9" fmla="*/ 1 h 64"/>
                    <a:gd name="T10" fmla="*/ 0 w 58"/>
                    <a:gd name="T11" fmla="*/ 1 h 64"/>
                    <a:gd name="T12" fmla="*/ 1 w 58"/>
                    <a:gd name="T13" fmla="*/ 2 h 64"/>
                    <a:gd name="T14" fmla="*/ 0 w 58"/>
                    <a:gd name="T15" fmla="*/ 2 h 64"/>
                    <a:gd name="T16" fmla="*/ 1 w 58"/>
                    <a:gd name="T17" fmla="*/ 2 h 64"/>
                    <a:gd name="T18" fmla="*/ 1 w 58"/>
                    <a:gd name="T19" fmla="*/ 3 h 64"/>
                    <a:gd name="T20" fmla="*/ 2 w 58"/>
                    <a:gd name="T21" fmla="*/ 2 h 64"/>
                    <a:gd name="T22" fmla="*/ 2 w 58"/>
                    <a:gd name="T23" fmla="*/ 4 h 64"/>
                    <a:gd name="T24" fmla="*/ 2 w 58"/>
                    <a:gd name="T25" fmla="*/ 2 h 64"/>
                    <a:gd name="T26" fmla="*/ 3 w 58"/>
                    <a:gd name="T27" fmla="*/ 3 h 64"/>
                    <a:gd name="T28" fmla="*/ 3 w 58"/>
                    <a:gd name="T29" fmla="*/ 2 h 64"/>
                    <a:gd name="T30" fmla="*/ 3 w 58"/>
                    <a:gd name="T31" fmla="*/ 3 h 64"/>
                    <a:gd name="T32" fmla="*/ 3 w 58"/>
                    <a:gd name="T33" fmla="*/ 2 h 64"/>
                    <a:gd name="T34" fmla="*/ 4 w 58"/>
                    <a:gd name="T35" fmla="*/ 2 h 64"/>
                    <a:gd name="T36" fmla="*/ 3 w 58"/>
                    <a:gd name="T37" fmla="*/ 1 h 64"/>
                    <a:gd name="T38" fmla="*/ 4 w 58"/>
                    <a:gd name="T39" fmla="*/ 1 h 64"/>
                    <a:gd name="T40" fmla="*/ 3 w 58"/>
                    <a:gd name="T41" fmla="*/ 1 h 64"/>
                    <a:gd name="T42" fmla="*/ 4 w 58"/>
                    <a:gd name="T43" fmla="*/ 1 h 64"/>
                    <a:gd name="T44" fmla="*/ 3 w 58"/>
                    <a:gd name="T45" fmla="*/ 1 h 64"/>
                    <a:gd name="T46" fmla="*/ 3 w 58"/>
                    <a:gd name="T47" fmla="*/ 0 h 64"/>
                    <a:gd name="T48" fmla="*/ 2 w 58"/>
                    <a:gd name="T49" fmla="*/ 1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4"/>
                    <a:gd name="T77" fmla="*/ 58 w 58"/>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4">
                      <a:moveTo>
                        <a:pt x="29" y="17"/>
                      </a:moveTo>
                      <a:lnTo>
                        <a:pt x="22" y="7"/>
                      </a:lnTo>
                      <a:lnTo>
                        <a:pt x="19" y="18"/>
                      </a:lnTo>
                      <a:lnTo>
                        <a:pt x="1" y="7"/>
                      </a:lnTo>
                      <a:lnTo>
                        <a:pt x="12" y="22"/>
                      </a:lnTo>
                      <a:lnTo>
                        <a:pt x="0" y="25"/>
                      </a:lnTo>
                      <a:lnTo>
                        <a:pt x="10" y="35"/>
                      </a:lnTo>
                      <a:lnTo>
                        <a:pt x="0" y="43"/>
                      </a:lnTo>
                      <a:lnTo>
                        <a:pt x="15" y="40"/>
                      </a:lnTo>
                      <a:lnTo>
                        <a:pt x="12" y="51"/>
                      </a:lnTo>
                      <a:lnTo>
                        <a:pt x="21" y="46"/>
                      </a:lnTo>
                      <a:lnTo>
                        <a:pt x="22" y="64"/>
                      </a:lnTo>
                      <a:lnTo>
                        <a:pt x="28" y="44"/>
                      </a:lnTo>
                      <a:lnTo>
                        <a:pt x="36" y="58"/>
                      </a:lnTo>
                      <a:lnTo>
                        <a:pt x="37" y="43"/>
                      </a:lnTo>
                      <a:lnTo>
                        <a:pt x="48" y="53"/>
                      </a:lnTo>
                      <a:lnTo>
                        <a:pt x="44" y="37"/>
                      </a:lnTo>
                      <a:lnTo>
                        <a:pt x="58" y="39"/>
                      </a:lnTo>
                      <a:lnTo>
                        <a:pt x="47" y="30"/>
                      </a:lnTo>
                      <a:lnTo>
                        <a:pt x="57" y="23"/>
                      </a:lnTo>
                      <a:lnTo>
                        <a:pt x="44" y="21"/>
                      </a:lnTo>
                      <a:lnTo>
                        <a:pt x="50" y="12"/>
                      </a:lnTo>
                      <a:lnTo>
                        <a:pt x="37" y="15"/>
                      </a:lnTo>
                      <a:lnTo>
                        <a:pt x="39" y="0"/>
                      </a:lnTo>
                      <a:lnTo>
                        <a:pt x="29" y="17"/>
                      </a:lnTo>
                      <a:close/>
                    </a:path>
                  </a:pathLst>
                </a:custGeom>
                <a:solidFill>
                  <a:srgbClr val="FFC600"/>
                </a:solidFill>
                <a:ln w="9525">
                  <a:noFill/>
                  <a:round/>
                  <a:headEnd/>
                  <a:tailEnd/>
                </a:ln>
              </p:spPr>
              <p:txBody>
                <a:bodyPr/>
                <a:lstStyle/>
                <a:p>
                  <a:endParaRPr lang="en-US"/>
                </a:p>
              </p:txBody>
            </p:sp>
            <p:sp>
              <p:nvSpPr>
                <p:cNvPr id="2676" name="Freeform 40"/>
                <p:cNvSpPr>
                  <a:spLocks noChangeAspect="1"/>
                </p:cNvSpPr>
                <p:nvPr/>
              </p:nvSpPr>
              <p:spPr bwMode="auto">
                <a:xfrm>
                  <a:off x="3882" y="653"/>
                  <a:ext cx="28" cy="31"/>
                </a:xfrm>
                <a:custGeom>
                  <a:avLst/>
                  <a:gdLst>
                    <a:gd name="T0" fmla="*/ 2 w 56"/>
                    <a:gd name="T1" fmla="*/ 2 h 61"/>
                    <a:gd name="T2" fmla="*/ 2 w 56"/>
                    <a:gd name="T3" fmla="*/ 1 h 61"/>
                    <a:gd name="T4" fmla="*/ 2 w 56"/>
                    <a:gd name="T5" fmla="*/ 2 h 61"/>
                    <a:gd name="T6" fmla="*/ 1 w 56"/>
                    <a:gd name="T7" fmla="*/ 1 h 61"/>
                    <a:gd name="T8" fmla="*/ 1 w 56"/>
                    <a:gd name="T9" fmla="*/ 2 h 61"/>
                    <a:gd name="T10" fmla="*/ 0 w 56"/>
                    <a:gd name="T11" fmla="*/ 2 h 61"/>
                    <a:gd name="T12" fmla="*/ 1 w 56"/>
                    <a:gd name="T13" fmla="*/ 3 h 61"/>
                    <a:gd name="T14" fmla="*/ 0 w 56"/>
                    <a:gd name="T15" fmla="*/ 3 h 61"/>
                    <a:gd name="T16" fmla="*/ 1 w 56"/>
                    <a:gd name="T17" fmla="*/ 3 h 61"/>
                    <a:gd name="T18" fmla="*/ 1 w 56"/>
                    <a:gd name="T19" fmla="*/ 4 h 61"/>
                    <a:gd name="T20" fmla="*/ 2 w 56"/>
                    <a:gd name="T21" fmla="*/ 3 h 61"/>
                    <a:gd name="T22" fmla="*/ 2 w 56"/>
                    <a:gd name="T23" fmla="*/ 4 h 61"/>
                    <a:gd name="T24" fmla="*/ 2 w 56"/>
                    <a:gd name="T25" fmla="*/ 3 h 61"/>
                    <a:gd name="T26" fmla="*/ 3 w 56"/>
                    <a:gd name="T27" fmla="*/ 4 h 61"/>
                    <a:gd name="T28" fmla="*/ 3 w 56"/>
                    <a:gd name="T29" fmla="*/ 3 h 61"/>
                    <a:gd name="T30" fmla="*/ 3 w 56"/>
                    <a:gd name="T31" fmla="*/ 4 h 61"/>
                    <a:gd name="T32" fmla="*/ 3 w 56"/>
                    <a:gd name="T33" fmla="*/ 3 h 61"/>
                    <a:gd name="T34" fmla="*/ 4 w 56"/>
                    <a:gd name="T35" fmla="*/ 3 h 61"/>
                    <a:gd name="T36" fmla="*/ 3 w 56"/>
                    <a:gd name="T37" fmla="*/ 2 h 61"/>
                    <a:gd name="T38" fmla="*/ 4 w 56"/>
                    <a:gd name="T39" fmla="*/ 2 h 61"/>
                    <a:gd name="T40" fmla="*/ 3 w 56"/>
                    <a:gd name="T41" fmla="*/ 2 h 61"/>
                    <a:gd name="T42" fmla="*/ 3 w 56"/>
                    <a:gd name="T43" fmla="*/ 1 h 61"/>
                    <a:gd name="T44" fmla="*/ 3 w 56"/>
                    <a:gd name="T45" fmla="*/ 1 h 61"/>
                    <a:gd name="T46" fmla="*/ 3 w 56"/>
                    <a:gd name="T47" fmla="*/ 0 h 61"/>
                    <a:gd name="T48" fmla="*/ 2 w 56"/>
                    <a:gd name="T49" fmla="*/ 2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61"/>
                    <a:gd name="T77" fmla="*/ 56 w 56"/>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61">
                      <a:moveTo>
                        <a:pt x="28" y="17"/>
                      </a:moveTo>
                      <a:lnTo>
                        <a:pt x="21" y="6"/>
                      </a:lnTo>
                      <a:lnTo>
                        <a:pt x="18" y="18"/>
                      </a:lnTo>
                      <a:lnTo>
                        <a:pt x="2" y="6"/>
                      </a:lnTo>
                      <a:lnTo>
                        <a:pt x="13" y="21"/>
                      </a:lnTo>
                      <a:lnTo>
                        <a:pt x="0" y="25"/>
                      </a:lnTo>
                      <a:lnTo>
                        <a:pt x="10" y="34"/>
                      </a:lnTo>
                      <a:lnTo>
                        <a:pt x="0" y="40"/>
                      </a:lnTo>
                      <a:lnTo>
                        <a:pt x="14" y="39"/>
                      </a:lnTo>
                      <a:lnTo>
                        <a:pt x="13" y="49"/>
                      </a:lnTo>
                      <a:lnTo>
                        <a:pt x="20" y="43"/>
                      </a:lnTo>
                      <a:lnTo>
                        <a:pt x="22" y="61"/>
                      </a:lnTo>
                      <a:lnTo>
                        <a:pt x="27" y="42"/>
                      </a:lnTo>
                      <a:lnTo>
                        <a:pt x="33" y="56"/>
                      </a:lnTo>
                      <a:lnTo>
                        <a:pt x="36" y="40"/>
                      </a:lnTo>
                      <a:lnTo>
                        <a:pt x="46" y="52"/>
                      </a:lnTo>
                      <a:lnTo>
                        <a:pt x="43" y="36"/>
                      </a:lnTo>
                      <a:lnTo>
                        <a:pt x="56" y="38"/>
                      </a:lnTo>
                      <a:lnTo>
                        <a:pt x="45" y="29"/>
                      </a:lnTo>
                      <a:lnTo>
                        <a:pt x="54" y="22"/>
                      </a:lnTo>
                      <a:lnTo>
                        <a:pt x="43" y="21"/>
                      </a:lnTo>
                      <a:lnTo>
                        <a:pt x="47" y="13"/>
                      </a:lnTo>
                      <a:lnTo>
                        <a:pt x="36" y="16"/>
                      </a:lnTo>
                      <a:lnTo>
                        <a:pt x="38" y="0"/>
                      </a:lnTo>
                      <a:lnTo>
                        <a:pt x="28" y="17"/>
                      </a:lnTo>
                      <a:close/>
                    </a:path>
                  </a:pathLst>
                </a:custGeom>
                <a:solidFill>
                  <a:srgbClr val="FFCB00"/>
                </a:solidFill>
                <a:ln w="9525">
                  <a:noFill/>
                  <a:round/>
                  <a:headEnd/>
                  <a:tailEnd/>
                </a:ln>
              </p:spPr>
              <p:txBody>
                <a:bodyPr/>
                <a:lstStyle/>
                <a:p>
                  <a:endParaRPr lang="en-US"/>
                </a:p>
              </p:txBody>
            </p:sp>
            <p:sp>
              <p:nvSpPr>
                <p:cNvPr id="2677" name="Freeform 41"/>
                <p:cNvSpPr>
                  <a:spLocks noChangeAspect="1"/>
                </p:cNvSpPr>
                <p:nvPr/>
              </p:nvSpPr>
              <p:spPr bwMode="auto">
                <a:xfrm>
                  <a:off x="3883" y="654"/>
                  <a:ext cx="27" cy="29"/>
                </a:xfrm>
                <a:custGeom>
                  <a:avLst/>
                  <a:gdLst>
                    <a:gd name="T0" fmla="*/ 2 w 54"/>
                    <a:gd name="T1" fmla="*/ 1 h 58"/>
                    <a:gd name="T2" fmla="*/ 2 w 54"/>
                    <a:gd name="T3" fmla="*/ 1 h 58"/>
                    <a:gd name="T4" fmla="*/ 2 w 54"/>
                    <a:gd name="T5" fmla="*/ 1 h 58"/>
                    <a:gd name="T6" fmla="*/ 1 w 54"/>
                    <a:gd name="T7" fmla="*/ 1 h 58"/>
                    <a:gd name="T8" fmla="*/ 1 w 54"/>
                    <a:gd name="T9" fmla="*/ 2 h 58"/>
                    <a:gd name="T10" fmla="*/ 0 w 54"/>
                    <a:gd name="T11" fmla="*/ 2 h 58"/>
                    <a:gd name="T12" fmla="*/ 1 w 54"/>
                    <a:gd name="T13" fmla="*/ 2 h 58"/>
                    <a:gd name="T14" fmla="*/ 0 w 54"/>
                    <a:gd name="T15" fmla="*/ 3 h 58"/>
                    <a:gd name="T16" fmla="*/ 1 w 54"/>
                    <a:gd name="T17" fmla="*/ 3 h 58"/>
                    <a:gd name="T18" fmla="*/ 1 w 54"/>
                    <a:gd name="T19" fmla="*/ 3 h 58"/>
                    <a:gd name="T20" fmla="*/ 2 w 54"/>
                    <a:gd name="T21" fmla="*/ 3 h 58"/>
                    <a:gd name="T22" fmla="*/ 2 w 54"/>
                    <a:gd name="T23" fmla="*/ 4 h 58"/>
                    <a:gd name="T24" fmla="*/ 2 w 54"/>
                    <a:gd name="T25" fmla="*/ 3 h 58"/>
                    <a:gd name="T26" fmla="*/ 3 w 54"/>
                    <a:gd name="T27" fmla="*/ 4 h 58"/>
                    <a:gd name="T28" fmla="*/ 3 w 54"/>
                    <a:gd name="T29" fmla="*/ 3 h 58"/>
                    <a:gd name="T30" fmla="*/ 3 w 54"/>
                    <a:gd name="T31" fmla="*/ 3 h 58"/>
                    <a:gd name="T32" fmla="*/ 3 w 54"/>
                    <a:gd name="T33" fmla="*/ 3 h 58"/>
                    <a:gd name="T34" fmla="*/ 3 w 54"/>
                    <a:gd name="T35" fmla="*/ 3 h 58"/>
                    <a:gd name="T36" fmla="*/ 3 w 54"/>
                    <a:gd name="T37" fmla="*/ 2 h 58"/>
                    <a:gd name="T38" fmla="*/ 3 w 54"/>
                    <a:gd name="T39" fmla="*/ 2 h 58"/>
                    <a:gd name="T40" fmla="*/ 3 w 54"/>
                    <a:gd name="T41" fmla="*/ 2 h 58"/>
                    <a:gd name="T42" fmla="*/ 3 w 54"/>
                    <a:gd name="T43" fmla="*/ 1 h 58"/>
                    <a:gd name="T44" fmla="*/ 3 w 54"/>
                    <a:gd name="T45" fmla="*/ 1 h 58"/>
                    <a:gd name="T46" fmla="*/ 3 w 54"/>
                    <a:gd name="T47" fmla="*/ 0 h 58"/>
                    <a:gd name="T48" fmla="*/ 2 w 54"/>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58"/>
                    <a:gd name="T77" fmla="*/ 54 w 54"/>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58">
                      <a:moveTo>
                        <a:pt x="26" y="15"/>
                      </a:moveTo>
                      <a:lnTo>
                        <a:pt x="20" y="5"/>
                      </a:lnTo>
                      <a:lnTo>
                        <a:pt x="18" y="16"/>
                      </a:lnTo>
                      <a:lnTo>
                        <a:pt x="1" y="5"/>
                      </a:lnTo>
                      <a:lnTo>
                        <a:pt x="11" y="20"/>
                      </a:lnTo>
                      <a:lnTo>
                        <a:pt x="0" y="23"/>
                      </a:lnTo>
                      <a:lnTo>
                        <a:pt x="9" y="32"/>
                      </a:lnTo>
                      <a:lnTo>
                        <a:pt x="0" y="38"/>
                      </a:lnTo>
                      <a:lnTo>
                        <a:pt x="14" y="37"/>
                      </a:lnTo>
                      <a:lnTo>
                        <a:pt x="11" y="47"/>
                      </a:lnTo>
                      <a:lnTo>
                        <a:pt x="19" y="41"/>
                      </a:lnTo>
                      <a:lnTo>
                        <a:pt x="20" y="58"/>
                      </a:lnTo>
                      <a:lnTo>
                        <a:pt x="26" y="40"/>
                      </a:lnTo>
                      <a:lnTo>
                        <a:pt x="33" y="52"/>
                      </a:lnTo>
                      <a:lnTo>
                        <a:pt x="34" y="38"/>
                      </a:lnTo>
                      <a:lnTo>
                        <a:pt x="45" y="48"/>
                      </a:lnTo>
                      <a:lnTo>
                        <a:pt x="41" y="34"/>
                      </a:lnTo>
                      <a:lnTo>
                        <a:pt x="54" y="36"/>
                      </a:lnTo>
                      <a:lnTo>
                        <a:pt x="43" y="27"/>
                      </a:lnTo>
                      <a:lnTo>
                        <a:pt x="52" y="22"/>
                      </a:lnTo>
                      <a:lnTo>
                        <a:pt x="41" y="19"/>
                      </a:lnTo>
                      <a:lnTo>
                        <a:pt x="45" y="12"/>
                      </a:lnTo>
                      <a:lnTo>
                        <a:pt x="34" y="14"/>
                      </a:lnTo>
                      <a:lnTo>
                        <a:pt x="36" y="0"/>
                      </a:lnTo>
                      <a:lnTo>
                        <a:pt x="26" y="15"/>
                      </a:lnTo>
                      <a:close/>
                    </a:path>
                  </a:pathLst>
                </a:custGeom>
                <a:solidFill>
                  <a:srgbClr val="FFD000"/>
                </a:solidFill>
                <a:ln w="9525">
                  <a:noFill/>
                  <a:round/>
                  <a:headEnd/>
                  <a:tailEnd/>
                </a:ln>
              </p:spPr>
              <p:txBody>
                <a:bodyPr/>
                <a:lstStyle/>
                <a:p>
                  <a:endParaRPr lang="en-US"/>
                </a:p>
              </p:txBody>
            </p:sp>
            <p:sp>
              <p:nvSpPr>
                <p:cNvPr id="2678" name="Freeform 42"/>
                <p:cNvSpPr>
                  <a:spLocks noChangeAspect="1"/>
                </p:cNvSpPr>
                <p:nvPr/>
              </p:nvSpPr>
              <p:spPr bwMode="auto">
                <a:xfrm>
                  <a:off x="3884" y="655"/>
                  <a:ext cx="25" cy="27"/>
                </a:xfrm>
                <a:custGeom>
                  <a:avLst/>
                  <a:gdLst>
                    <a:gd name="T0" fmla="*/ 1 w 51"/>
                    <a:gd name="T1" fmla="*/ 0 h 55"/>
                    <a:gd name="T2" fmla="*/ 1 w 51"/>
                    <a:gd name="T3" fmla="*/ 0 h 55"/>
                    <a:gd name="T4" fmla="*/ 1 w 51"/>
                    <a:gd name="T5" fmla="*/ 0 h 55"/>
                    <a:gd name="T6" fmla="*/ 0 w 51"/>
                    <a:gd name="T7" fmla="*/ 0 h 55"/>
                    <a:gd name="T8" fmla="*/ 0 w 51"/>
                    <a:gd name="T9" fmla="*/ 1 h 55"/>
                    <a:gd name="T10" fmla="*/ 0 w 51"/>
                    <a:gd name="T11" fmla="*/ 1 h 55"/>
                    <a:gd name="T12" fmla="*/ 0 w 51"/>
                    <a:gd name="T13" fmla="*/ 1 h 55"/>
                    <a:gd name="T14" fmla="*/ 0 w 51"/>
                    <a:gd name="T15" fmla="*/ 2 h 55"/>
                    <a:gd name="T16" fmla="*/ 0 w 51"/>
                    <a:gd name="T17" fmla="*/ 2 h 55"/>
                    <a:gd name="T18" fmla="*/ 0 w 51"/>
                    <a:gd name="T19" fmla="*/ 2 h 55"/>
                    <a:gd name="T20" fmla="*/ 1 w 51"/>
                    <a:gd name="T21" fmla="*/ 2 h 55"/>
                    <a:gd name="T22" fmla="*/ 1 w 51"/>
                    <a:gd name="T23" fmla="*/ 3 h 55"/>
                    <a:gd name="T24" fmla="*/ 1 w 51"/>
                    <a:gd name="T25" fmla="*/ 2 h 55"/>
                    <a:gd name="T26" fmla="*/ 2 w 51"/>
                    <a:gd name="T27" fmla="*/ 3 h 55"/>
                    <a:gd name="T28" fmla="*/ 2 w 51"/>
                    <a:gd name="T29" fmla="*/ 2 h 55"/>
                    <a:gd name="T30" fmla="*/ 2 w 51"/>
                    <a:gd name="T31" fmla="*/ 2 h 55"/>
                    <a:gd name="T32" fmla="*/ 2 w 51"/>
                    <a:gd name="T33" fmla="*/ 2 h 55"/>
                    <a:gd name="T34" fmla="*/ 3 w 51"/>
                    <a:gd name="T35" fmla="*/ 2 h 55"/>
                    <a:gd name="T36" fmla="*/ 2 w 51"/>
                    <a:gd name="T37" fmla="*/ 1 h 55"/>
                    <a:gd name="T38" fmla="*/ 3 w 51"/>
                    <a:gd name="T39" fmla="*/ 1 h 55"/>
                    <a:gd name="T40" fmla="*/ 2 w 51"/>
                    <a:gd name="T41" fmla="*/ 1 h 55"/>
                    <a:gd name="T42" fmla="*/ 2 w 51"/>
                    <a:gd name="T43" fmla="*/ 0 h 55"/>
                    <a:gd name="T44" fmla="*/ 2 w 51"/>
                    <a:gd name="T45" fmla="*/ 0 h 55"/>
                    <a:gd name="T46" fmla="*/ 2 w 51"/>
                    <a:gd name="T47" fmla="*/ 0 h 55"/>
                    <a:gd name="T48" fmla="*/ 1 w 51"/>
                    <a:gd name="T49" fmla="*/ 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55"/>
                    <a:gd name="T77" fmla="*/ 51 w 51"/>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55">
                      <a:moveTo>
                        <a:pt x="25" y="15"/>
                      </a:moveTo>
                      <a:lnTo>
                        <a:pt x="19" y="6"/>
                      </a:lnTo>
                      <a:lnTo>
                        <a:pt x="17" y="15"/>
                      </a:lnTo>
                      <a:lnTo>
                        <a:pt x="1" y="6"/>
                      </a:lnTo>
                      <a:lnTo>
                        <a:pt x="11" y="19"/>
                      </a:lnTo>
                      <a:lnTo>
                        <a:pt x="0" y="22"/>
                      </a:lnTo>
                      <a:lnTo>
                        <a:pt x="8" y="29"/>
                      </a:lnTo>
                      <a:lnTo>
                        <a:pt x="0" y="37"/>
                      </a:lnTo>
                      <a:lnTo>
                        <a:pt x="14" y="36"/>
                      </a:lnTo>
                      <a:lnTo>
                        <a:pt x="11" y="44"/>
                      </a:lnTo>
                      <a:lnTo>
                        <a:pt x="18" y="40"/>
                      </a:lnTo>
                      <a:lnTo>
                        <a:pt x="19" y="55"/>
                      </a:lnTo>
                      <a:lnTo>
                        <a:pt x="25" y="37"/>
                      </a:lnTo>
                      <a:lnTo>
                        <a:pt x="32" y="50"/>
                      </a:lnTo>
                      <a:lnTo>
                        <a:pt x="33" y="37"/>
                      </a:lnTo>
                      <a:lnTo>
                        <a:pt x="43" y="46"/>
                      </a:lnTo>
                      <a:lnTo>
                        <a:pt x="40" y="33"/>
                      </a:lnTo>
                      <a:lnTo>
                        <a:pt x="51" y="33"/>
                      </a:lnTo>
                      <a:lnTo>
                        <a:pt x="42" y="26"/>
                      </a:lnTo>
                      <a:lnTo>
                        <a:pt x="50" y="21"/>
                      </a:lnTo>
                      <a:lnTo>
                        <a:pt x="39" y="18"/>
                      </a:lnTo>
                      <a:lnTo>
                        <a:pt x="43" y="11"/>
                      </a:lnTo>
                      <a:lnTo>
                        <a:pt x="33" y="14"/>
                      </a:lnTo>
                      <a:lnTo>
                        <a:pt x="35" y="0"/>
                      </a:lnTo>
                      <a:lnTo>
                        <a:pt x="25" y="15"/>
                      </a:lnTo>
                      <a:close/>
                    </a:path>
                  </a:pathLst>
                </a:custGeom>
                <a:solidFill>
                  <a:srgbClr val="FFD400"/>
                </a:solidFill>
                <a:ln w="9525">
                  <a:noFill/>
                  <a:round/>
                  <a:headEnd/>
                  <a:tailEnd/>
                </a:ln>
              </p:spPr>
              <p:txBody>
                <a:bodyPr/>
                <a:lstStyle/>
                <a:p>
                  <a:endParaRPr lang="en-US"/>
                </a:p>
              </p:txBody>
            </p:sp>
            <p:sp>
              <p:nvSpPr>
                <p:cNvPr id="2679" name="Freeform 43"/>
                <p:cNvSpPr>
                  <a:spLocks noChangeAspect="1"/>
                </p:cNvSpPr>
                <p:nvPr/>
              </p:nvSpPr>
              <p:spPr bwMode="auto">
                <a:xfrm>
                  <a:off x="3884" y="655"/>
                  <a:ext cx="24" cy="27"/>
                </a:xfrm>
                <a:custGeom>
                  <a:avLst/>
                  <a:gdLst>
                    <a:gd name="T0" fmla="*/ 1 w 49"/>
                    <a:gd name="T1" fmla="*/ 1 h 53"/>
                    <a:gd name="T2" fmla="*/ 1 w 49"/>
                    <a:gd name="T3" fmla="*/ 1 h 53"/>
                    <a:gd name="T4" fmla="*/ 1 w 49"/>
                    <a:gd name="T5" fmla="*/ 1 h 53"/>
                    <a:gd name="T6" fmla="*/ 0 w 49"/>
                    <a:gd name="T7" fmla="*/ 1 h 53"/>
                    <a:gd name="T8" fmla="*/ 0 w 49"/>
                    <a:gd name="T9" fmla="*/ 2 h 53"/>
                    <a:gd name="T10" fmla="*/ 0 w 49"/>
                    <a:gd name="T11" fmla="*/ 2 h 53"/>
                    <a:gd name="T12" fmla="*/ 0 w 49"/>
                    <a:gd name="T13" fmla="*/ 2 h 53"/>
                    <a:gd name="T14" fmla="*/ 0 w 49"/>
                    <a:gd name="T15" fmla="*/ 3 h 53"/>
                    <a:gd name="T16" fmla="*/ 0 w 49"/>
                    <a:gd name="T17" fmla="*/ 3 h 53"/>
                    <a:gd name="T18" fmla="*/ 0 w 49"/>
                    <a:gd name="T19" fmla="*/ 3 h 53"/>
                    <a:gd name="T20" fmla="*/ 1 w 49"/>
                    <a:gd name="T21" fmla="*/ 3 h 53"/>
                    <a:gd name="T22" fmla="*/ 1 w 49"/>
                    <a:gd name="T23" fmla="*/ 4 h 53"/>
                    <a:gd name="T24" fmla="*/ 1 w 49"/>
                    <a:gd name="T25" fmla="*/ 3 h 53"/>
                    <a:gd name="T26" fmla="*/ 1 w 49"/>
                    <a:gd name="T27" fmla="*/ 3 h 53"/>
                    <a:gd name="T28" fmla="*/ 1 w 49"/>
                    <a:gd name="T29" fmla="*/ 3 h 53"/>
                    <a:gd name="T30" fmla="*/ 2 w 49"/>
                    <a:gd name="T31" fmla="*/ 3 h 53"/>
                    <a:gd name="T32" fmla="*/ 2 w 49"/>
                    <a:gd name="T33" fmla="*/ 2 h 53"/>
                    <a:gd name="T34" fmla="*/ 3 w 49"/>
                    <a:gd name="T35" fmla="*/ 2 h 53"/>
                    <a:gd name="T36" fmla="*/ 2 w 49"/>
                    <a:gd name="T37" fmla="*/ 2 h 53"/>
                    <a:gd name="T38" fmla="*/ 2 w 49"/>
                    <a:gd name="T39" fmla="*/ 2 h 53"/>
                    <a:gd name="T40" fmla="*/ 2 w 49"/>
                    <a:gd name="T41" fmla="*/ 2 h 53"/>
                    <a:gd name="T42" fmla="*/ 2 w 49"/>
                    <a:gd name="T43" fmla="*/ 1 h 53"/>
                    <a:gd name="T44" fmla="*/ 2 w 49"/>
                    <a:gd name="T45" fmla="*/ 1 h 53"/>
                    <a:gd name="T46" fmla="*/ 2 w 49"/>
                    <a:gd name="T47" fmla="*/ 0 h 53"/>
                    <a:gd name="T48" fmla="*/ 1 w 49"/>
                    <a:gd name="T49" fmla="*/ 1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53"/>
                    <a:gd name="T77" fmla="*/ 49 w 49"/>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53">
                      <a:moveTo>
                        <a:pt x="24" y="14"/>
                      </a:moveTo>
                      <a:lnTo>
                        <a:pt x="18" y="6"/>
                      </a:lnTo>
                      <a:lnTo>
                        <a:pt x="17" y="16"/>
                      </a:lnTo>
                      <a:lnTo>
                        <a:pt x="2" y="6"/>
                      </a:lnTo>
                      <a:lnTo>
                        <a:pt x="12" y="18"/>
                      </a:lnTo>
                      <a:lnTo>
                        <a:pt x="0" y="21"/>
                      </a:lnTo>
                      <a:lnTo>
                        <a:pt x="9" y="28"/>
                      </a:lnTo>
                      <a:lnTo>
                        <a:pt x="0" y="35"/>
                      </a:lnTo>
                      <a:lnTo>
                        <a:pt x="13" y="34"/>
                      </a:lnTo>
                      <a:lnTo>
                        <a:pt x="12" y="43"/>
                      </a:lnTo>
                      <a:lnTo>
                        <a:pt x="17" y="38"/>
                      </a:lnTo>
                      <a:lnTo>
                        <a:pt x="20" y="53"/>
                      </a:lnTo>
                      <a:lnTo>
                        <a:pt x="24" y="36"/>
                      </a:lnTo>
                      <a:lnTo>
                        <a:pt x="29" y="48"/>
                      </a:lnTo>
                      <a:lnTo>
                        <a:pt x="31" y="35"/>
                      </a:lnTo>
                      <a:lnTo>
                        <a:pt x="41" y="45"/>
                      </a:lnTo>
                      <a:lnTo>
                        <a:pt x="38" y="32"/>
                      </a:lnTo>
                      <a:lnTo>
                        <a:pt x="49" y="32"/>
                      </a:lnTo>
                      <a:lnTo>
                        <a:pt x="39" y="25"/>
                      </a:lnTo>
                      <a:lnTo>
                        <a:pt x="47" y="20"/>
                      </a:lnTo>
                      <a:lnTo>
                        <a:pt x="38" y="18"/>
                      </a:lnTo>
                      <a:lnTo>
                        <a:pt x="42" y="12"/>
                      </a:lnTo>
                      <a:lnTo>
                        <a:pt x="32" y="13"/>
                      </a:lnTo>
                      <a:lnTo>
                        <a:pt x="32" y="0"/>
                      </a:lnTo>
                      <a:lnTo>
                        <a:pt x="24" y="14"/>
                      </a:lnTo>
                      <a:close/>
                    </a:path>
                  </a:pathLst>
                </a:custGeom>
                <a:solidFill>
                  <a:srgbClr val="FFD800"/>
                </a:solidFill>
                <a:ln w="9525">
                  <a:noFill/>
                  <a:round/>
                  <a:headEnd/>
                  <a:tailEnd/>
                </a:ln>
              </p:spPr>
              <p:txBody>
                <a:bodyPr/>
                <a:lstStyle/>
                <a:p>
                  <a:endParaRPr lang="en-US"/>
                </a:p>
              </p:txBody>
            </p:sp>
            <p:sp>
              <p:nvSpPr>
                <p:cNvPr id="2680" name="Freeform 44"/>
                <p:cNvSpPr>
                  <a:spLocks noChangeAspect="1"/>
                </p:cNvSpPr>
                <p:nvPr/>
              </p:nvSpPr>
              <p:spPr bwMode="auto">
                <a:xfrm>
                  <a:off x="3885" y="656"/>
                  <a:ext cx="23" cy="25"/>
                </a:xfrm>
                <a:custGeom>
                  <a:avLst/>
                  <a:gdLst>
                    <a:gd name="T0" fmla="*/ 2 w 45"/>
                    <a:gd name="T1" fmla="*/ 1 h 50"/>
                    <a:gd name="T2" fmla="*/ 2 w 45"/>
                    <a:gd name="T3" fmla="*/ 1 h 50"/>
                    <a:gd name="T4" fmla="*/ 1 w 45"/>
                    <a:gd name="T5" fmla="*/ 1 h 50"/>
                    <a:gd name="T6" fmla="*/ 1 w 45"/>
                    <a:gd name="T7" fmla="*/ 1 h 50"/>
                    <a:gd name="T8" fmla="*/ 1 w 45"/>
                    <a:gd name="T9" fmla="*/ 2 h 50"/>
                    <a:gd name="T10" fmla="*/ 0 w 45"/>
                    <a:gd name="T11" fmla="*/ 2 h 50"/>
                    <a:gd name="T12" fmla="*/ 1 w 45"/>
                    <a:gd name="T13" fmla="*/ 2 h 50"/>
                    <a:gd name="T14" fmla="*/ 0 w 45"/>
                    <a:gd name="T15" fmla="*/ 3 h 50"/>
                    <a:gd name="T16" fmla="*/ 1 w 45"/>
                    <a:gd name="T17" fmla="*/ 2 h 50"/>
                    <a:gd name="T18" fmla="*/ 1 w 45"/>
                    <a:gd name="T19" fmla="*/ 3 h 50"/>
                    <a:gd name="T20" fmla="*/ 1 w 45"/>
                    <a:gd name="T21" fmla="*/ 3 h 50"/>
                    <a:gd name="T22" fmla="*/ 2 w 45"/>
                    <a:gd name="T23" fmla="*/ 3 h 50"/>
                    <a:gd name="T24" fmla="*/ 2 w 45"/>
                    <a:gd name="T25" fmla="*/ 3 h 50"/>
                    <a:gd name="T26" fmla="*/ 2 w 45"/>
                    <a:gd name="T27" fmla="*/ 3 h 50"/>
                    <a:gd name="T28" fmla="*/ 2 w 45"/>
                    <a:gd name="T29" fmla="*/ 3 h 50"/>
                    <a:gd name="T30" fmla="*/ 3 w 45"/>
                    <a:gd name="T31" fmla="*/ 3 h 50"/>
                    <a:gd name="T32" fmla="*/ 3 w 45"/>
                    <a:gd name="T33" fmla="*/ 2 h 50"/>
                    <a:gd name="T34" fmla="*/ 3 w 45"/>
                    <a:gd name="T35" fmla="*/ 2 h 50"/>
                    <a:gd name="T36" fmla="*/ 3 w 45"/>
                    <a:gd name="T37" fmla="*/ 2 h 50"/>
                    <a:gd name="T38" fmla="*/ 3 w 45"/>
                    <a:gd name="T39" fmla="*/ 2 h 50"/>
                    <a:gd name="T40" fmla="*/ 3 w 45"/>
                    <a:gd name="T41" fmla="*/ 1 h 50"/>
                    <a:gd name="T42" fmla="*/ 3 w 45"/>
                    <a:gd name="T43" fmla="*/ 1 h 50"/>
                    <a:gd name="T44" fmla="*/ 2 w 45"/>
                    <a:gd name="T45" fmla="*/ 1 h 50"/>
                    <a:gd name="T46" fmla="*/ 2 w 45"/>
                    <a:gd name="T47" fmla="*/ 0 h 50"/>
                    <a:gd name="T48" fmla="*/ 2 w 45"/>
                    <a:gd name="T49" fmla="*/ 1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50"/>
                    <a:gd name="T77" fmla="*/ 45 w 45"/>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50">
                      <a:moveTo>
                        <a:pt x="22" y="14"/>
                      </a:moveTo>
                      <a:lnTo>
                        <a:pt x="18" y="5"/>
                      </a:lnTo>
                      <a:lnTo>
                        <a:pt x="15" y="14"/>
                      </a:lnTo>
                      <a:lnTo>
                        <a:pt x="1" y="5"/>
                      </a:lnTo>
                      <a:lnTo>
                        <a:pt x="10" y="18"/>
                      </a:lnTo>
                      <a:lnTo>
                        <a:pt x="0" y="19"/>
                      </a:lnTo>
                      <a:lnTo>
                        <a:pt x="8" y="26"/>
                      </a:lnTo>
                      <a:lnTo>
                        <a:pt x="0" y="33"/>
                      </a:lnTo>
                      <a:lnTo>
                        <a:pt x="12" y="32"/>
                      </a:lnTo>
                      <a:lnTo>
                        <a:pt x="10" y="40"/>
                      </a:lnTo>
                      <a:lnTo>
                        <a:pt x="16" y="36"/>
                      </a:lnTo>
                      <a:lnTo>
                        <a:pt x="18" y="50"/>
                      </a:lnTo>
                      <a:lnTo>
                        <a:pt x="22" y="34"/>
                      </a:lnTo>
                      <a:lnTo>
                        <a:pt x="27" y="46"/>
                      </a:lnTo>
                      <a:lnTo>
                        <a:pt x="29" y="33"/>
                      </a:lnTo>
                      <a:lnTo>
                        <a:pt x="39" y="41"/>
                      </a:lnTo>
                      <a:lnTo>
                        <a:pt x="36" y="29"/>
                      </a:lnTo>
                      <a:lnTo>
                        <a:pt x="45" y="30"/>
                      </a:lnTo>
                      <a:lnTo>
                        <a:pt x="37" y="23"/>
                      </a:lnTo>
                      <a:lnTo>
                        <a:pt x="44" y="18"/>
                      </a:lnTo>
                      <a:lnTo>
                        <a:pt x="34" y="16"/>
                      </a:lnTo>
                      <a:lnTo>
                        <a:pt x="39" y="10"/>
                      </a:lnTo>
                      <a:lnTo>
                        <a:pt x="29" y="12"/>
                      </a:lnTo>
                      <a:lnTo>
                        <a:pt x="30" y="0"/>
                      </a:lnTo>
                      <a:lnTo>
                        <a:pt x="22" y="14"/>
                      </a:lnTo>
                      <a:close/>
                    </a:path>
                  </a:pathLst>
                </a:custGeom>
                <a:solidFill>
                  <a:srgbClr val="FFDC00"/>
                </a:solidFill>
                <a:ln w="9525">
                  <a:noFill/>
                  <a:round/>
                  <a:headEnd/>
                  <a:tailEnd/>
                </a:ln>
              </p:spPr>
              <p:txBody>
                <a:bodyPr/>
                <a:lstStyle/>
                <a:p>
                  <a:endParaRPr lang="en-US"/>
                </a:p>
              </p:txBody>
            </p:sp>
            <p:sp>
              <p:nvSpPr>
                <p:cNvPr id="2681" name="Freeform 45"/>
                <p:cNvSpPr>
                  <a:spLocks noChangeAspect="1"/>
                </p:cNvSpPr>
                <p:nvPr/>
              </p:nvSpPr>
              <p:spPr bwMode="auto">
                <a:xfrm>
                  <a:off x="3885" y="657"/>
                  <a:ext cx="22" cy="23"/>
                </a:xfrm>
                <a:custGeom>
                  <a:avLst/>
                  <a:gdLst>
                    <a:gd name="T0" fmla="*/ 1 w 44"/>
                    <a:gd name="T1" fmla="*/ 0 h 47"/>
                    <a:gd name="T2" fmla="*/ 1 w 44"/>
                    <a:gd name="T3" fmla="*/ 0 h 47"/>
                    <a:gd name="T4" fmla="*/ 1 w 44"/>
                    <a:gd name="T5" fmla="*/ 0 h 47"/>
                    <a:gd name="T6" fmla="*/ 1 w 44"/>
                    <a:gd name="T7" fmla="*/ 0 h 47"/>
                    <a:gd name="T8" fmla="*/ 1 w 44"/>
                    <a:gd name="T9" fmla="*/ 1 h 47"/>
                    <a:gd name="T10" fmla="*/ 0 w 44"/>
                    <a:gd name="T11" fmla="*/ 1 h 47"/>
                    <a:gd name="T12" fmla="*/ 1 w 44"/>
                    <a:gd name="T13" fmla="*/ 1 h 47"/>
                    <a:gd name="T14" fmla="*/ 0 w 44"/>
                    <a:gd name="T15" fmla="*/ 2 h 47"/>
                    <a:gd name="T16" fmla="*/ 1 w 44"/>
                    <a:gd name="T17" fmla="*/ 1 h 47"/>
                    <a:gd name="T18" fmla="*/ 1 w 44"/>
                    <a:gd name="T19" fmla="*/ 2 h 47"/>
                    <a:gd name="T20" fmla="*/ 1 w 44"/>
                    <a:gd name="T21" fmla="*/ 2 h 47"/>
                    <a:gd name="T22" fmla="*/ 1 w 44"/>
                    <a:gd name="T23" fmla="*/ 2 h 47"/>
                    <a:gd name="T24" fmla="*/ 1 w 44"/>
                    <a:gd name="T25" fmla="*/ 2 h 47"/>
                    <a:gd name="T26" fmla="*/ 1 w 44"/>
                    <a:gd name="T27" fmla="*/ 2 h 47"/>
                    <a:gd name="T28" fmla="*/ 1 w 44"/>
                    <a:gd name="T29" fmla="*/ 2 h 47"/>
                    <a:gd name="T30" fmla="*/ 3 w 44"/>
                    <a:gd name="T31" fmla="*/ 2 h 47"/>
                    <a:gd name="T32" fmla="*/ 3 w 44"/>
                    <a:gd name="T33" fmla="*/ 1 h 47"/>
                    <a:gd name="T34" fmla="*/ 3 w 44"/>
                    <a:gd name="T35" fmla="*/ 1 h 47"/>
                    <a:gd name="T36" fmla="*/ 3 w 44"/>
                    <a:gd name="T37" fmla="*/ 1 h 47"/>
                    <a:gd name="T38" fmla="*/ 3 w 44"/>
                    <a:gd name="T39" fmla="*/ 1 h 47"/>
                    <a:gd name="T40" fmla="*/ 3 w 44"/>
                    <a:gd name="T41" fmla="*/ 0 h 47"/>
                    <a:gd name="T42" fmla="*/ 3 w 44"/>
                    <a:gd name="T43" fmla="*/ 0 h 47"/>
                    <a:gd name="T44" fmla="*/ 1 w 44"/>
                    <a:gd name="T45" fmla="*/ 0 h 47"/>
                    <a:gd name="T46" fmla="*/ 1 w 44"/>
                    <a:gd name="T47" fmla="*/ 0 h 47"/>
                    <a:gd name="T48" fmla="*/ 1 w 44"/>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47"/>
                    <a:gd name="T77" fmla="*/ 44 w 4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47">
                      <a:moveTo>
                        <a:pt x="22" y="13"/>
                      </a:moveTo>
                      <a:lnTo>
                        <a:pt x="16" y="4"/>
                      </a:lnTo>
                      <a:lnTo>
                        <a:pt x="15" y="14"/>
                      </a:lnTo>
                      <a:lnTo>
                        <a:pt x="1" y="4"/>
                      </a:lnTo>
                      <a:lnTo>
                        <a:pt x="10" y="17"/>
                      </a:lnTo>
                      <a:lnTo>
                        <a:pt x="0" y="20"/>
                      </a:lnTo>
                      <a:lnTo>
                        <a:pt x="8" y="25"/>
                      </a:lnTo>
                      <a:lnTo>
                        <a:pt x="0" y="32"/>
                      </a:lnTo>
                      <a:lnTo>
                        <a:pt x="11" y="31"/>
                      </a:lnTo>
                      <a:lnTo>
                        <a:pt x="10" y="38"/>
                      </a:lnTo>
                      <a:lnTo>
                        <a:pt x="15" y="33"/>
                      </a:lnTo>
                      <a:lnTo>
                        <a:pt x="18" y="47"/>
                      </a:lnTo>
                      <a:lnTo>
                        <a:pt x="22" y="32"/>
                      </a:lnTo>
                      <a:lnTo>
                        <a:pt x="26" y="43"/>
                      </a:lnTo>
                      <a:lnTo>
                        <a:pt x="27" y="32"/>
                      </a:lnTo>
                      <a:lnTo>
                        <a:pt x="37" y="39"/>
                      </a:lnTo>
                      <a:lnTo>
                        <a:pt x="34" y="28"/>
                      </a:lnTo>
                      <a:lnTo>
                        <a:pt x="44" y="29"/>
                      </a:lnTo>
                      <a:lnTo>
                        <a:pt x="36" y="22"/>
                      </a:lnTo>
                      <a:lnTo>
                        <a:pt x="43" y="18"/>
                      </a:lnTo>
                      <a:lnTo>
                        <a:pt x="33" y="15"/>
                      </a:lnTo>
                      <a:lnTo>
                        <a:pt x="37" y="10"/>
                      </a:lnTo>
                      <a:lnTo>
                        <a:pt x="29" y="11"/>
                      </a:lnTo>
                      <a:lnTo>
                        <a:pt x="29" y="0"/>
                      </a:lnTo>
                      <a:lnTo>
                        <a:pt x="22" y="13"/>
                      </a:lnTo>
                      <a:close/>
                    </a:path>
                  </a:pathLst>
                </a:custGeom>
                <a:solidFill>
                  <a:srgbClr val="FFE000"/>
                </a:solidFill>
                <a:ln w="9525">
                  <a:noFill/>
                  <a:round/>
                  <a:headEnd/>
                  <a:tailEnd/>
                </a:ln>
              </p:spPr>
              <p:txBody>
                <a:bodyPr/>
                <a:lstStyle/>
                <a:p>
                  <a:endParaRPr lang="en-US"/>
                </a:p>
              </p:txBody>
            </p:sp>
            <p:sp>
              <p:nvSpPr>
                <p:cNvPr id="2682" name="Freeform 46"/>
                <p:cNvSpPr>
                  <a:spLocks noChangeAspect="1"/>
                </p:cNvSpPr>
                <p:nvPr/>
              </p:nvSpPr>
              <p:spPr bwMode="auto">
                <a:xfrm>
                  <a:off x="3886" y="657"/>
                  <a:ext cx="20" cy="22"/>
                </a:xfrm>
                <a:custGeom>
                  <a:avLst/>
                  <a:gdLst>
                    <a:gd name="T0" fmla="*/ 1 w 42"/>
                    <a:gd name="T1" fmla="*/ 1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3 h 44"/>
                    <a:gd name="T20" fmla="*/ 0 w 42"/>
                    <a:gd name="T21" fmla="*/ 1 h 44"/>
                    <a:gd name="T22" fmla="*/ 1 w 42"/>
                    <a:gd name="T23" fmla="*/ 3 h 44"/>
                    <a:gd name="T24" fmla="*/ 1 w 42"/>
                    <a:gd name="T25" fmla="*/ 1 h 44"/>
                    <a:gd name="T26" fmla="*/ 1 w 42"/>
                    <a:gd name="T27" fmla="*/ 3 h 44"/>
                    <a:gd name="T28" fmla="*/ 1 w 42"/>
                    <a:gd name="T29" fmla="*/ 1 h 44"/>
                    <a:gd name="T30" fmla="*/ 2 w 42"/>
                    <a:gd name="T31" fmla="*/ 3 h 44"/>
                    <a:gd name="T32" fmla="*/ 1 w 42"/>
                    <a:gd name="T33" fmla="*/ 1 h 44"/>
                    <a:gd name="T34" fmla="*/ 2 w 42"/>
                    <a:gd name="T35" fmla="*/ 1 h 44"/>
                    <a:gd name="T36" fmla="*/ 2 w 42"/>
                    <a:gd name="T37" fmla="*/ 1 h 44"/>
                    <a:gd name="T38" fmla="*/ 2 w 42"/>
                    <a:gd name="T39" fmla="*/ 1 h 44"/>
                    <a:gd name="T40" fmla="*/ 1 w 42"/>
                    <a:gd name="T41" fmla="*/ 1 h 44"/>
                    <a:gd name="T42" fmla="*/ 2 w 42"/>
                    <a:gd name="T43" fmla="*/ 1 h 44"/>
                    <a:gd name="T44" fmla="*/ 1 w 42"/>
                    <a:gd name="T45" fmla="*/ 1 h 44"/>
                    <a:gd name="T46" fmla="*/ 1 w 42"/>
                    <a:gd name="T47" fmla="*/ 0 h 44"/>
                    <a:gd name="T48" fmla="*/ 1 w 42"/>
                    <a:gd name="T49" fmla="*/ 1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44"/>
                    <a:gd name="T77" fmla="*/ 42 w 4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44">
                      <a:moveTo>
                        <a:pt x="21" y="12"/>
                      </a:moveTo>
                      <a:lnTo>
                        <a:pt x="15" y="4"/>
                      </a:lnTo>
                      <a:lnTo>
                        <a:pt x="14" y="12"/>
                      </a:lnTo>
                      <a:lnTo>
                        <a:pt x="2" y="4"/>
                      </a:lnTo>
                      <a:lnTo>
                        <a:pt x="9" y="15"/>
                      </a:lnTo>
                      <a:lnTo>
                        <a:pt x="0" y="18"/>
                      </a:lnTo>
                      <a:lnTo>
                        <a:pt x="7" y="23"/>
                      </a:lnTo>
                      <a:lnTo>
                        <a:pt x="0" y="29"/>
                      </a:lnTo>
                      <a:lnTo>
                        <a:pt x="11" y="27"/>
                      </a:lnTo>
                      <a:lnTo>
                        <a:pt x="9" y="36"/>
                      </a:lnTo>
                      <a:lnTo>
                        <a:pt x="15" y="31"/>
                      </a:lnTo>
                      <a:lnTo>
                        <a:pt x="17" y="44"/>
                      </a:lnTo>
                      <a:lnTo>
                        <a:pt x="21" y="30"/>
                      </a:lnTo>
                      <a:lnTo>
                        <a:pt x="25" y="40"/>
                      </a:lnTo>
                      <a:lnTo>
                        <a:pt x="26" y="29"/>
                      </a:lnTo>
                      <a:lnTo>
                        <a:pt x="35" y="37"/>
                      </a:lnTo>
                      <a:lnTo>
                        <a:pt x="32" y="26"/>
                      </a:lnTo>
                      <a:lnTo>
                        <a:pt x="42" y="27"/>
                      </a:lnTo>
                      <a:lnTo>
                        <a:pt x="33" y="20"/>
                      </a:lnTo>
                      <a:lnTo>
                        <a:pt x="40" y="16"/>
                      </a:lnTo>
                      <a:lnTo>
                        <a:pt x="32" y="15"/>
                      </a:lnTo>
                      <a:lnTo>
                        <a:pt x="35" y="9"/>
                      </a:lnTo>
                      <a:lnTo>
                        <a:pt x="26" y="11"/>
                      </a:lnTo>
                      <a:lnTo>
                        <a:pt x="28" y="0"/>
                      </a:lnTo>
                      <a:lnTo>
                        <a:pt x="21" y="12"/>
                      </a:lnTo>
                      <a:close/>
                    </a:path>
                  </a:pathLst>
                </a:custGeom>
                <a:solidFill>
                  <a:srgbClr val="FFE300"/>
                </a:solidFill>
                <a:ln w="9525">
                  <a:noFill/>
                  <a:round/>
                  <a:headEnd/>
                  <a:tailEnd/>
                </a:ln>
              </p:spPr>
              <p:txBody>
                <a:bodyPr/>
                <a:lstStyle/>
                <a:p>
                  <a:endParaRPr lang="en-US"/>
                </a:p>
              </p:txBody>
            </p:sp>
            <p:sp>
              <p:nvSpPr>
                <p:cNvPr id="2683" name="Freeform 47"/>
                <p:cNvSpPr>
                  <a:spLocks noChangeAspect="1"/>
                </p:cNvSpPr>
                <p:nvPr/>
              </p:nvSpPr>
              <p:spPr bwMode="auto">
                <a:xfrm>
                  <a:off x="3886" y="658"/>
                  <a:ext cx="20" cy="21"/>
                </a:xfrm>
                <a:custGeom>
                  <a:avLst/>
                  <a:gdLst>
                    <a:gd name="T0" fmla="*/ 2 w 38"/>
                    <a:gd name="T1" fmla="*/ 1 h 42"/>
                    <a:gd name="T2" fmla="*/ 1 w 38"/>
                    <a:gd name="T3" fmla="*/ 1 h 42"/>
                    <a:gd name="T4" fmla="*/ 1 w 38"/>
                    <a:gd name="T5" fmla="*/ 1 h 42"/>
                    <a:gd name="T6" fmla="*/ 1 w 38"/>
                    <a:gd name="T7" fmla="*/ 1 h 42"/>
                    <a:gd name="T8" fmla="*/ 1 w 38"/>
                    <a:gd name="T9" fmla="*/ 1 h 42"/>
                    <a:gd name="T10" fmla="*/ 0 w 38"/>
                    <a:gd name="T11" fmla="*/ 1 h 42"/>
                    <a:gd name="T12" fmla="*/ 1 w 38"/>
                    <a:gd name="T13" fmla="*/ 1 h 42"/>
                    <a:gd name="T14" fmla="*/ 0 w 38"/>
                    <a:gd name="T15" fmla="*/ 1 h 42"/>
                    <a:gd name="T16" fmla="*/ 1 w 38"/>
                    <a:gd name="T17" fmla="*/ 1 h 42"/>
                    <a:gd name="T18" fmla="*/ 1 w 38"/>
                    <a:gd name="T19" fmla="*/ 3 h 42"/>
                    <a:gd name="T20" fmla="*/ 1 w 38"/>
                    <a:gd name="T21" fmla="*/ 1 h 42"/>
                    <a:gd name="T22" fmla="*/ 1 w 38"/>
                    <a:gd name="T23" fmla="*/ 3 h 42"/>
                    <a:gd name="T24" fmla="*/ 2 w 38"/>
                    <a:gd name="T25" fmla="*/ 1 h 42"/>
                    <a:gd name="T26" fmla="*/ 2 w 38"/>
                    <a:gd name="T27" fmla="*/ 3 h 42"/>
                    <a:gd name="T28" fmla="*/ 2 w 38"/>
                    <a:gd name="T29" fmla="*/ 1 h 42"/>
                    <a:gd name="T30" fmla="*/ 2 w 38"/>
                    <a:gd name="T31" fmla="*/ 3 h 42"/>
                    <a:gd name="T32" fmla="*/ 2 w 38"/>
                    <a:gd name="T33" fmla="*/ 1 h 42"/>
                    <a:gd name="T34" fmla="*/ 3 w 38"/>
                    <a:gd name="T35" fmla="*/ 1 h 42"/>
                    <a:gd name="T36" fmla="*/ 2 w 38"/>
                    <a:gd name="T37" fmla="*/ 1 h 42"/>
                    <a:gd name="T38" fmla="*/ 3 w 38"/>
                    <a:gd name="T39" fmla="*/ 1 h 42"/>
                    <a:gd name="T40" fmla="*/ 2 w 38"/>
                    <a:gd name="T41" fmla="*/ 1 h 42"/>
                    <a:gd name="T42" fmla="*/ 3 w 38"/>
                    <a:gd name="T43" fmla="*/ 1 h 42"/>
                    <a:gd name="T44" fmla="*/ 2 w 38"/>
                    <a:gd name="T45" fmla="*/ 1 h 42"/>
                    <a:gd name="T46" fmla="*/ 2 w 38"/>
                    <a:gd name="T47" fmla="*/ 0 h 42"/>
                    <a:gd name="T48" fmla="*/ 2 w 38"/>
                    <a:gd name="T49" fmla="*/ 1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42"/>
                    <a:gd name="T77" fmla="*/ 38 w 38"/>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42">
                      <a:moveTo>
                        <a:pt x="19" y="11"/>
                      </a:moveTo>
                      <a:lnTo>
                        <a:pt x="15" y="4"/>
                      </a:lnTo>
                      <a:lnTo>
                        <a:pt x="12" y="12"/>
                      </a:lnTo>
                      <a:lnTo>
                        <a:pt x="1" y="4"/>
                      </a:lnTo>
                      <a:lnTo>
                        <a:pt x="8" y="15"/>
                      </a:lnTo>
                      <a:lnTo>
                        <a:pt x="0" y="17"/>
                      </a:lnTo>
                      <a:lnTo>
                        <a:pt x="7" y="22"/>
                      </a:lnTo>
                      <a:lnTo>
                        <a:pt x="0" y="28"/>
                      </a:lnTo>
                      <a:lnTo>
                        <a:pt x="9" y="26"/>
                      </a:lnTo>
                      <a:lnTo>
                        <a:pt x="8" y="33"/>
                      </a:lnTo>
                      <a:lnTo>
                        <a:pt x="13" y="29"/>
                      </a:lnTo>
                      <a:lnTo>
                        <a:pt x="15" y="42"/>
                      </a:lnTo>
                      <a:lnTo>
                        <a:pt x="19" y="29"/>
                      </a:lnTo>
                      <a:lnTo>
                        <a:pt x="23" y="37"/>
                      </a:lnTo>
                      <a:lnTo>
                        <a:pt x="24" y="28"/>
                      </a:lnTo>
                      <a:lnTo>
                        <a:pt x="31" y="35"/>
                      </a:lnTo>
                      <a:lnTo>
                        <a:pt x="30" y="25"/>
                      </a:lnTo>
                      <a:lnTo>
                        <a:pt x="38" y="25"/>
                      </a:lnTo>
                      <a:lnTo>
                        <a:pt x="31" y="19"/>
                      </a:lnTo>
                      <a:lnTo>
                        <a:pt x="37" y="15"/>
                      </a:lnTo>
                      <a:lnTo>
                        <a:pt x="29" y="14"/>
                      </a:lnTo>
                      <a:lnTo>
                        <a:pt x="33" y="8"/>
                      </a:lnTo>
                      <a:lnTo>
                        <a:pt x="24" y="10"/>
                      </a:lnTo>
                      <a:lnTo>
                        <a:pt x="26" y="0"/>
                      </a:lnTo>
                      <a:lnTo>
                        <a:pt x="19" y="11"/>
                      </a:lnTo>
                      <a:close/>
                    </a:path>
                  </a:pathLst>
                </a:custGeom>
                <a:solidFill>
                  <a:srgbClr val="FFE600"/>
                </a:solidFill>
                <a:ln w="9525">
                  <a:noFill/>
                  <a:round/>
                  <a:headEnd/>
                  <a:tailEnd/>
                </a:ln>
              </p:spPr>
              <p:txBody>
                <a:bodyPr/>
                <a:lstStyle/>
                <a:p>
                  <a:endParaRPr lang="en-US"/>
                </a:p>
              </p:txBody>
            </p:sp>
            <p:sp>
              <p:nvSpPr>
                <p:cNvPr id="2684" name="Freeform 48"/>
                <p:cNvSpPr>
                  <a:spLocks noChangeAspect="1"/>
                </p:cNvSpPr>
                <p:nvPr/>
              </p:nvSpPr>
              <p:spPr bwMode="auto">
                <a:xfrm>
                  <a:off x="3887" y="659"/>
                  <a:ext cx="18" cy="19"/>
                </a:xfrm>
                <a:custGeom>
                  <a:avLst/>
                  <a:gdLst>
                    <a:gd name="T0" fmla="*/ 1 w 36"/>
                    <a:gd name="T1" fmla="*/ 0 h 39"/>
                    <a:gd name="T2" fmla="*/ 1 w 36"/>
                    <a:gd name="T3" fmla="*/ 0 h 39"/>
                    <a:gd name="T4" fmla="*/ 1 w 36"/>
                    <a:gd name="T5" fmla="*/ 0 h 39"/>
                    <a:gd name="T6" fmla="*/ 1 w 36"/>
                    <a:gd name="T7" fmla="*/ 0 h 39"/>
                    <a:gd name="T8" fmla="*/ 1 w 36"/>
                    <a:gd name="T9" fmla="*/ 0 h 39"/>
                    <a:gd name="T10" fmla="*/ 0 w 36"/>
                    <a:gd name="T11" fmla="*/ 1 h 39"/>
                    <a:gd name="T12" fmla="*/ 1 w 36"/>
                    <a:gd name="T13" fmla="*/ 1 h 39"/>
                    <a:gd name="T14" fmla="*/ 0 w 36"/>
                    <a:gd name="T15" fmla="*/ 1 h 39"/>
                    <a:gd name="T16" fmla="*/ 1 w 36"/>
                    <a:gd name="T17" fmla="*/ 1 h 39"/>
                    <a:gd name="T18" fmla="*/ 1 w 36"/>
                    <a:gd name="T19" fmla="*/ 2 h 39"/>
                    <a:gd name="T20" fmla="*/ 1 w 36"/>
                    <a:gd name="T21" fmla="*/ 1 h 39"/>
                    <a:gd name="T22" fmla="*/ 1 w 36"/>
                    <a:gd name="T23" fmla="*/ 2 h 39"/>
                    <a:gd name="T24" fmla="*/ 1 w 36"/>
                    <a:gd name="T25" fmla="*/ 1 h 39"/>
                    <a:gd name="T26" fmla="*/ 1 w 36"/>
                    <a:gd name="T27" fmla="*/ 2 h 39"/>
                    <a:gd name="T28" fmla="*/ 1 w 36"/>
                    <a:gd name="T29" fmla="*/ 1 h 39"/>
                    <a:gd name="T30" fmla="*/ 1 w 36"/>
                    <a:gd name="T31" fmla="*/ 2 h 39"/>
                    <a:gd name="T32" fmla="*/ 1 w 36"/>
                    <a:gd name="T33" fmla="*/ 1 h 39"/>
                    <a:gd name="T34" fmla="*/ 2 w 36"/>
                    <a:gd name="T35" fmla="*/ 1 h 39"/>
                    <a:gd name="T36" fmla="*/ 1 w 36"/>
                    <a:gd name="T37" fmla="*/ 1 h 39"/>
                    <a:gd name="T38" fmla="*/ 2 w 36"/>
                    <a:gd name="T39" fmla="*/ 0 h 39"/>
                    <a:gd name="T40" fmla="*/ 1 w 36"/>
                    <a:gd name="T41" fmla="*/ 0 h 39"/>
                    <a:gd name="T42" fmla="*/ 1 w 36"/>
                    <a:gd name="T43" fmla="*/ 0 h 39"/>
                    <a:gd name="T44" fmla="*/ 1 w 36"/>
                    <a:gd name="T45" fmla="*/ 0 h 39"/>
                    <a:gd name="T46" fmla="*/ 1 w 36"/>
                    <a:gd name="T47" fmla="*/ 0 h 39"/>
                    <a:gd name="T48" fmla="*/ 1 w 36"/>
                    <a:gd name="T49" fmla="*/ 0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
                    <a:gd name="T76" fmla="*/ 0 h 39"/>
                    <a:gd name="T77" fmla="*/ 36 w 3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 h="39">
                      <a:moveTo>
                        <a:pt x="18" y="11"/>
                      </a:moveTo>
                      <a:lnTo>
                        <a:pt x="14" y="5"/>
                      </a:lnTo>
                      <a:lnTo>
                        <a:pt x="12" y="11"/>
                      </a:lnTo>
                      <a:lnTo>
                        <a:pt x="1" y="5"/>
                      </a:lnTo>
                      <a:lnTo>
                        <a:pt x="8" y="14"/>
                      </a:lnTo>
                      <a:lnTo>
                        <a:pt x="0" y="16"/>
                      </a:lnTo>
                      <a:lnTo>
                        <a:pt x="7" y="21"/>
                      </a:lnTo>
                      <a:lnTo>
                        <a:pt x="0" y="27"/>
                      </a:lnTo>
                      <a:lnTo>
                        <a:pt x="10" y="25"/>
                      </a:lnTo>
                      <a:lnTo>
                        <a:pt x="8" y="32"/>
                      </a:lnTo>
                      <a:lnTo>
                        <a:pt x="12" y="28"/>
                      </a:lnTo>
                      <a:lnTo>
                        <a:pt x="14" y="39"/>
                      </a:lnTo>
                      <a:lnTo>
                        <a:pt x="18" y="27"/>
                      </a:lnTo>
                      <a:lnTo>
                        <a:pt x="22" y="35"/>
                      </a:lnTo>
                      <a:lnTo>
                        <a:pt x="23" y="27"/>
                      </a:lnTo>
                      <a:lnTo>
                        <a:pt x="30" y="32"/>
                      </a:lnTo>
                      <a:lnTo>
                        <a:pt x="28" y="24"/>
                      </a:lnTo>
                      <a:lnTo>
                        <a:pt x="36" y="24"/>
                      </a:lnTo>
                      <a:lnTo>
                        <a:pt x="29" y="18"/>
                      </a:lnTo>
                      <a:lnTo>
                        <a:pt x="35" y="14"/>
                      </a:lnTo>
                      <a:lnTo>
                        <a:pt x="28" y="13"/>
                      </a:lnTo>
                      <a:lnTo>
                        <a:pt x="30" y="9"/>
                      </a:lnTo>
                      <a:lnTo>
                        <a:pt x="23" y="10"/>
                      </a:lnTo>
                      <a:lnTo>
                        <a:pt x="23" y="0"/>
                      </a:lnTo>
                      <a:lnTo>
                        <a:pt x="18" y="11"/>
                      </a:lnTo>
                      <a:close/>
                    </a:path>
                  </a:pathLst>
                </a:custGeom>
                <a:solidFill>
                  <a:srgbClr val="FFE900"/>
                </a:solidFill>
                <a:ln w="9525">
                  <a:noFill/>
                  <a:round/>
                  <a:headEnd/>
                  <a:tailEnd/>
                </a:ln>
              </p:spPr>
              <p:txBody>
                <a:bodyPr/>
                <a:lstStyle/>
                <a:p>
                  <a:endParaRPr lang="en-US"/>
                </a:p>
              </p:txBody>
            </p:sp>
            <p:sp>
              <p:nvSpPr>
                <p:cNvPr id="2685" name="Freeform 49"/>
                <p:cNvSpPr>
                  <a:spLocks noChangeAspect="1"/>
                </p:cNvSpPr>
                <p:nvPr/>
              </p:nvSpPr>
              <p:spPr bwMode="auto">
                <a:xfrm>
                  <a:off x="3888" y="659"/>
                  <a:ext cx="16" cy="18"/>
                </a:xfrm>
                <a:custGeom>
                  <a:avLst/>
                  <a:gdLst>
                    <a:gd name="T0" fmla="*/ 1 w 34"/>
                    <a:gd name="T1" fmla="*/ 1 h 36"/>
                    <a:gd name="T2" fmla="*/ 0 w 34"/>
                    <a:gd name="T3" fmla="*/ 1 h 36"/>
                    <a:gd name="T4" fmla="*/ 0 w 34"/>
                    <a:gd name="T5" fmla="*/ 1 h 36"/>
                    <a:gd name="T6" fmla="*/ 0 w 34"/>
                    <a:gd name="T7" fmla="*/ 1 h 36"/>
                    <a:gd name="T8" fmla="*/ 0 w 34"/>
                    <a:gd name="T9" fmla="*/ 1 h 36"/>
                    <a:gd name="T10" fmla="*/ 0 w 34"/>
                    <a:gd name="T11" fmla="*/ 1 h 36"/>
                    <a:gd name="T12" fmla="*/ 0 w 34"/>
                    <a:gd name="T13" fmla="*/ 1 h 36"/>
                    <a:gd name="T14" fmla="*/ 0 w 34"/>
                    <a:gd name="T15" fmla="*/ 1 h 36"/>
                    <a:gd name="T16" fmla="*/ 0 w 34"/>
                    <a:gd name="T17" fmla="*/ 1 h 36"/>
                    <a:gd name="T18" fmla="*/ 0 w 34"/>
                    <a:gd name="T19" fmla="*/ 1 h 36"/>
                    <a:gd name="T20" fmla="*/ 0 w 34"/>
                    <a:gd name="T21" fmla="*/ 1 h 36"/>
                    <a:gd name="T22" fmla="*/ 0 w 34"/>
                    <a:gd name="T23" fmla="*/ 2 h 36"/>
                    <a:gd name="T24" fmla="*/ 1 w 34"/>
                    <a:gd name="T25" fmla="*/ 1 h 36"/>
                    <a:gd name="T26" fmla="*/ 1 w 34"/>
                    <a:gd name="T27" fmla="*/ 2 h 36"/>
                    <a:gd name="T28" fmla="*/ 1 w 34"/>
                    <a:gd name="T29" fmla="*/ 1 h 36"/>
                    <a:gd name="T30" fmla="*/ 1 w 34"/>
                    <a:gd name="T31" fmla="*/ 1 h 36"/>
                    <a:gd name="T32" fmla="*/ 1 w 34"/>
                    <a:gd name="T33" fmla="*/ 1 h 36"/>
                    <a:gd name="T34" fmla="*/ 2 w 34"/>
                    <a:gd name="T35" fmla="*/ 1 h 36"/>
                    <a:gd name="T36" fmla="*/ 1 w 34"/>
                    <a:gd name="T37" fmla="*/ 1 h 36"/>
                    <a:gd name="T38" fmla="*/ 1 w 34"/>
                    <a:gd name="T39" fmla="*/ 1 h 36"/>
                    <a:gd name="T40" fmla="*/ 1 w 34"/>
                    <a:gd name="T41" fmla="*/ 1 h 36"/>
                    <a:gd name="T42" fmla="*/ 1 w 34"/>
                    <a:gd name="T43" fmla="*/ 1 h 36"/>
                    <a:gd name="T44" fmla="*/ 1 w 34"/>
                    <a:gd name="T45" fmla="*/ 1 h 36"/>
                    <a:gd name="T46" fmla="*/ 1 w 34"/>
                    <a:gd name="T47" fmla="*/ 0 h 36"/>
                    <a:gd name="T48" fmla="*/ 1 w 34"/>
                    <a:gd name="T49" fmla="*/ 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36"/>
                    <a:gd name="T77" fmla="*/ 34 w 34"/>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36">
                      <a:moveTo>
                        <a:pt x="17" y="9"/>
                      </a:moveTo>
                      <a:lnTo>
                        <a:pt x="13" y="4"/>
                      </a:lnTo>
                      <a:lnTo>
                        <a:pt x="11" y="9"/>
                      </a:lnTo>
                      <a:lnTo>
                        <a:pt x="0" y="4"/>
                      </a:lnTo>
                      <a:lnTo>
                        <a:pt x="7" y="12"/>
                      </a:lnTo>
                      <a:lnTo>
                        <a:pt x="0" y="14"/>
                      </a:lnTo>
                      <a:lnTo>
                        <a:pt x="6" y="19"/>
                      </a:lnTo>
                      <a:lnTo>
                        <a:pt x="0" y="23"/>
                      </a:lnTo>
                      <a:lnTo>
                        <a:pt x="9" y="23"/>
                      </a:lnTo>
                      <a:lnTo>
                        <a:pt x="7" y="29"/>
                      </a:lnTo>
                      <a:lnTo>
                        <a:pt x="11" y="26"/>
                      </a:lnTo>
                      <a:lnTo>
                        <a:pt x="13" y="36"/>
                      </a:lnTo>
                      <a:lnTo>
                        <a:pt x="17" y="25"/>
                      </a:lnTo>
                      <a:lnTo>
                        <a:pt x="21" y="33"/>
                      </a:lnTo>
                      <a:lnTo>
                        <a:pt x="21" y="23"/>
                      </a:lnTo>
                      <a:lnTo>
                        <a:pt x="28" y="30"/>
                      </a:lnTo>
                      <a:lnTo>
                        <a:pt x="27" y="21"/>
                      </a:lnTo>
                      <a:lnTo>
                        <a:pt x="34" y="22"/>
                      </a:lnTo>
                      <a:lnTo>
                        <a:pt x="27" y="18"/>
                      </a:lnTo>
                      <a:lnTo>
                        <a:pt x="32" y="14"/>
                      </a:lnTo>
                      <a:lnTo>
                        <a:pt x="25" y="12"/>
                      </a:lnTo>
                      <a:lnTo>
                        <a:pt x="28" y="7"/>
                      </a:lnTo>
                      <a:lnTo>
                        <a:pt x="22" y="8"/>
                      </a:lnTo>
                      <a:lnTo>
                        <a:pt x="22" y="0"/>
                      </a:lnTo>
                      <a:lnTo>
                        <a:pt x="17" y="9"/>
                      </a:lnTo>
                      <a:close/>
                    </a:path>
                  </a:pathLst>
                </a:custGeom>
                <a:solidFill>
                  <a:srgbClr val="FFEC00"/>
                </a:solidFill>
                <a:ln w="9525">
                  <a:noFill/>
                  <a:round/>
                  <a:headEnd/>
                  <a:tailEnd/>
                </a:ln>
              </p:spPr>
              <p:txBody>
                <a:bodyPr/>
                <a:lstStyle/>
                <a:p>
                  <a:endParaRPr lang="en-US"/>
                </a:p>
              </p:txBody>
            </p:sp>
            <p:sp>
              <p:nvSpPr>
                <p:cNvPr id="2686" name="Freeform 50"/>
                <p:cNvSpPr>
                  <a:spLocks noChangeAspect="1"/>
                </p:cNvSpPr>
                <p:nvPr/>
              </p:nvSpPr>
              <p:spPr bwMode="auto">
                <a:xfrm>
                  <a:off x="3888" y="660"/>
                  <a:ext cx="16" cy="17"/>
                </a:xfrm>
                <a:custGeom>
                  <a:avLst/>
                  <a:gdLst>
                    <a:gd name="T0" fmla="*/ 1 w 30"/>
                    <a:gd name="T1" fmla="*/ 1 h 33"/>
                    <a:gd name="T2" fmla="*/ 1 w 30"/>
                    <a:gd name="T3" fmla="*/ 1 h 33"/>
                    <a:gd name="T4" fmla="*/ 1 w 30"/>
                    <a:gd name="T5" fmla="*/ 1 h 33"/>
                    <a:gd name="T6" fmla="*/ 0 w 30"/>
                    <a:gd name="T7" fmla="*/ 1 h 33"/>
                    <a:gd name="T8" fmla="*/ 1 w 30"/>
                    <a:gd name="T9" fmla="*/ 1 h 33"/>
                    <a:gd name="T10" fmla="*/ 0 w 30"/>
                    <a:gd name="T11" fmla="*/ 1 h 33"/>
                    <a:gd name="T12" fmla="*/ 1 w 30"/>
                    <a:gd name="T13" fmla="*/ 2 h 33"/>
                    <a:gd name="T14" fmla="*/ 0 w 30"/>
                    <a:gd name="T15" fmla="*/ 2 h 33"/>
                    <a:gd name="T16" fmla="*/ 1 w 30"/>
                    <a:gd name="T17" fmla="*/ 2 h 33"/>
                    <a:gd name="T18" fmla="*/ 1 w 30"/>
                    <a:gd name="T19" fmla="*/ 2 h 33"/>
                    <a:gd name="T20" fmla="*/ 1 w 30"/>
                    <a:gd name="T21" fmla="*/ 2 h 33"/>
                    <a:gd name="T22" fmla="*/ 1 w 30"/>
                    <a:gd name="T23" fmla="*/ 3 h 33"/>
                    <a:gd name="T24" fmla="*/ 1 w 30"/>
                    <a:gd name="T25" fmla="*/ 2 h 33"/>
                    <a:gd name="T26" fmla="*/ 2 w 30"/>
                    <a:gd name="T27" fmla="*/ 2 h 33"/>
                    <a:gd name="T28" fmla="*/ 2 w 30"/>
                    <a:gd name="T29" fmla="*/ 2 h 33"/>
                    <a:gd name="T30" fmla="*/ 2 w 30"/>
                    <a:gd name="T31" fmla="*/ 2 h 33"/>
                    <a:gd name="T32" fmla="*/ 2 w 30"/>
                    <a:gd name="T33" fmla="*/ 2 h 33"/>
                    <a:gd name="T34" fmla="*/ 3 w 30"/>
                    <a:gd name="T35" fmla="*/ 2 h 33"/>
                    <a:gd name="T36" fmla="*/ 2 w 30"/>
                    <a:gd name="T37" fmla="*/ 2 h 33"/>
                    <a:gd name="T38" fmla="*/ 2 w 30"/>
                    <a:gd name="T39" fmla="*/ 1 h 33"/>
                    <a:gd name="T40" fmla="*/ 2 w 30"/>
                    <a:gd name="T41" fmla="*/ 1 h 33"/>
                    <a:gd name="T42" fmla="*/ 2 w 30"/>
                    <a:gd name="T43" fmla="*/ 1 h 33"/>
                    <a:gd name="T44" fmla="*/ 2 w 30"/>
                    <a:gd name="T45" fmla="*/ 1 h 33"/>
                    <a:gd name="T46" fmla="*/ 2 w 30"/>
                    <a:gd name="T47" fmla="*/ 0 h 33"/>
                    <a:gd name="T48" fmla="*/ 1 w 30"/>
                    <a:gd name="T49" fmla="*/ 1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33"/>
                    <a:gd name="T77" fmla="*/ 30 w 30"/>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33">
                      <a:moveTo>
                        <a:pt x="15" y="8"/>
                      </a:moveTo>
                      <a:lnTo>
                        <a:pt x="11" y="3"/>
                      </a:lnTo>
                      <a:lnTo>
                        <a:pt x="9" y="10"/>
                      </a:lnTo>
                      <a:lnTo>
                        <a:pt x="0" y="3"/>
                      </a:lnTo>
                      <a:lnTo>
                        <a:pt x="7" y="11"/>
                      </a:lnTo>
                      <a:lnTo>
                        <a:pt x="0" y="14"/>
                      </a:lnTo>
                      <a:lnTo>
                        <a:pt x="5" y="18"/>
                      </a:lnTo>
                      <a:lnTo>
                        <a:pt x="0" y="22"/>
                      </a:lnTo>
                      <a:lnTo>
                        <a:pt x="8" y="21"/>
                      </a:lnTo>
                      <a:lnTo>
                        <a:pt x="7" y="26"/>
                      </a:lnTo>
                      <a:lnTo>
                        <a:pt x="11" y="24"/>
                      </a:lnTo>
                      <a:lnTo>
                        <a:pt x="12" y="33"/>
                      </a:lnTo>
                      <a:lnTo>
                        <a:pt x="15" y="22"/>
                      </a:lnTo>
                      <a:lnTo>
                        <a:pt x="18" y="31"/>
                      </a:lnTo>
                      <a:lnTo>
                        <a:pt x="19" y="22"/>
                      </a:lnTo>
                      <a:lnTo>
                        <a:pt x="25" y="28"/>
                      </a:lnTo>
                      <a:lnTo>
                        <a:pt x="23" y="20"/>
                      </a:lnTo>
                      <a:lnTo>
                        <a:pt x="30" y="21"/>
                      </a:lnTo>
                      <a:lnTo>
                        <a:pt x="25" y="17"/>
                      </a:lnTo>
                      <a:lnTo>
                        <a:pt x="29" y="13"/>
                      </a:lnTo>
                      <a:lnTo>
                        <a:pt x="23" y="11"/>
                      </a:lnTo>
                      <a:lnTo>
                        <a:pt x="26" y="7"/>
                      </a:lnTo>
                      <a:lnTo>
                        <a:pt x="19" y="8"/>
                      </a:lnTo>
                      <a:lnTo>
                        <a:pt x="20" y="0"/>
                      </a:lnTo>
                      <a:lnTo>
                        <a:pt x="15" y="8"/>
                      </a:lnTo>
                      <a:close/>
                    </a:path>
                  </a:pathLst>
                </a:custGeom>
                <a:solidFill>
                  <a:srgbClr val="FFEE00"/>
                </a:solidFill>
                <a:ln w="9525">
                  <a:noFill/>
                  <a:round/>
                  <a:headEnd/>
                  <a:tailEnd/>
                </a:ln>
              </p:spPr>
              <p:txBody>
                <a:bodyPr/>
                <a:lstStyle/>
                <a:p>
                  <a:endParaRPr lang="en-US"/>
                </a:p>
              </p:txBody>
            </p:sp>
            <p:sp>
              <p:nvSpPr>
                <p:cNvPr id="2687" name="Freeform 51"/>
                <p:cNvSpPr>
                  <a:spLocks noChangeAspect="1"/>
                </p:cNvSpPr>
                <p:nvPr/>
              </p:nvSpPr>
              <p:spPr bwMode="auto">
                <a:xfrm>
                  <a:off x="3889" y="661"/>
                  <a:ext cx="14" cy="15"/>
                </a:xfrm>
                <a:custGeom>
                  <a:avLst/>
                  <a:gdLst>
                    <a:gd name="T0" fmla="*/ 1 w 28"/>
                    <a:gd name="T1" fmla="*/ 1 h 30"/>
                    <a:gd name="T2" fmla="*/ 1 w 28"/>
                    <a:gd name="T3" fmla="*/ 1 h 30"/>
                    <a:gd name="T4" fmla="*/ 1 w 28"/>
                    <a:gd name="T5" fmla="*/ 1 h 30"/>
                    <a:gd name="T6" fmla="*/ 0 w 28"/>
                    <a:gd name="T7" fmla="*/ 1 h 30"/>
                    <a:gd name="T8" fmla="*/ 1 w 28"/>
                    <a:gd name="T9" fmla="*/ 1 h 30"/>
                    <a:gd name="T10" fmla="*/ 0 w 28"/>
                    <a:gd name="T11" fmla="*/ 1 h 30"/>
                    <a:gd name="T12" fmla="*/ 1 w 28"/>
                    <a:gd name="T13" fmla="*/ 1 h 30"/>
                    <a:gd name="T14" fmla="*/ 0 w 28"/>
                    <a:gd name="T15" fmla="*/ 2 h 30"/>
                    <a:gd name="T16" fmla="*/ 1 w 28"/>
                    <a:gd name="T17" fmla="*/ 2 h 30"/>
                    <a:gd name="T18" fmla="*/ 1 w 28"/>
                    <a:gd name="T19" fmla="*/ 2 h 30"/>
                    <a:gd name="T20" fmla="*/ 1 w 28"/>
                    <a:gd name="T21" fmla="*/ 2 h 30"/>
                    <a:gd name="T22" fmla="*/ 1 w 28"/>
                    <a:gd name="T23" fmla="*/ 2 h 30"/>
                    <a:gd name="T24" fmla="*/ 1 w 28"/>
                    <a:gd name="T25" fmla="*/ 2 h 30"/>
                    <a:gd name="T26" fmla="*/ 2 w 28"/>
                    <a:gd name="T27" fmla="*/ 2 h 30"/>
                    <a:gd name="T28" fmla="*/ 2 w 28"/>
                    <a:gd name="T29" fmla="*/ 2 h 30"/>
                    <a:gd name="T30" fmla="*/ 2 w 28"/>
                    <a:gd name="T31" fmla="*/ 2 h 30"/>
                    <a:gd name="T32" fmla="*/ 2 w 28"/>
                    <a:gd name="T33" fmla="*/ 2 h 30"/>
                    <a:gd name="T34" fmla="*/ 2 w 28"/>
                    <a:gd name="T35" fmla="*/ 2 h 30"/>
                    <a:gd name="T36" fmla="*/ 2 w 28"/>
                    <a:gd name="T37" fmla="*/ 1 h 30"/>
                    <a:gd name="T38" fmla="*/ 2 w 28"/>
                    <a:gd name="T39" fmla="*/ 1 h 30"/>
                    <a:gd name="T40" fmla="*/ 2 w 28"/>
                    <a:gd name="T41" fmla="*/ 1 h 30"/>
                    <a:gd name="T42" fmla="*/ 2 w 28"/>
                    <a:gd name="T43" fmla="*/ 1 h 30"/>
                    <a:gd name="T44" fmla="*/ 2 w 28"/>
                    <a:gd name="T45" fmla="*/ 1 h 30"/>
                    <a:gd name="T46" fmla="*/ 2 w 28"/>
                    <a:gd name="T47" fmla="*/ 0 h 30"/>
                    <a:gd name="T48" fmla="*/ 1 w 28"/>
                    <a:gd name="T49" fmla="*/ 1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30"/>
                    <a:gd name="T77" fmla="*/ 28 w 28"/>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30">
                      <a:moveTo>
                        <a:pt x="14" y="8"/>
                      </a:moveTo>
                      <a:lnTo>
                        <a:pt x="11" y="2"/>
                      </a:lnTo>
                      <a:lnTo>
                        <a:pt x="10" y="8"/>
                      </a:lnTo>
                      <a:lnTo>
                        <a:pt x="0" y="2"/>
                      </a:lnTo>
                      <a:lnTo>
                        <a:pt x="6" y="11"/>
                      </a:lnTo>
                      <a:lnTo>
                        <a:pt x="0" y="12"/>
                      </a:lnTo>
                      <a:lnTo>
                        <a:pt x="6" y="16"/>
                      </a:lnTo>
                      <a:lnTo>
                        <a:pt x="0" y="20"/>
                      </a:lnTo>
                      <a:lnTo>
                        <a:pt x="7" y="19"/>
                      </a:lnTo>
                      <a:lnTo>
                        <a:pt x="6" y="24"/>
                      </a:lnTo>
                      <a:lnTo>
                        <a:pt x="10" y="22"/>
                      </a:lnTo>
                      <a:lnTo>
                        <a:pt x="11" y="30"/>
                      </a:lnTo>
                      <a:lnTo>
                        <a:pt x="14" y="20"/>
                      </a:lnTo>
                      <a:lnTo>
                        <a:pt x="17" y="27"/>
                      </a:lnTo>
                      <a:lnTo>
                        <a:pt x="18" y="20"/>
                      </a:lnTo>
                      <a:lnTo>
                        <a:pt x="24" y="24"/>
                      </a:lnTo>
                      <a:lnTo>
                        <a:pt x="21" y="18"/>
                      </a:lnTo>
                      <a:lnTo>
                        <a:pt x="28" y="18"/>
                      </a:lnTo>
                      <a:lnTo>
                        <a:pt x="22" y="15"/>
                      </a:lnTo>
                      <a:lnTo>
                        <a:pt x="26" y="11"/>
                      </a:lnTo>
                      <a:lnTo>
                        <a:pt x="21" y="9"/>
                      </a:lnTo>
                      <a:lnTo>
                        <a:pt x="24" y="5"/>
                      </a:lnTo>
                      <a:lnTo>
                        <a:pt x="18" y="6"/>
                      </a:lnTo>
                      <a:lnTo>
                        <a:pt x="18" y="0"/>
                      </a:lnTo>
                      <a:lnTo>
                        <a:pt x="14" y="8"/>
                      </a:lnTo>
                      <a:close/>
                    </a:path>
                  </a:pathLst>
                </a:custGeom>
                <a:solidFill>
                  <a:srgbClr val="FFF100"/>
                </a:solidFill>
                <a:ln w="9525">
                  <a:noFill/>
                  <a:round/>
                  <a:headEnd/>
                  <a:tailEnd/>
                </a:ln>
              </p:spPr>
              <p:txBody>
                <a:bodyPr/>
                <a:lstStyle/>
                <a:p>
                  <a:endParaRPr lang="en-US"/>
                </a:p>
              </p:txBody>
            </p:sp>
            <p:sp>
              <p:nvSpPr>
                <p:cNvPr id="2688" name="Freeform 52"/>
                <p:cNvSpPr>
                  <a:spLocks noChangeAspect="1"/>
                </p:cNvSpPr>
                <p:nvPr/>
              </p:nvSpPr>
              <p:spPr bwMode="auto">
                <a:xfrm>
                  <a:off x="3890" y="661"/>
                  <a:ext cx="13" cy="14"/>
                </a:xfrm>
                <a:custGeom>
                  <a:avLst/>
                  <a:gdLst>
                    <a:gd name="T0" fmla="*/ 1 w 26"/>
                    <a:gd name="T1" fmla="*/ 1 h 28"/>
                    <a:gd name="T2" fmla="*/ 1 w 26"/>
                    <a:gd name="T3" fmla="*/ 1 h 28"/>
                    <a:gd name="T4" fmla="*/ 1 w 26"/>
                    <a:gd name="T5" fmla="*/ 1 h 28"/>
                    <a:gd name="T6" fmla="*/ 0 w 26"/>
                    <a:gd name="T7" fmla="*/ 1 h 28"/>
                    <a:gd name="T8" fmla="*/ 1 w 26"/>
                    <a:gd name="T9" fmla="*/ 1 h 28"/>
                    <a:gd name="T10" fmla="*/ 0 w 26"/>
                    <a:gd name="T11" fmla="*/ 1 h 28"/>
                    <a:gd name="T12" fmla="*/ 1 w 26"/>
                    <a:gd name="T13" fmla="*/ 1 h 28"/>
                    <a:gd name="T14" fmla="*/ 0 w 26"/>
                    <a:gd name="T15" fmla="*/ 2 h 28"/>
                    <a:gd name="T16" fmla="*/ 1 w 26"/>
                    <a:gd name="T17" fmla="*/ 2 h 28"/>
                    <a:gd name="T18" fmla="*/ 1 w 26"/>
                    <a:gd name="T19" fmla="*/ 2 h 28"/>
                    <a:gd name="T20" fmla="*/ 1 w 26"/>
                    <a:gd name="T21" fmla="*/ 2 h 28"/>
                    <a:gd name="T22" fmla="*/ 1 w 26"/>
                    <a:gd name="T23" fmla="*/ 2 h 28"/>
                    <a:gd name="T24" fmla="*/ 1 w 26"/>
                    <a:gd name="T25" fmla="*/ 2 h 28"/>
                    <a:gd name="T26" fmla="*/ 1 w 26"/>
                    <a:gd name="T27" fmla="*/ 2 h 28"/>
                    <a:gd name="T28" fmla="*/ 1 w 26"/>
                    <a:gd name="T29" fmla="*/ 2 h 28"/>
                    <a:gd name="T30" fmla="*/ 2 w 26"/>
                    <a:gd name="T31" fmla="*/ 2 h 28"/>
                    <a:gd name="T32" fmla="*/ 2 w 26"/>
                    <a:gd name="T33" fmla="*/ 2 h 28"/>
                    <a:gd name="T34" fmla="*/ 2 w 26"/>
                    <a:gd name="T35" fmla="*/ 2 h 28"/>
                    <a:gd name="T36" fmla="*/ 2 w 26"/>
                    <a:gd name="T37" fmla="*/ 1 h 28"/>
                    <a:gd name="T38" fmla="*/ 2 w 26"/>
                    <a:gd name="T39" fmla="*/ 1 h 28"/>
                    <a:gd name="T40" fmla="*/ 2 w 26"/>
                    <a:gd name="T41" fmla="*/ 1 h 28"/>
                    <a:gd name="T42" fmla="*/ 2 w 26"/>
                    <a:gd name="T43" fmla="*/ 1 h 28"/>
                    <a:gd name="T44" fmla="*/ 1 w 26"/>
                    <a:gd name="T45" fmla="*/ 1 h 28"/>
                    <a:gd name="T46" fmla="*/ 2 w 26"/>
                    <a:gd name="T47" fmla="*/ 0 h 28"/>
                    <a:gd name="T48" fmla="*/ 1 w 26"/>
                    <a:gd name="T49" fmla="*/ 1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28"/>
                    <a:gd name="T77" fmla="*/ 26 w 2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28">
                      <a:moveTo>
                        <a:pt x="12" y="7"/>
                      </a:moveTo>
                      <a:lnTo>
                        <a:pt x="9" y="3"/>
                      </a:lnTo>
                      <a:lnTo>
                        <a:pt x="8" y="8"/>
                      </a:lnTo>
                      <a:lnTo>
                        <a:pt x="0" y="3"/>
                      </a:lnTo>
                      <a:lnTo>
                        <a:pt x="5" y="10"/>
                      </a:lnTo>
                      <a:lnTo>
                        <a:pt x="0" y="11"/>
                      </a:lnTo>
                      <a:lnTo>
                        <a:pt x="4" y="15"/>
                      </a:lnTo>
                      <a:lnTo>
                        <a:pt x="0" y="18"/>
                      </a:lnTo>
                      <a:lnTo>
                        <a:pt x="6" y="18"/>
                      </a:lnTo>
                      <a:lnTo>
                        <a:pt x="5" y="22"/>
                      </a:lnTo>
                      <a:lnTo>
                        <a:pt x="9" y="19"/>
                      </a:lnTo>
                      <a:lnTo>
                        <a:pt x="9" y="28"/>
                      </a:lnTo>
                      <a:lnTo>
                        <a:pt x="12" y="19"/>
                      </a:lnTo>
                      <a:lnTo>
                        <a:pt x="16" y="25"/>
                      </a:lnTo>
                      <a:lnTo>
                        <a:pt x="16" y="18"/>
                      </a:lnTo>
                      <a:lnTo>
                        <a:pt x="22" y="23"/>
                      </a:lnTo>
                      <a:lnTo>
                        <a:pt x="20" y="17"/>
                      </a:lnTo>
                      <a:lnTo>
                        <a:pt x="26" y="17"/>
                      </a:lnTo>
                      <a:lnTo>
                        <a:pt x="20" y="14"/>
                      </a:lnTo>
                      <a:lnTo>
                        <a:pt x="24" y="10"/>
                      </a:lnTo>
                      <a:lnTo>
                        <a:pt x="19" y="10"/>
                      </a:lnTo>
                      <a:lnTo>
                        <a:pt x="22" y="5"/>
                      </a:lnTo>
                      <a:lnTo>
                        <a:pt x="16" y="7"/>
                      </a:lnTo>
                      <a:lnTo>
                        <a:pt x="17" y="0"/>
                      </a:lnTo>
                      <a:lnTo>
                        <a:pt x="12" y="7"/>
                      </a:lnTo>
                      <a:close/>
                    </a:path>
                  </a:pathLst>
                </a:custGeom>
                <a:solidFill>
                  <a:srgbClr val="FFF300"/>
                </a:solidFill>
                <a:ln w="9525">
                  <a:noFill/>
                  <a:round/>
                  <a:headEnd/>
                  <a:tailEnd/>
                </a:ln>
              </p:spPr>
              <p:txBody>
                <a:bodyPr/>
                <a:lstStyle/>
                <a:p>
                  <a:endParaRPr lang="en-US"/>
                </a:p>
              </p:txBody>
            </p:sp>
            <p:sp>
              <p:nvSpPr>
                <p:cNvPr id="2689" name="Freeform 53"/>
                <p:cNvSpPr>
                  <a:spLocks noChangeAspect="1"/>
                </p:cNvSpPr>
                <p:nvPr/>
              </p:nvSpPr>
              <p:spPr bwMode="auto">
                <a:xfrm>
                  <a:off x="3890" y="662"/>
                  <a:ext cx="12" cy="13"/>
                </a:xfrm>
                <a:custGeom>
                  <a:avLst/>
                  <a:gdLst>
                    <a:gd name="T0" fmla="*/ 1 w 23"/>
                    <a:gd name="T1" fmla="*/ 1 h 25"/>
                    <a:gd name="T2" fmla="*/ 1 w 23"/>
                    <a:gd name="T3" fmla="*/ 1 h 25"/>
                    <a:gd name="T4" fmla="*/ 1 w 23"/>
                    <a:gd name="T5" fmla="*/ 1 h 25"/>
                    <a:gd name="T6" fmla="*/ 0 w 23"/>
                    <a:gd name="T7" fmla="*/ 1 h 25"/>
                    <a:gd name="T8" fmla="*/ 1 w 23"/>
                    <a:gd name="T9" fmla="*/ 1 h 25"/>
                    <a:gd name="T10" fmla="*/ 0 w 23"/>
                    <a:gd name="T11" fmla="*/ 1 h 25"/>
                    <a:gd name="T12" fmla="*/ 1 w 23"/>
                    <a:gd name="T13" fmla="*/ 1 h 25"/>
                    <a:gd name="T14" fmla="*/ 0 w 23"/>
                    <a:gd name="T15" fmla="*/ 2 h 25"/>
                    <a:gd name="T16" fmla="*/ 1 w 23"/>
                    <a:gd name="T17" fmla="*/ 2 h 25"/>
                    <a:gd name="T18" fmla="*/ 1 w 23"/>
                    <a:gd name="T19" fmla="*/ 2 h 25"/>
                    <a:gd name="T20" fmla="*/ 1 w 23"/>
                    <a:gd name="T21" fmla="*/ 2 h 25"/>
                    <a:gd name="T22" fmla="*/ 1 w 23"/>
                    <a:gd name="T23" fmla="*/ 2 h 25"/>
                    <a:gd name="T24" fmla="*/ 1 w 23"/>
                    <a:gd name="T25" fmla="*/ 2 h 25"/>
                    <a:gd name="T26" fmla="*/ 1 w 23"/>
                    <a:gd name="T27" fmla="*/ 2 h 25"/>
                    <a:gd name="T28" fmla="*/ 1 w 23"/>
                    <a:gd name="T29" fmla="*/ 2 h 25"/>
                    <a:gd name="T30" fmla="*/ 2 w 23"/>
                    <a:gd name="T31" fmla="*/ 2 h 25"/>
                    <a:gd name="T32" fmla="*/ 2 w 23"/>
                    <a:gd name="T33" fmla="*/ 1 h 25"/>
                    <a:gd name="T34" fmla="*/ 2 w 23"/>
                    <a:gd name="T35" fmla="*/ 1 h 25"/>
                    <a:gd name="T36" fmla="*/ 2 w 23"/>
                    <a:gd name="T37" fmla="*/ 1 h 25"/>
                    <a:gd name="T38" fmla="*/ 2 w 23"/>
                    <a:gd name="T39" fmla="*/ 1 h 25"/>
                    <a:gd name="T40" fmla="*/ 2 w 23"/>
                    <a:gd name="T41" fmla="*/ 1 h 25"/>
                    <a:gd name="T42" fmla="*/ 2 w 23"/>
                    <a:gd name="T43" fmla="*/ 1 h 25"/>
                    <a:gd name="T44" fmla="*/ 1 w 23"/>
                    <a:gd name="T45" fmla="*/ 1 h 25"/>
                    <a:gd name="T46" fmla="*/ 1 w 23"/>
                    <a:gd name="T47" fmla="*/ 0 h 25"/>
                    <a:gd name="T48" fmla="*/ 1 w 23"/>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
                    <a:gd name="T76" fmla="*/ 0 h 25"/>
                    <a:gd name="T77" fmla="*/ 23 w 23"/>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 h="25">
                      <a:moveTo>
                        <a:pt x="11" y="7"/>
                      </a:moveTo>
                      <a:lnTo>
                        <a:pt x="8" y="3"/>
                      </a:lnTo>
                      <a:lnTo>
                        <a:pt x="8" y="7"/>
                      </a:lnTo>
                      <a:lnTo>
                        <a:pt x="0" y="3"/>
                      </a:lnTo>
                      <a:lnTo>
                        <a:pt x="5" y="9"/>
                      </a:lnTo>
                      <a:lnTo>
                        <a:pt x="0" y="10"/>
                      </a:lnTo>
                      <a:lnTo>
                        <a:pt x="4" y="14"/>
                      </a:lnTo>
                      <a:lnTo>
                        <a:pt x="0" y="17"/>
                      </a:lnTo>
                      <a:lnTo>
                        <a:pt x="5" y="17"/>
                      </a:lnTo>
                      <a:lnTo>
                        <a:pt x="5" y="21"/>
                      </a:lnTo>
                      <a:lnTo>
                        <a:pt x="8" y="18"/>
                      </a:lnTo>
                      <a:lnTo>
                        <a:pt x="10" y="25"/>
                      </a:lnTo>
                      <a:lnTo>
                        <a:pt x="11" y="17"/>
                      </a:lnTo>
                      <a:lnTo>
                        <a:pt x="14" y="22"/>
                      </a:lnTo>
                      <a:lnTo>
                        <a:pt x="15" y="17"/>
                      </a:lnTo>
                      <a:lnTo>
                        <a:pt x="19" y="21"/>
                      </a:lnTo>
                      <a:lnTo>
                        <a:pt x="18" y="16"/>
                      </a:lnTo>
                      <a:lnTo>
                        <a:pt x="23" y="16"/>
                      </a:lnTo>
                      <a:lnTo>
                        <a:pt x="19" y="13"/>
                      </a:lnTo>
                      <a:lnTo>
                        <a:pt x="22" y="10"/>
                      </a:lnTo>
                      <a:lnTo>
                        <a:pt x="18" y="9"/>
                      </a:lnTo>
                      <a:lnTo>
                        <a:pt x="19" y="6"/>
                      </a:lnTo>
                      <a:lnTo>
                        <a:pt x="15" y="6"/>
                      </a:lnTo>
                      <a:lnTo>
                        <a:pt x="15" y="0"/>
                      </a:lnTo>
                      <a:lnTo>
                        <a:pt x="11" y="7"/>
                      </a:lnTo>
                      <a:close/>
                    </a:path>
                  </a:pathLst>
                </a:custGeom>
                <a:solidFill>
                  <a:srgbClr val="FFF400"/>
                </a:solidFill>
                <a:ln w="9525">
                  <a:noFill/>
                  <a:round/>
                  <a:headEnd/>
                  <a:tailEnd/>
                </a:ln>
              </p:spPr>
              <p:txBody>
                <a:bodyPr/>
                <a:lstStyle/>
                <a:p>
                  <a:endParaRPr lang="en-US"/>
                </a:p>
              </p:txBody>
            </p:sp>
            <p:sp>
              <p:nvSpPr>
                <p:cNvPr id="2690" name="Freeform 54"/>
                <p:cNvSpPr>
                  <a:spLocks noChangeAspect="1"/>
                </p:cNvSpPr>
                <p:nvPr/>
              </p:nvSpPr>
              <p:spPr bwMode="auto">
                <a:xfrm>
                  <a:off x="3890" y="663"/>
                  <a:ext cx="12" cy="11"/>
                </a:xfrm>
                <a:custGeom>
                  <a:avLst/>
                  <a:gdLst>
                    <a:gd name="T0" fmla="*/ 1 w 22"/>
                    <a:gd name="T1" fmla="*/ 1 h 22"/>
                    <a:gd name="T2" fmla="*/ 1 w 22"/>
                    <a:gd name="T3" fmla="*/ 1 h 22"/>
                    <a:gd name="T4" fmla="*/ 1 w 22"/>
                    <a:gd name="T5" fmla="*/ 1 h 22"/>
                    <a:gd name="T6" fmla="*/ 0 w 22"/>
                    <a:gd name="T7" fmla="*/ 1 h 22"/>
                    <a:gd name="T8" fmla="*/ 1 w 22"/>
                    <a:gd name="T9" fmla="*/ 1 h 22"/>
                    <a:gd name="T10" fmla="*/ 0 w 22"/>
                    <a:gd name="T11" fmla="*/ 1 h 22"/>
                    <a:gd name="T12" fmla="*/ 1 w 22"/>
                    <a:gd name="T13" fmla="*/ 1 h 22"/>
                    <a:gd name="T14" fmla="*/ 0 w 22"/>
                    <a:gd name="T15" fmla="*/ 1 h 22"/>
                    <a:gd name="T16" fmla="*/ 1 w 22"/>
                    <a:gd name="T17" fmla="*/ 1 h 22"/>
                    <a:gd name="T18" fmla="*/ 1 w 22"/>
                    <a:gd name="T19" fmla="*/ 1 h 22"/>
                    <a:gd name="T20" fmla="*/ 1 w 22"/>
                    <a:gd name="T21" fmla="*/ 1 h 22"/>
                    <a:gd name="T22" fmla="*/ 1 w 22"/>
                    <a:gd name="T23" fmla="*/ 1 h 22"/>
                    <a:gd name="T24" fmla="*/ 1 w 22"/>
                    <a:gd name="T25" fmla="*/ 1 h 22"/>
                    <a:gd name="T26" fmla="*/ 1 w 22"/>
                    <a:gd name="T27" fmla="*/ 1 h 22"/>
                    <a:gd name="T28" fmla="*/ 1 w 22"/>
                    <a:gd name="T29" fmla="*/ 1 h 22"/>
                    <a:gd name="T30" fmla="*/ 2 w 22"/>
                    <a:gd name="T31" fmla="*/ 1 h 22"/>
                    <a:gd name="T32" fmla="*/ 2 w 22"/>
                    <a:gd name="T33" fmla="*/ 1 h 22"/>
                    <a:gd name="T34" fmla="*/ 2 w 22"/>
                    <a:gd name="T35" fmla="*/ 1 h 22"/>
                    <a:gd name="T36" fmla="*/ 2 w 22"/>
                    <a:gd name="T37" fmla="*/ 1 h 22"/>
                    <a:gd name="T38" fmla="*/ 2 w 22"/>
                    <a:gd name="T39" fmla="*/ 1 h 22"/>
                    <a:gd name="T40" fmla="*/ 2 w 22"/>
                    <a:gd name="T41" fmla="*/ 1 h 22"/>
                    <a:gd name="T42" fmla="*/ 2 w 22"/>
                    <a:gd name="T43" fmla="*/ 1 h 22"/>
                    <a:gd name="T44" fmla="*/ 1 w 22"/>
                    <a:gd name="T45" fmla="*/ 1 h 22"/>
                    <a:gd name="T46" fmla="*/ 1 w 22"/>
                    <a:gd name="T47" fmla="*/ 0 h 22"/>
                    <a:gd name="T48" fmla="*/ 1 w 22"/>
                    <a:gd name="T49" fmla="*/ 1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22"/>
                    <a:gd name="T77" fmla="*/ 22 w 22"/>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22">
                      <a:moveTo>
                        <a:pt x="11" y="5"/>
                      </a:moveTo>
                      <a:lnTo>
                        <a:pt x="8" y="2"/>
                      </a:lnTo>
                      <a:lnTo>
                        <a:pt x="7" y="7"/>
                      </a:lnTo>
                      <a:lnTo>
                        <a:pt x="0" y="2"/>
                      </a:lnTo>
                      <a:lnTo>
                        <a:pt x="4" y="8"/>
                      </a:lnTo>
                      <a:lnTo>
                        <a:pt x="0" y="8"/>
                      </a:lnTo>
                      <a:lnTo>
                        <a:pt x="4" y="12"/>
                      </a:lnTo>
                      <a:lnTo>
                        <a:pt x="0" y="15"/>
                      </a:lnTo>
                      <a:lnTo>
                        <a:pt x="5" y="14"/>
                      </a:lnTo>
                      <a:lnTo>
                        <a:pt x="4" y="18"/>
                      </a:lnTo>
                      <a:lnTo>
                        <a:pt x="8" y="15"/>
                      </a:lnTo>
                      <a:lnTo>
                        <a:pt x="8" y="22"/>
                      </a:lnTo>
                      <a:lnTo>
                        <a:pt x="11" y="15"/>
                      </a:lnTo>
                      <a:lnTo>
                        <a:pt x="14" y="20"/>
                      </a:lnTo>
                      <a:lnTo>
                        <a:pt x="14" y="15"/>
                      </a:lnTo>
                      <a:lnTo>
                        <a:pt x="18" y="18"/>
                      </a:lnTo>
                      <a:lnTo>
                        <a:pt x="16" y="12"/>
                      </a:lnTo>
                      <a:lnTo>
                        <a:pt x="22" y="14"/>
                      </a:lnTo>
                      <a:lnTo>
                        <a:pt x="18" y="11"/>
                      </a:lnTo>
                      <a:lnTo>
                        <a:pt x="22" y="8"/>
                      </a:lnTo>
                      <a:lnTo>
                        <a:pt x="16" y="7"/>
                      </a:lnTo>
                      <a:lnTo>
                        <a:pt x="19" y="4"/>
                      </a:lnTo>
                      <a:lnTo>
                        <a:pt x="14" y="5"/>
                      </a:lnTo>
                      <a:lnTo>
                        <a:pt x="15" y="0"/>
                      </a:lnTo>
                      <a:lnTo>
                        <a:pt x="11" y="5"/>
                      </a:lnTo>
                      <a:close/>
                    </a:path>
                  </a:pathLst>
                </a:custGeom>
                <a:solidFill>
                  <a:srgbClr val="FFF600"/>
                </a:solidFill>
                <a:ln w="9525">
                  <a:noFill/>
                  <a:round/>
                  <a:headEnd/>
                  <a:tailEnd/>
                </a:ln>
              </p:spPr>
              <p:txBody>
                <a:bodyPr/>
                <a:lstStyle/>
                <a:p>
                  <a:endParaRPr lang="en-US"/>
                </a:p>
              </p:txBody>
            </p:sp>
            <p:sp>
              <p:nvSpPr>
                <p:cNvPr id="2691" name="Freeform 55"/>
                <p:cNvSpPr>
                  <a:spLocks noChangeAspect="1"/>
                </p:cNvSpPr>
                <p:nvPr/>
              </p:nvSpPr>
              <p:spPr bwMode="auto">
                <a:xfrm>
                  <a:off x="3891" y="664"/>
                  <a:ext cx="10" cy="9"/>
                </a:xfrm>
                <a:custGeom>
                  <a:avLst/>
                  <a:gdLst>
                    <a:gd name="T0" fmla="*/ 1 w 20"/>
                    <a:gd name="T1" fmla="*/ 0 h 19"/>
                    <a:gd name="T2" fmla="*/ 1 w 20"/>
                    <a:gd name="T3" fmla="*/ 0 h 19"/>
                    <a:gd name="T4" fmla="*/ 1 w 20"/>
                    <a:gd name="T5" fmla="*/ 0 h 19"/>
                    <a:gd name="T6" fmla="*/ 0 w 20"/>
                    <a:gd name="T7" fmla="*/ 0 h 19"/>
                    <a:gd name="T8" fmla="*/ 1 w 20"/>
                    <a:gd name="T9" fmla="*/ 0 h 19"/>
                    <a:gd name="T10" fmla="*/ 0 w 20"/>
                    <a:gd name="T11" fmla="*/ 0 h 19"/>
                    <a:gd name="T12" fmla="*/ 1 w 20"/>
                    <a:gd name="T13" fmla="*/ 0 h 19"/>
                    <a:gd name="T14" fmla="*/ 0 w 20"/>
                    <a:gd name="T15" fmla="*/ 0 h 19"/>
                    <a:gd name="T16" fmla="*/ 1 w 20"/>
                    <a:gd name="T17" fmla="*/ 0 h 19"/>
                    <a:gd name="T18" fmla="*/ 1 w 20"/>
                    <a:gd name="T19" fmla="*/ 0 h 19"/>
                    <a:gd name="T20" fmla="*/ 1 w 20"/>
                    <a:gd name="T21" fmla="*/ 0 h 19"/>
                    <a:gd name="T22" fmla="*/ 1 w 20"/>
                    <a:gd name="T23" fmla="*/ 1 h 19"/>
                    <a:gd name="T24" fmla="*/ 1 w 20"/>
                    <a:gd name="T25" fmla="*/ 0 h 19"/>
                    <a:gd name="T26" fmla="*/ 1 w 20"/>
                    <a:gd name="T27" fmla="*/ 1 h 19"/>
                    <a:gd name="T28" fmla="*/ 1 w 20"/>
                    <a:gd name="T29" fmla="*/ 0 h 19"/>
                    <a:gd name="T30" fmla="*/ 1 w 20"/>
                    <a:gd name="T31" fmla="*/ 1 h 19"/>
                    <a:gd name="T32" fmla="*/ 1 w 20"/>
                    <a:gd name="T33" fmla="*/ 0 h 19"/>
                    <a:gd name="T34" fmla="*/ 1 w 20"/>
                    <a:gd name="T35" fmla="*/ 0 h 19"/>
                    <a:gd name="T36" fmla="*/ 1 w 20"/>
                    <a:gd name="T37" fmla="*/ 0 h 19"/>
                    <a:gd name="T38" fmla="*/ 1 w 20"/>
                    <a:gd name="T39" fmla="*/ 0 h 19"/>
                    <a:gd name="T40" fmla="*/ 1 w 20"/>
                    <a:gd name="T41" fmla="*/ 0 h 19"/>
                    <a:gd name="T42" fmla="*/ 1 w 20"/>
                    <a:gd name="T43" fmla="*/ 0 h 19"/>
                    <a:gd name="T44" fmla="*/ 1 w 20"/>
                    <a:gd name="T45" fmla="*/ 0 h 19"/>
                    <a:gd name="T46" fmla="*/ 1 w 20"/>
                    <a:gd name="T47" fmla="*/ 0 h 19"/>
                    <a:gd name="T48" fmla="*/ 1 w 20"/>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19"/>
                    <a:gd name="T77" fmla="*/ 20 w 20"/>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19">
                      <a:moveTo>
                        <a:pt x="10" y="6"/>
                      </a:moveTo>
                      <a:lnTo>
                        <a:pt x="7" y="1"/>
                      </a:lnTo>
                      <a:lnTo>
                        <a:pt x="7" y="6"/>
                      </a:lnTo>
                      <a:lnTo>
                        <a:pt x="0" y="1"/>
                      </a:lnTo>
                      <a:lnTo>
                        <a:pt x="4" y="7"/>
                      </a:lnTo>
                      <a:lnTo>
                        <a:pt x="0" y="8"/>
                      </a:lnTo>
                      <a:lnTo>
                        <a:pt x="3" y="11"/>
                      </a:lnTo>
                      <a:lnTo>
                        <a:pt x="0" y="13"/>
                      </a:lnTo>
                      <a:lnTo>
                        <a:pt x="6" y="13"/>
                      </a:lnTo>
                      <a:lnTo>
                        <a:pt x="4" y="15"/>
                      </a:lnTo>
                      <a:lnTo>
                        <a:pt x="7" y="14"/>
                      </a:lnTo>
                      <a:lnTo>
                        <a:pt x="7" y="19"/>
                      </a:lnTo>
                      <a:lnTo>
                        <a:pt x="10" y="14"/>
                      </a:lnTo>
                      <a:lnTo>
                        <a:pt x="13" y="18"/>
                      </a:lnTo>
                      <a:lnTo>
                        <a:pt x="13" y="13"/>
                      </a:lnTo>
                      <a:lnTo>
                        <a:pt x="17" y="17"/>
                      </a:lnTo>
                      <a:lnTo>
                        <a:pt x="15" y="11"/>
                      </a:lnTo>
                      <a:lnTo>
                        <a:pt x="20" y="13"/>
                      </a:lnTo>
                      <a:lnTo>
                        <a:pt x="15" y="10"/>
                      </a:lnTo>
                      <a:lnTo>
                        <a:pt x="20" y="7"/>
                      </a:lnTo>
                      <a:lnTo>
                        <a:pt x="15" y="7"/>
                      </a:lnTo>
                      <a:lnTo>
                        <a:pt x="17" y="4"/>
                      </a:lnTo>
                      <a:lnTo>
                        <a:pt x="13" y="4"/>
                      </a:lnTo>
                      <a:lnTo>
                        <a:pt x="13" y="0"/>
                      </a:lnTo>
                      <a:lnTo>
                        <a:pt x="10" y="6"/>
                      </a:lnTo>
                      <a:close/>
                    </a:path>
                  </a:pathLst>
                </a:custGeom>
                <a:solidFill>
                  <a:srgbClr val="FFF800"/>
                </a:solidFill>
                <a:ln w="9525">
                  <a:noFill/>
                  <a:round/>
                  <a:headEnd/>
                  <a:tailEnd/>
                </a:ln>
              </p:spPr>
              <p:txBody>
                <a:bodyPr/>
                <a:lstStyle/>
                <a:p>
                  <a:endParaRPr lang="en-US"/>
                </a:p>
              </p:txBody>
            </p:sp>
            <p:sp>
              <p:nvSpPr>
                <p:cNvPr id="2692" name="Freeform 56"/>
                <p:cNvSpPr>
                  <a:spLocks noChangeAspect="1"/>
                </p:cNvSpPr>
                <p:nvPr/>
              </p:nvSpPr>
              <p:spPr bwMode="auto">
                <a:xfrm>
                  <a:off x="3892" y="664"/>
                  <a:ext cx="8" cy="9"/>
                </a:xfrm>
                <a:custGeom>
                  <a:avLst/>
                  <a:gdLst>
                    <a:gd name="T0" fmla="*/ 1 w 16"/>
                    <a:gd name="T1" fmla="*/ 1 h 17"/>
                    <a:gd name="T2" fmla="*/ 1 w 16"/>
                    <a:gd name="T3" fmla="*/ 1 h 17"/>
                    <a:gd name="T4" fmla="*/ 1 w 16"/>
                    <a:gd name="T5" fmla="*/ 1 h 17"/>
                    <a:gd name="T6" fmla="*/ 0 w 16"/>
                    <a:gd name="T7" fmla="*/ 1 h 17"/>
                    <a:gd name="T8" fmla="*/ 1 w 16"/>
                    <a:gd name="T9" fmla="*/ 1 h 17"/>
                    <a:gd name="T10" fmla="*/ 0 w 16"/>
                    <a:gd name="T11" fmla="*/ 1 h 17"/>
                    <a:gd name="T12" fmla="*/ 1 w 16"/>
                    <a:gd name="T13" fmla="*/ 1 h 17"/>
                    <a:gd name="T14" fmla="*/ 0 w 16"/>
                    <a:gd name="T15" fmla="*/ 1 h 17"/>
                    <a:gd name="T16" fmla="*/ 1 w 16"/>
                    <a:gd name="T17" fmla="*/ 1 h 17"/>
                    <a:gd name="T18" fmla="*/ 1 w 16"/>
                    <a:gd name="T19" fmla="*/ 1 h 17"/>
                    <a:gd name="T20" fmla="*/ 1 w 16"/>
                    <a:gd name="T21" fmla="*/ 1 h 17"/>
                    <a:gd name="T22" fmla="*/ 1 w 16"/>
                    <a:gd name="T23" fmla="*/ 2 h 17"/>
                    <a:gd name="T24" fmla="*/ 1 w 16"/>
                    <a:gd name="T25" fmla="*/ 1 h 17"/>
                    <a:gd name="T26" fmla="*/ 1 w 16"/>
                    <a:gd name="T27" fmla="*/ 1 h 17"/>
                    <a:gd name="T28" fmla="*/ 1 w 16"/>
                    <a:gd name="T29" fmla="*/ 1 h 17"/>
                    <a:gd name="T30" fmla="*/ 1 w 16"/>
                    <a:gd name="T31" fmla="*/ 1 h 17"/>
                    <a:gd name="T32" fmla="*/ 1 w 16"/>
                    <a:gd name="T33" fmla="*/ 1 h 17"/>
                    <a:gd name="T34" fmla="*/ 1 w 16"/>
                    <a:gd name="T35" fmla="*/ 1 h 17"/>
                    <a:gd name="T36" fmla="*/ 1 w 16"/>
                    <a:gd name="T37" fmla="*/ 1 h 17"/>
                    <a:gd name="T38" fmla="*/ 1 w 16"/>
                    <a:gd name="T39" fmla="*/ 1 h 17"/>
                    <a:gd name="T40" fmla="*/ 1 w 16"/>
                    <a:gd name="T41" fmla="*/ 1 h 17"/>
                    <a:gd name="T42" fmla="*/ 1 w 16"/>
                    <a:gd name="T43" fmla="*/ 1 h 17"/>
                    <a:gd name="T44" fmla="*/ 1 w 16"/>
                    <a:gd name="T45" fmla="*/ 1 h 17"/>
                    <a:gd name="T46" fmla="*/ 1 w 16"/>
                    <a:gd name="T47" fmla="*/ 0 h 17"/>
                    <a:gd name="T48" fmla="*/ 1 w 16"/>
                    <a:gd name="T49" fmla="*/ 1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
                    <a:gd name="T76" fmla="*/ 0 h 17"/>
                    <a:gd name="T77" fmla="*/ 16 w 16"/>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 h="17">
                      <a:moveTo>
                        <a:pt x="8" y="5"/>
                      </a:moveTo>
                      <a:lnTo>
                        <a:pt x="7" y="2"/>
                      </a:lnTo>
                      <a:lnTo>
                        <a:pt x="5" y="5"/>
                      </a:lnTo>
                      <a:lnTo>
                        <a:pt x="0" y="2"/>
                      </a:lnTo>
                      <a:lnTo>
                        <a:pt x="4" y="6"/>
                      </a:lnTo>
                      <a:lnTo>
                        <a:pt x="0" y="7"/>
                      </a:lnTo>
                      <a:lnTo>
                        <a:pt x="2" y="9"/>
                      </a:lnTo>
                      <a:lnTo>
                        <a:pt x="0" y="12"/>
                      </a:lnTo>
                      <a:lnTo>
                        <a:pt x="4" y="12"/>
                      </a:lnTo>
                      <a:lnTo>
                        <a:pt x="4" y="14"/>
                      </a:lnTo>
                      <a:lnTo>
                        <a:pt x="5" y="13"/>
                      </a:lnTo>
                      <a:lnTo>
                        <a:pt x="7" y="17"/>
                      </a:lnTo>
                      <a:lnTo>
                        <a:pt x="8" y="12"/>
                      </a:lnTo>
                      <a:lnTo>
                        <a:pt x="9" y="16"/>
                      </a:lnTo>
                      <a:lnTo>
                        <a:pt x="11" y="12"/>
                      </a:lnTo>
                      <a:lnTo>
                        <a:pt x="13" y="14"/>
                      </a:lnTo>
                      <a:lnTo>
                        <a:pt x="12" y="10"/>
                      </a:lnTo>
                      <a:lnTo>
                        <a:pt x="16" y="10"/>
                      </a:lnTo>
                      <a:lnTo>
                        <a:pt x="13" y="9"/>
                      </a:lnTo>
                      <a:lnTo>
                        <a:pt x="16" y="6"/>
                      </a:lnTo>
                      <a:lnTo>
                        <a:pt x="12" y="6"/>
                      </a:lnTo>
                      <a:lnTo>
                        <a:pt x="13" y="3"/>
                      </a:lnTo>
                      <a:lnTo>
                        <a:pt x="11" y="5"/>
                      </a:lnTo>
                      <a:lnTo>
                        <a:pt x="11" y="0"/>
                      </a:lnTo>
                      <a:lnTo>
                        <a:pt x="8" y="5"/>
                      </a:lnTo>
                      <a:close/>
                    </a:path>
                  </a:pathLst>
                </a:custGeom>
                <a:solidFill>
                  <a:srgbClr val="FFF900"/>
                </a:solidFill>
                <a:ln w="9525">
                  <a:noFill/>
                  <a:round/>
                  <a:headEnd/>
                  <a:tailEnd/>
                </a:ln>
              </p:spPr>
              <p:txBody>
                <a:bodyPr/>
                <a:lstStyle/>
                <a:p>
                  <a:endParaRPr lang="en-US"/>
                </a:p>
              </p:txBody>
            </p:sp>
            <p:sp>
              <p:nvSpPr>
                <p:cNvPr id="2693" name="Freeform 57"/>
                <p:cNvSpPr>
                  <a:spLocks noChangeAspect="1"/>
                </p:cNvSpPr>
                <p:nvPr/>
              </p:nvSpPr>
              <p:spPr bwMode="auto">
                <a:xfrm>
                  <a:off x="3893" y="665"/>
                  <a:ext cx="6" cy="7"/>
                </a:xfrm>
                <a:custGeom>
                  <a:avLst/>
                  <a:gdLst>
                    <a:gd name="T0" fmla="*/ 0 w 14"/>
                    <a:gd name="T1" fmla="*/ 1 h 14"/>
                    <a:gd name="T2" fmla="*/ 0 w 14"/>
                    <a:gd name="T3" fmla="*/ 1 h 14"/>
                    <a:gd name="T4" fmla="*/ 0 w 14"/>
                    <a:gd name="T5" fmla="*/ 1 h 14"/>
                    <a:gd name="T6" fmla="*/ 0 w 14"/>
                    <a:gd name="T7" fmla="*/ 1 h 14"/>
                    <a:gd name="T8" fmla="*/ 0 w 14"/>
                    <a:gd name="T9" fmla="*/ 1 h 14"/>
                    <a:gd name="T10" fmla="*/ 0 w 14"/>
                    <a:gd name="T11" fmla="*/ 1 h 14"/>
                    <a:gd name="T12" fmla="*/ 0 w 14"/>
                    <a:gd name="T13" fmla="*/ 1 h 14"/>
                    <a:gd name="T14" fmla="*/ 0 w 14"/>
                    <a:gd name="T15" fmla="*/ 1 h 14"/>
                    <a:gd name="T16" fmla="*/ 0 w 14"/>
                    <a:gd name="T17" fmla="*/ 1 h 14"/>
                    <a:gd name="T18" fmla="*/ 0 w 14"/>
                    <a:gd name="T19" fmla="*/ 1 h 14"/>
                    <a:gd name="T20" fmla="*/ 0 w 14"/>
                    <a:gd name="T21" fmla="*/ 1 h 14"/>
                    <a:gd name="T22" fmla="*/ 0 w 14"/>
                    <a:gd name="T23" fmla="*/ 1 h 14"/>
                    <a:gd name="T24" fmla="*/ 0 w 14"/>
                    <a:gd name="T25" fmla="*/ 1 h 14"/>
                    <a:gd name="T26" fmla="*/ 0 w 14"/>
                    <a:gd name="T27" fmla="*/ 1 h 14"/>
                    <a:gd name="T28" fmla="*/ 0 w 14"/>
                    <a:gd name="T29" fmla="*/ 1 h 14"/>
                    <a:gd name="T30" fmla="*/ 0 w 14"/>
                    <a:gd name="T31" fmla="*/ 1 h 14"/>
                    <a:gd name="T32" fmla="*/ 0 w 14"/>
                    <a:gd name="T33" fmla="*/ 1 h 14"/>
                    <a:gd name="T34" fmla="*/ 0 w 14"/>
                    <a:gd name="T35" fmla="*/ 1 h 14"/>
                    <a:gd name="T36" fmla="*/ 0 w 14"/>
                    <a:gd name="T37" fmla="*/ 1 h 14"/>
                    <a:gd name="T38" fmla="*/ 0 w 14"/>
                    <a:gd name="T39" fmla="*/ 1 h 14"/>
                    <a:gd name="T40" fmla="*/ 0 w 14"/>
                    <a:gd name="T41" fmla="*/ 1 h 14"/>
                    <a:gd name="T42" fmla="*/ 0 w 14"/>
                    <a:gd name="T43" fmla="*/ 1 h 14"/>
                    <a:gd name="T44" fmla="*/ 0 w 14"/>
                    <a:gd name="T45" fmla="*/ 1 h 14"/>
                    <a:gd name="T46" fmla="*/ 0 w 14"/>
                    <a:gd name="T47" fmla="*/ 0 h 14"/>
                    <a:gd name="T48" fmla="*/ 0 w 14"/>
                    <a:gd name="T49" fmla="*/ 1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4"/>
                    <a:gd name="T77" fmla="*/ 14 w 14"/>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4">
                      <a:moveTo>
                        <a:pt x="7" y="4"/>
                      </a:moveTo>
                      <a:lnTo>
                        <a:pt x="6" y="1"/>
                      </a:lnTo>
                      <a:lnTo>
                        <a:pt x="4" y="4"/>
                      </a:lnTo>
                      <a:lnTo>
                        <a:pt x="0" y="1"/>
                      </a:lnTo>
                      <a:lnTo>
                        <a:pt x="3" y="5"/>
                      </a:lnTo>
                      <a:lnTo>
                        <a:pt x="0" y="5"/>
                      </a:lnTo>
                      <a:lnTo>
                        <a:pt x="3" y="7"/>
                      </a:lnTo>
                      <a:lnTo>
                        <a:pt x="0" y="10"/>
                      </a:lnTo>
                      <a:lnTo>
                        <a:pt x="4" y="8"/>
                      </a:lnTo>
                      <a:lnTo>
                        <a:pt x="3" y="11"/>
                      </a:lnTo>
                      <a:lnTo>
                        <a:pt x="6" y="10"/>
                      </a:lnTo>
                      <a:lnTo>
                        <a:pt x="6" y="14"/>
                      </a:lnTo>
                      <a:lnTo>
                        <a:pt x="7" y="10"/>
                      </a:lnTo>
                      <a:lnTo>
                        <a:pt x="8" y="12"/>
                      </a:lnTo>
                      <a:lnTo>
                        <a:pt x="8" y="10"/>
                      </a:lnTo>
                      <a:lnTo>
                        <a:pt x="11" y="11"/>
                      </a:lnTo>
                      <a:lnTo>
                        <a:pt x="11" y="8"/>
                      </a:lnTo>
                      <a:lnTo>
                        <a:pt x="14" y="8"/>
                      </a:lnTo>
                      <a:lnTo>
                        <a:pt x="11" y="7"/>
                      </a:lnTo>
                      <a:lnTo>
                        <a:pt x="14" y="5"/>
                      </a:lnTo>
                      <a:lnTo>
                        <a:pt x="11" y="4"/>
                      </a:lnTo>
                      <a:lnTo>
                        <a:pt x="11" y="3"/>
                      </a:lnTo>
                      <a:lnTo>
                        <a:pt x="8" y="3"/>
                      </a:lnTo>
                      <a:lnTo>
                        <a:pt x="10" y="0"/>
                      </a:lnTo>
                      <a:lnTo>
                        <a:pt x="7" y="4"/>
                      </a:lnTo>
                      <a:close/>
                    </a:path>
                  </a:pathLst>
                </a:custGeom>
                <a:solidFill>
                  <a:srgbClr val="FFFA00"/>
                </a:solidFill>
                <a:ln w="9525">
                  <a:noFill/>
                  <a:round/>
                  <a:headEnd/>
                  <a:tailEnd/>
                </a:ln>
              </p:spPr>
              <p:txBody>
                <a:bodyPr/>
                <a:lstStyle/>
                <a:p>
                  <a:endParaRPr lang="en-US"/>
                </a:p>
              </p:txBody>
            </p:sp>
            <p:sp>
              <p:nvSpPr>
                <p:cNvPr id="2694" name="Freeform 58"/>
                <p:cNvSpPr>
                  <a:spLocks noChangeAspect="1"/>
                </p:cNvSpPr>
                <p:nvPr/>
              </p:nvSpPr>
              <p:spPr bwMode="auto">
                <a:xfrm>
                  <a:off x="3893" y="666"/>
                  <a:ext cx="6" cy="5"/>
                </a:xfrm>
                <a:custGeom>
                  <a:avLst/>
                  <a:gdLst>
                    <a:gd name="T0" fmla="*/ 1 w 11"/>
                    <a:gd name="T1" fmla="*/ 0 h 11"/>
                    <a:gd name="T2" fmla="*/ 1 w 11"/>
                    <a:gd name="T3" fmla="*/ 0 h 11"/>
                    <a:gd name="T4" fmla="*/ 1 w 11"/>
                    <a:gd name="T5" fmla="*/ 0 h 11"/>
                    <a:gd name="T6" fmla="*/ 0 w 11"/>
                    <a:gd name="T7" fmla="*/ 0 h 11"/>
                    <a:gd name="T8" fmla="*/ 1 w 11"/>
                    <a:gd name="T9" fmla="*/ 0 h 11"/>
                    <a:gd name="T10" fmla="*/ 0 w 11"/>
                    <a:gd name="T11" fmla="*/ 0 h 11"/>
                    <a:gd name="T12" fmla="*/ 1 w 11"/>
                    <a:gd name="T13" fmla="*/ 0 h 11"/>
                    <a:gd name="T14" fmla="*/ 0 w 11"/>
                    <a:gd name="T15" fmla="*/ 0 h 11"/>
                    <a:gd name="T16" fmla="*/ 1 w 11"/>
                    <a:gd name="T17" fmla="*/ 0 h 11"/>
                    <a:gd name="T18" fmla="*/ 1 w 11"/>
                    <a:gd name="T19" fmla="*/ 0 h 11"/>
                    <a:gd name="T20" fmla="*/ 1 w 11"/>
                    <a:gd name="T21" fmla="*/ 0 h 11"/>
                    <a:gd name="T22" fmla="*/ 1 w 11"/>
                    <a:gd name="T23" fmla="*/ 0 h 11"/>
                    <a:gd name="T24" fmla="*/ 1 w 11"/>
                    <a:gd name="T25" fmla="*/ 0 h 11"/>
                    <a:gd name="T26" fmla="*/ 1 w 11"/>
                    <a:gd name="T27" fmla="*/ 0 h 11"/>
                    <a:gd name="T28" fmla="*/ 1 w 11"/>
                    <a:gd name="T29" fmla="*/ 0 h 11"/>
                    <a:gd name="T30" fmla="*/ 1 w 11"/>
                    <a:gd name="T31" fmla="*/ 0 h 11"/>
                    <a:gd name="T32" fmla="*/ 1 w 11"/>
                    <a:gd name="T33" fmla="*/ 0 h 11"/>
                    <a:gd name="T34" fmla="*/ 1 w 11"/>
                    <a:gd name="T35" fmla="*/ 0 h 11"/>
                    <a:gd name="T36" fmla="*/ 1 w 11"/>
                    <a:gd name="T37" fmla="*/ 0 h 11"/>
                    <a:gd name="T38" fmla="*/ 1 w 11"/>
                    <a:gd name="T39" fmla="*/ 0 h 11"/>
                    <a:gd name="T40" fmla="*/ 1 w 11"/>
                    <a:gd name="T41" fmla="*/ 0 h 11"/>
                    <a:gd name="T42" fmla="*/ 1 w 11"/>
                    <a:gd name="T43" fmla="*/ 0 h 11"/>
                    <a:gd name="T44" fmla="*/ 1 w 11"/>
                    <a:gd name="T45" fmla="*/ 0 h 11"/>
                    <a:gd name="T46" fmla="*/ 1 w 11"/>
                    <a:gd name="T47" fmla="*/ 0 h 11"/>
                    <a:gd name="T48" fmla="*/ 1 w 11"/>
                    <a:gd name="T49" fmla="*/ 0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
                    <a:gd name="T76" fmla="*/ 0 h 11"/>
                    <a:gd name="T77" fmla="*/ 11 w 11"/>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 h="11">
                      <a:moveTo>
                        <a:pt x="6" y="3"/>
                      </a:moveTo>
                      <a:lnTo>
                        <a:pt x="5" y="2"/>
                      </a:lnTo>
                      <a:lnTo>
                        <a:pt x="5" y="3"/>
                      </a:lnTo>
                      <a:lnTo>
                        <a:pt x="0" y="2"/>
                      </a:lnTo>
                      <a:lnTo>
                        <a:pt x="3" y="4"/>
                      </a:lnTo>
                      <a:lnTo>
                        <a:pt x="0" y="4"/>
                      </a:lnTo>
                      <a:lnTo>
                        <a:pt x="2" y="6"/>
                      </a:lnTo>
                      <a:lnTo>
                        <a:pt x="0" y="7"/>
                      </a:lnTo>
                      <a:lnTo>
                        <a:pt x="3" y="7"/>
                      </a:lnTo>
                      <a:lnTo>
                        <a:pt x="3" y="9"/>
                      </a:lnTo>
                      <a:lnTo>
                        <a:pt x="5" y="9"/>
                      </a:lnTo>
                      <a:lnTo>
                        <a:pt x="5" y="11"/>
                      </a:lnTo>
                      <a:lnTo>
                        <a:pt x="6" y="7"/>
                      </a:lnTo>
                      <a:lnTo>
                        <a:pt x="7" y="10"/>
                      </a:lnTo>
                      <a:lnTo>
                        <a:pt x="7" y="7"/>
                      </a:lnTo>
                      <a:lnTo>
                        <a:pt x="10" y="10"/>
                      </a:lnTo>
                      <a:lnTo>
                        <a:pt x="9" y="7"/>
                      </a:lnTo>
                      <a:lnTo>
                        <a:pt x="11" y="7"/>
                      </a:lnTo>
                      <a:lnTo>
                        <a:pt x="9" y="6"/>
                      </a:lnTo>
                      <a:lnTo>
                        <a:pt x="11" y="4"/>
                      </a:lnTo>
                      <a:lnTo>
                        <a:pt x="9" y="4"/>
                      </a:lnTo>
                      <a:lnTo>
                        <a:pt x="10" y="3"/>
                      </a:lnTo>
                      <a:lnTo>
                        <a:pt x="7" y="3"/>
                      </a:lnTo>
                      <a:lnTo>
                        <a:pt x="7" y="0"/>
                      </a:lnTo>
                      <a:lnTo>
                        <a:pt x="6" y="3"/>
                      </a:lnTo>
                      <a:close/>
                    </a:path>
                  </a:pathLst>
                </a:custGeom>
                <a:solidFill>
                  <a:srgbClr val="FFFB00"/>
                </a:solidFill>
                <a:ln w="9525">
                  <a:noFill/>
                  <a:round/>
                  <a:headEnd/>
                  <a:tailEnd/>
                </a:ln>
              </p:spPr>
              <p:txBody>
                <a:bodyPr/>
                <a:lstStyle/>
                <a:p>
                  <a:endParaRPr lang="en-US"/>
                </a:p>
              </p:txBody>
            </p:sp>
            <p:sp>
              <p:nvSpPr>
                <p:cNvPr id="2695" name="Freeform 59"/>
                <p:cNvSpPr>
                  <a:spLocks noChangeAspect="1"/>
                </p:cNvSpPr>
                <p:nvPr/>
              </p:nvSpPr>
              <p:spPr bwMode="auto">
                <a:xfrm>
                  <a:off x="3894" y="666"/>
                  <a:ext cx="4" cy="4"/>
                </a:xfrm>
                <a:custGeom>
                  <a:avLst/>
                  <a:gdLst>
                    <a:gd name="T0" fmla="*/ 1 w 8"/>
                    <a:gd name="T1" fmla="*/ 1 h 8"/>
                    <a:gd name="T2" fmla="*/ 1 w 8"/>
                    <a:gd name="T3" fmla="*/ 1 h 8"/>
                    <a:gd name="T4" fmla="*/ 1 w 8"/>
                    <a:gd name="T5" fmla="*/ 1 h 8"/>
                    <a:gd name="T6" fmla="*/ 0 w 8"/>
                    <a:gd name="T7" fmla="*/ 1 h 8"/>
                    <a:gd name="T8" fmla="*/ 1 w 8"/>
                    <a:gd name="T9" fmla="*/ 1 h 8"/>
                    <a:gd name="T10" fmla="*/ 0 w 8"/>
                    <a:gd name="T11" fmla="*/ 1 h 8"/>
                    <a:gd name="T12" fmla="*/ 1 w 8"/>
                    <a:gd name="T13" fmla="*/ 1 h 8"/>
                    <a:gd name="T14" fmla="*/ 0 w 8"/>
                    <a:gd name="T15" fmla="*/ 1 h 8"/>
                    <a:gd name="T16" fmla="*/ 1 w 8"/>
                    <a:gd name="T17" fmla="*/ 1 h 8"/>
                    <a:gd name="T18" fmla="*/ 1 w 8"/>
                    <a:gd name="T19" fmla="*/ 1 h 8"/>
                    <a:gd name="T20" fmla="*/ 1 w 8"/>
                    <a:gd name="T21" fmla="*/ 1 h 8"/>
                    <a:gd name="T22" fmla="*/ 1 w 8"/>
                    <a:gd name="T23" fmla="*/ 1 h 8"/>
                    <a:gd name="T24" fmla="*/ 1 w 8"/>
                    <a:gd name="T25" fmla="*/ 1 h 8"/>
                    <a:gd name="T26" fmla="*/ 1 w 8"/>
                    <a:gd name="T27" fmla="*/ 1 h 8"/>
                    <a:gd name="T28" fmla="*/ 1 w 8"/>
                    <a:gd name="T29" fmla="*/ 1 h 8"/>
                    <a:gd name="T30" fmla="*/ 1 w 8"/>
                    <a:gd name="T31" fmla="*/ 1 h 8"/>
                    <a:gd name="T32" fmla="*/ 1 w 8"/>
                    <a:gd name="T33" fmla="*/ 1 h 8"/>
                    <a:gd name="T34" fmla="*/ 1 w 8"/>
                    <a:gd name="T35" fmla="*/ 1 h 8"/>
                    <a:gd name="T36" fmla="*/ 1 w 8"/>
                    <a:gd name="T37" fmla="*/ 1 h 8"/>
                    <a:gd name="T38" fmla="*/ 1 w 8"/>
                    <a:gd name="T39" fmla="*/ 1 h 8"/>
                    <a:gd name="T40" fmla="*/ 1 w 8"/>
                    <a:gd name="T41" fmla="*/ 1 h 8"/>
                    <a:gd name="T42" fmla="*/ 1 w 8"/>
                    <a:gd name="T43" fmla="*/ 1 h 8"/>
                    <a:gd name="T44" fmla="*/ 1 w 8"/>
                    <a:gd name="T45" fmla="*/ 1 h 8"/>
                    <a:gd name="T46" fmla="*/ 1 w 8"/>
                    <a:gd name="T47" fmla="*/ 0 h 8"/>
                    <a:gd name="T48" fmla="*/ 1 w 8"/>
                    <a:gd name="T49" fmla="*/ 1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
                    <a:gd name="T76" fmla="*/ 0 h 8"/>
                    <a:gd name="T77" fmla="*/ 8 w 8"/>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 h="8">
                      <a:moveTo>
                        <a:pt x="4" y="2"/>
                      </a:moveTo>
                      <a:lnTo>
                        <a:pt x="3" y="1"/>
                      </a:lnTo>
                      <a:lnTo>
                        <a:pt x="3" y="2"/>
                      </a:lnTo>
                      <a:lnTo>
                        <a:pt x="0" y="1"/>
                      </a:lnTo>
                      <a:lnTo>
                        <a:pt x="1" y="2"/>
                      </a:lnTo>
                      <a:lnTo>
                        <a:pt x="0" y="2"/>
                      </a:lnTo>
                      <a:lnTo>
                        <a:pt x="1" y="4"/>
                      </a:lnTo>
                      <a:lnTo>
                        <a:pt x="0" y="5"/>
                      </a:lnTo>
                      <a:lnTo>
                        <a:pt x="3" y="5"/>
                      </a:lnTo>
                      <a:lnTo>
                        <a:pt x="1" y="7"/>
                      </a:lnTo>
                      <a:lnTo>
                        <a:pt x="3" y="5"/>
                      </a:lnTo>
                      <a:lnTo>
                        <a:pt x="3" y="8"/>
                      </a:lnTo>
                      <a:lnTo>
                        <a:pt x="4" y="5"/>
                      </a:lnTo>
                      <a:lnTo>
                        <a:pt x="5" y="7"/>
                      </a:lnTo>
                      <a:lnTo>
                        <a:pt x="5" y="5"/>
                      </a:lnTo>
                      <a:lnTo>
                        <a:pt x="7" y="7"/>
                      </a:lnTo>
                      <a:lnTo>
                        <a:pt x="7" y="5"/>
                      </a:lnTo>
                      <a:lnTo>
                        <a:pt x="8" y="5"/>
                      </a:lnTo>
                      <a:lnTo>
                        <a:pt x="7" y="4"/>
                      </a:lnTo>
                      <a:lnTo>
                        <a:pt x="8" y="2"/>
                      </a:lnTo>
                      <a:lnTo>
                        <a:pt x="7" y="2"/>
                      </a:lnTo>
                      <a:lnTo>
                        <a:pt x="7" y="1"/>
                      </a:lnTo>
                      <a:lnTo>
                        <a:pt x="5" y="1"/>
                      </a:lnTo>
                      <a:lnTo>
                        <a:pt x="5" y="0"/>
                      </a:lnTo>
                      <a:lnTo>
                        <a:pt x="4" y="2"/>
                      </a:lnTo>
                      <a:close/>
                    </a:path>
                  </a:pathLst>
                </a:custGeom>
                <a:solidFill>
                  <a:srgbClr val="FFFC00"/>
                </a:solidFill>
                <a:ln w="9525">
                  <a:noFill/>
                  <a:round/>
                  <a:headEnd/>
                  <a:tailEnd/>
                </a:ln>
              </p:spPr>
              <p:txBody>
                <a:bodyPr/>
                <a:lstStyle/>
                <a:p>
                  <a:endParaRPr lang="en-US"/>
                </a:p>
              </p:txBody>
            </p:sp>
            <p:sp>
              <p:nvSpPr>
                <p:cNvPr id="2696" name="Freeform 60"/>
                <p:cNvSpPr>
                  <a:spLocks noChangeAspect="1"/>
                </p:cNvSpPr>
                <p:nvPr/>
              </p:nvSpPr>
              <p:spPr bwMode="auto">
                <a:xfrm>
                  <a:off x="3895" y="667"/>
                  <a:ext cx="2" cy="3"/>
                </a:xfrm>
                <a:custGeom>
                  <a:avLst/>
                  <a:gdLst>
                    <a:gd name="T0" fmla="*/ 0 w 6"/>
                    <a:gd name="T1" fmla="*/ 1 h 6"/>
                    <a:gd name="T2" fmla="*/ 0 w 6"/>
                    <a:gd name="T3" fmla="*/ 0 h 6"/>
                    <a:gd name="T4" fmla="*/ 0 w 6"/>
                    <a:gd name="T5" fmla="*/ 1 h 6"/>
                    <a:gd name="T6" fmla="*/ 0 w 6"/>
                    <a:gd name="T7" fmla="*/ 0 h 6"/>
                    <a:gd name="T8" fmla="*/ 0 w 6"/>
                    <a:gd name="T9" fmla="*/ 1 h 6"/>
                    <a:gd name="T10" fmla="*/ 0 w 6"/>
                    <a:gd name="T11" fmla="*/ 1 h 6"/>
                    <a:gd name="T12" fmla="*/ 0 w 6"/>
                    <a:gd name="T13" fmla="*/ 1 h 6"/>
                    <a:gd name="T14" fmla="*/ 0 w 6"/>
                    <a:gd name="T15" fmla="*/ 1 h 6"/>
                    <a:gd name="T16" fmla="*/ 0 w 6"/>
                    <a:gd name="T17" fmla="*/ 1 h 6"/>
                    <a:gd name="T18" fmla="*/ 0 w 6"/>
                    <a:gd name="T19" fmla="*/ 1 h 6"/>
                    <a:gd name="T20" fmla="*/ 0 w 6"/>
                    <a:gd name="T21" fmla="*/ 1 h 6"/>
                    <a:gd name="T22" fmla="*/ 0 w 6"/>
                    <a:gd name="T23" fmla="*/ 1 h 6"/>
                    <a:gd name="T24" fmla="*/ 0 w 6"/>
                    <a:gd name="T25" fmla="*/ 1 h 6"/>
                    <a:gd name="T26" fmla="*/ 0 w 6"/>
                    <a:gd name="T27" fmla="*/ 1 h 6"/>
                    <a:gd name="T28" fmla="*/ 0 w 6"/>
                    <a:gd name="T29" fmla="*/ 1 h 6"/>
                    <a:gd name="T30" fmla="*/ 0 w 6"/>
                    <a:gd name="T31" fmla="*/ 1 h 6"/>
                    <a:gd name="T32" fmla="*/ 0 w 6"/>
                    <a:gd name="T33" fmla="*/ 1 h 6"/>
                    <a:gd name="T34" fmla="*/ 0 w 6"/>
                    <a:gd name="T35" fmla="*/ 1 h 6"/>
                    <a:gd name="T36" fmla="*/ 0 w 6"/>
                    <a:gd name="T37" fmla="*/ 1 h 6"/>
                    <a:gd name="T38" fmla="*/ 0 w 6"/>
                    <a:gd name="T39" fmla="*/ 1 h 6"/>
                    <a:gd name="T40" fmla="*/ 0 w 6"/>
                    <a:gd name="T41" fmla="*/ 1 h 6"/>
                    <a:gd name="T42" fmla="*/ 0 w 6"/>
                    <a:gd name="T43" fmla="*/ 1 h 6"/>
                    <a:gd name="T44" fmla="*/ 0 w 6"/>
                    <a:gd name="T45" fmla="*/ 1 h 6"/>
                    <a:gd name="T46" fmla="*/ 0 w 6"/>
                    <a:gd name="T47" fmla="*/ 0 h 6"/>
                    <a:gd name="T48" fmla="*/ 0 w 6"/>
                    <a:gd name="T49" fmla="*/ 1 h 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
                    <a:gd name="T76" fmla="*/ 0 h 6"/>
                    <a:gd name="T77" fmla="*/ 6 w 6"/>
                    <a:gd name="T78" fmla="*/ 6 h 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 h="6">
                      <a:moveTo>
                        <a:pt x="3" y="1"/>
                      </a:moveTo>
                      <a:lnTo>
                        <a:pt x="3" y="0"/>
                      </a:lnTo>
                      <a:lnTo>
                        <a:pt x="2" y="1"/>
                      </a:lnTo>
                      <a:lnTo>
                        <a:pt x="0" y="0"/>
                      </a:lnTo>
                      <a:lnTo>
                        <a:pt x="2" y="1"/>
                      </a:lnTo>
                      <a:lnTo>
                        <a:pt x="0" y="3"/>
                      </a:lnTo>
                      <a:lnTo>
                        <a:pt x="2" y="3"/>
                      </a:lnTo>
                      <a:lnTo>
                        <a:pt x="0" y="4"/>
                      </a:lnTo>
                      <a:lnTo>
                        <a:pt x="2" y="4"/>
                      </a:lnTo>
                      <a:lnTo>
                        <a:pt x="3" y="6"/>
                      </a:lnTo>
                      <a:lnTo>
                        <a:pt x="3" y="4"/>
                      </a:lnTo>
                      <a:lnTo>
                        <a:pt x="3" y="6"/>
                      </a:lnTo>
                      <a:lnTo>
                        <a:pt x="4" y="4"/>
                      </a:lnTo>
                      <a:lnTo>
                        <a:pt x="4" y="3"/>
                      </a:lnTo>
                      <a:lnTo>
                        <a:pt x="6" y="3"/>
                      </a:lnTo>
                      <a:lnTo>
                        <a:pt x="4" y="3"/>
                      </a:lnTo>
                      <a:lnTo>
                        <a:pt x="6" y="1"/>
                      </a:lnTo>
                      <a:lnTo>
                        <a:pt x="4" y="1"/>
                      </a:lnTo>
                      <a:lnTo>
                        <a:pt x="4" y="0"/>
                      </a:lnTo>
                      <a:lnTo>
                        <a:pt x="3" y="1"/>
                      </a:lnTo>
                      <a:close/>
                    </a:path>
                  </a:pathLst>
                </a:custGeom>
                <a:solidFill>
                  <a:srgbClr val="FFFD00"/>
                </a:solidFill>
                <a:ln w="9525">
                  <a:noFill/>
                  <a:round/>
                  <a:headEnd/>
                  <a:tailEnd/>
                </a:ln>
              </p:spPr>
              <p:txBody>
                <a:bodyPr/>
                <a:lstStyle/>
                <a:p>
                  <a:endParaRPr lang="en-US"/>
                </a:p>
              </p:txBody>
            </p:sp>
            <p:sp>
              <p:nvSpPr>
                <p:cNvPr id="2697" name="Freeform 61"/>
                <p:cNvSpPr>
                  <a:spLocks noChangeAspect="1"/>
                </p:cNvSpPr>
                <p:nvPr/>
              </p:nvSpPr>
              <p:spPr bwMode="auto">
                <a:xfrm>
                  <a:off x="3895" y="668"/>
                  <a:ext cx="2" cy="1"/>
                </a:xfrm>
                <a:custGeom>
                  <a:avLst/>
                  <a:gdLst>
                    <a:gd name="T0" fmla="*/ 1 w 2"/>
                    <a:gd name="T1" fmla="*/ 0 h 3"/>
                    <a:gd name="T2" fmla="*/ 1 w 2"/>
                    <a:gd name="T3" fmla="*/ 0 h 3"/>
                    <a:gd name="T4" fmla="*/ 1 w 2"/>
                    <a:gd name="T5" fmla="*/ 0 h 3"/>
                    <a:gd name="T6" fmla="*/ 0 w 2"/>
                    <a:gd name="T7" fmla="*/ 0 h 3"/>
                    <a:gd name="T8" fmla="*/ 0 w 2"/>
                    <a:gd name="T9" fmla="*/ 0 h 3"/>
                    <a:gd name="T10" fmla="*/ 0 w 2"/>
                    <a:gd name="T11" fmla="*/ 0 h 3"/>
                    <a:gd name="T12" fmla="*/ 0 w 2"/>
                    <a:gd name="T13" fmla="*/ 0 h 3"/>
                    <a:gd name="T14" fmla="*/ 0 w 2"/>
                    <a:gd name="T15" fmla="*/ 0 h 3"/>
                    <a:gd name="T16" fmla="*/ 1 w 2"/>
                    <a:gd name="T17" fmla="*/ 0 h 3"/>
                    <a:gd name="T18" fmla="*/ 0 w 2"/>
                    <a:gd name="T19" fmla="*/ 0 h 3"/>
                    <a:gd name="T20" fmla="*/ 1 w 2"/>
                    <a:gd name="T21" fmla="*/ 0 h 3"/>
                    <a:gd name="T22" fmla="*/ 1 w 2"/>
                    <a:gd name="T23" fmla="*/ 0 h 3"/>
                    <a:gd name="T24" fmla="*/ 1 w 2"/>
                    <a:gd name="T25" fmla="*/ 0 h 3"/>
                    <a:gd name="T26" fmla="*/ 1 w 2"/>
                    <a:gd name="T27" fmla="*/ 0 h 3"/>
                    <a:gd name="T28" fmla="*/ 1 w 2"/>
                    <a:gd name="T29" fmla="*/ 0 h 3"/>
                    <a:gd name="T30" fmla="*/ 2 w 2"/>
                    <a:gd name="T31" fmla="*/ 0 h 3"/>
                    <a:gd name="T32" fmla="*/ 2 w 2"/>
                    <a:gd name="T33" fmla="*/ 0 h 3"/>
                    <a:gd name="T34" fmla="*/ 2 w 2"/>
                    <a:gd name="T35" fmla="*/ 0 h 3"/>
                    <a:gd name="T36" fmla="*/ 2 w 2"/>
                    <a:gd name="T37" fmla="*/ 0 h 3"/>
                    <a:gd name="T38" fmla="*/ 2 w 2"/>
                    <a:gd name="T39" fmla="*/ 0 h 3"/>
                    <a:gd name="T40" fmla="*/ 2 w 2"/>
                    <a:gd name="T41" fmla="*/ 0 h 3"/>
                    <a:gd name="T42" fmla="*/ 2 w 2"/>
                    <a:gd name="T43" fmla="*/ 0 h 3"/>
                    <a:gd name="T44" fmla="*/ 1 w 2"/>
                    <a:gd name="T45" fmla="*/ 0 h 3"/>
                    <a:gd name="T46" fmla="*/ 1 w 2"/>
                    <a:gd name="T47" fmla="*/ 0 h 3"/>
                    <a:gd name="T48" fmla="*/ 1 w 2"/>
                    <a:gd name="T49" fmla="*/ 0 h 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
                    <a:gd name="T76" fmla="*/ 0 h 3"/>
                    <a:gd name="T77" fmla="*/ 2 w 2"/>
                    <a:gd name="T78" fmla="*/ 3 h 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 h="3">
                      <a:moveTo>
                        <a:pt x="1" y="2"/>
                      </a:moveTo>
                      <a:lnTo>
                        <a:pt x="1" y="0"/>
                      </a:lnTo>
                      <a:lnTo>
                        <a:pt x="1" y="2"/>
                      </a:lnTo>
                      <a:lnTo>
                        <a:pt x="0" y="0"/>
                      </a:lnTo>
                      <a:lnTo>
                        <a:pt x="0" y="2"/>
                      </a:lnTo>
                      <a:lnTo>
                        <a:pt x="1" y="2"/>
                      </a:lnTo>
                      <a:lnTo>
                        <a:pt x="0" y="3"/>
                      </a:lnTo>
                      <a:lnTo>
                        <a:pt x="1" y="2"/>
                      </a:lnTo>
                      <a:lnTo>
                        <a:pt x="1" y="3"/>
                      </a:lnTo>
                      <a:lnTo>
                        <a:pt x="1" y="2"/>
                      </a:lnTo>
                      <a:lnTo>
                        <a:pt x="1" y="3"/>
                      </a:lnTo>
                      <a:lnTo>
                        <a:pt x="1" y="2"/>
                      </a:lnTo>
                      <a:lnTo>
                        <a:pt x="2" y="3"/>
                      </a:lnTo>
                      <a:lnTo>
                        <a:pt x="2" y="2"/>
                      </a:lnTo>
                      <a:lnTo>
                        <a:pt x="2" y="0"/>
                      </a:lnTo>
                      <a:lnTo>
                        <a:pt x="1" y="0"/>
                      </a:lnTo>
                      <a:lnTo>
                        <a:pt x="1" y="2"/>
                      </a:lnTo>
                      <a:close/>
                    </a:path>
                  </a:pathLst>
                </a:custGeom>
                <a:solidFill>
                  <a:srgbClr val="FFFE00"/>
                </a:solidFill>
                <a:ln w="9525">
                  <a:noFill/>
                  <a:round/>
                  <a:headEnd/>
                  <a:tailEnd/>
                </a:ln>
              </p:spPr>
              <p:txBody>
                <a:bodyPr/>
                <a:lstStyle/>
                <a:p>
                  <a:endParaRPr lang="en-US"/>
                </a:p>
              </p:txBody>
            </p:sp>
          </p:grpSp>
          <p:sp>
            <p:nvSpPr>
              <p:cNvPr id="2644" name="Freeform 62"/>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noFill/>
              <a:ln w="3175">
                <a:solidFill>
                  <a:srgbClr val="000000"/>
                </a:solidFill>
                <a:prstDash val="solid"/>
                <a:round/>
                <a:headEnd/>
                <a:tailEnd/>
              </a:ln>
            </p:spPr>
            <p:txBody>
              <a:bodyPr/>
              <a:lstStyle/>
              <a:p>
                <a:endParaRPr lang="en-US"/>
              </a:p>
            </p:txBody>
          </p:sp>
        </p:grpSp>
      </p:grpSp>
      <p:grpSp>
        <p:nvGrpSpPr>
          <p:cNvPr id="5" name="Group 63"/>
          <p:cNvGrpSpPr>
            <a:grpSpLocks/>
          </p:cNvGrpSpPr>
          <p:nvPr/>
        </p:nvGrpSpPr>
        <p:grpSpPr bwMode="auto">
          <a:xfrm>
            <a:off x="8807450" y="5699125"/>
            <a:ext cx="212725" cy="133350"/>
            <a:chOff x="4368" y="2592"/>
            <a:chExt cx="265" cy="145"/>
          </a:xfrm>
        </p:grpSpPr>
        <p:pic>
          <p:nvPicPr>
            <p:cNvPr id="2584" name="Picture 64"/>
            <p:cNvPicPr preferRelativeResize="0">
              <a:picLocks noChangeAspect="1" noChangeArrowheads="1"/>
            </p:cNvPicPr>
            <p:nvPr/>
          </p:nvPicPr>
          <p:blipFill>
            <a:blip r:embed="rId4" cstate="print"/>
            <a:srcRect/>
            <a:stretch>
              <a:fillRect/>
            </a:stretch>
          </p:blipFill>
          <p:spPr bwMode="auto">
            <a:xfrm>
              <a:off x="4368" y="2592"/>
              <a:ext cx="265" cy="145"/>
            </a:xfrm>
            <a:prstGeom prst="rect">
              <a:avLst/>
            </a:prstGeom>
            <a:noFill/>
            <a:ln w="12700">
              <a:noFill/>
              <a:miter lim="800000"/>
              <a:headEnd type="none" w="sm" len="sm"/>
              <a:tailEnd type="none" w="sm" len="sm"/>
            </a:ln>
          </p:spPr>
        </p:pic>
        <p:grpSp>
          <p:nvGrpSpPr>
            <p:cNvPr id="6" name="Group 65"/>
            <p:cNvGrpSpPr>
              <a:grpSpLocks noChangeAspect="1"/>
            </p:cNvGrpSpPr>
            <p:nvPr/>
          </p:nvGrpSpPr>
          <p:grpSpPr bwMode="auto">
            <a:xfrm>
              <a:off x="4470" y="2592"/>
              <a:ext cx="138" cy="99"/>
              <a:chOff x="3863" y="631"/>
              <a:chExt cx="66" cy="74"/>
            </a:xfrm>
          </p:grpSpPr>
          <p:grpSp>
            <p:nvGrpSpPr>
              <p:cNvPr id="7" name="Group 66"/>
              <p:cNvGrpSpPr>
                <a:grpSpLocks noChangeAspect="1"/>
              </p:cNvGrpSpPr>
              <p:nvPr/>
            </p:nvGrpSpPr>
            <p:grpSpPr bwMode="auto">
              <a:xfrm>
                <a:off x="3863" y="631"/>
                <a:ext cx="66" cy="74"/>
                <a:chOff x="3863" y="631"/>
                <a:chExt cx="66" cy="74"/>
              </a:xfrm>
            </p:grpSpPr>
            <p:sp>
              <p:nvSpPr>
                <p:cNvPr id="2588" name="Freeform 67"/>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solidFill>
                  <a:srgbClr val="FF0A00"/>
                </a:solidFill>
                <a:ln w="9525">
                  <a:noFill/>
                  <a:round/>
                  <a:headEnd/>
                  <a:tailEnd/>
                </a:ln>
              </p:spPr>
              <p:txBody>
                <a:bodyPr/>
                <a:lstStyle/>
                <a:p>
                  <a:endParaRPr lang="en-US"/>
                </a:p>
              </p:txBody>
            </p:sp>
            <p:sp>
              <p:nvSpPr>
                <p:cNvPr id="2589" name="Freeform 68"/>
                <p:cNvSpPr>
                  <a:spLocks noChangeAspect="1"/>
                </p:cNvSpPr>
                <p:nvPr/>
              </p:nvSpPr>
              <p:spPr bwMode="auto">
                <a:xfrm>
                  <a:off x="3863" y="632"/>
                  <a:ext cx="65" cy="72"/>
                </a:xfrm>
                <a:custGeom>
                  <a:avLst/>
                  <a:gdLst>
                    <a:gd name="T0" fmla="*/ 4 w 130"/>
                    <a:gd name="T1" fmla="*/ 3 h 142"/>
                    <a:gd name="T2" fmla="*/ 3 w 130"/>
                    <a:gd name="T3" fmla="*/ 1 h 142"/>
                    <a:gd name="T4" fmla="*/ 2 w 130"/>
                    <a:gd name="T5" fmla="*/ 3 h 142"/>
                    <a:gd name="T6" fmla="*/ 1 w 130"/>
                    <a:gd name="T7" fmla="*/ 1 h 142"/>
                    <a:gd name="T8" fmla="*/ 1 w 130"/>
                    <a:gd name="T9" fmla="*/ 4 h 142"/>
                    <a:gd name="T10" fmla="*/ 0 w 130"/>
                    <a:gd name="T11" fmla="*/ 4 h 142"/>
                    <a:gd name="T12" fmla="*/ 1 w 130"/>
                    <a:gd name="T13" fmla="*/ 5 h 142"/>
                    <a:gd name="T14" fmla="*/ 1 w 130"/>
                    <a:gd name="T15" fmla="*/ 6 h 142"/>
                    <a:gd name="T16" fmla="*/ 2 w 130"/>
                    <a:gd name="T17" fmla="*/ 6 h 142"/>
                    <a:gd name="T18" fmla="*/ 1 w 130"/>
                    <a:gd name="T19" fmla="*/ 8 h 142"/>
                    <a:gd name="T20" fmla="*/ 2 w 130"/>
                    <a:gd name="T21" fmla="*/ 7 h 142"/>
                    <a:gd name="T22" fmla="*/ 3 w 130"/>
                    <a:gd name="T23" fmla="*/ 10 h 142"/>
                    <a:gd name="T24" fmla="*/ 4 w 130"/>
                    <a:gd name="T25" fmla="*/ 7 h 142"/>
                    <a:gd name="T26" fmla="*/ 5 w 130"/>
                    <a:gd name="T27" fmla="*/ 9 h 142"/>
                    <a:gd name="T28" fmla="*/ 5 w 130"/>
                    <a:gd name="T29" fmla="*/ 6 h 142"/>
                    <a:gd name="T30" fmla="*/ 6 w 130"/>
                    <a:gd name="T31" fmla="*/ 8 h 142"/>
                    <a:gd name="T32" fmla="*/ 6 w 130"/>
                    <a:gd name="T33" fmla="*/ 6 h 142"/>
                    <a:gd name="T34" fmla="*/ 8 w 130"/>
                    <a:gd name="T35" fmla="*/ 6 h 142"/>
                    <a:gd name="T36" fmla="*/ 6 w 130"/>
                    <a:gd name="T37" fmla="*/ 5 h 142"/>
                    <a:gd name="T38" fmla="*/ 7 w 130"/>
                    <a:gd name="T39" fmla="*/ 4 h 142"/>
                    <a:gd name="T40" fmla="*/ 6 w 130"/>
                    <a:gd name="T41" fmla="*/ 3 h 142"/>
                    <a:gd name="T42" fmla="*/ 6 w 130"/>
                    <a:gd name="T43" fmla="*/ 2 h 142"/>
                    <a:gd name="T44" fmla="*/ 5 w 130"/>
                    <a:gd name="T45" fmla="*/ 3 h 142"/>
                    <a:gd name="T46" fmla="*/ 5 w 130"/>
                    <a:gd name="T47" fmla="*/ 0 h 142"/>
                    <a:gd name="T48" fmla="*/ 4 w 130"/>
                    <a:gd name="T49" fmla="*/ 3 h 1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0"/>
                    <a:gd name="T76" fmla="*/ 0 h 142"/>
                    <a:gd name="T77" fmla="*/ 130 w 130"/>
                    <a:gd name="T78" fmla="*/ 142 h 1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0" h="142">
                      <a:moveTo>
                        <a:pt x="65" y="39"/>
                      </a:moveTo>
                      <a:lnTo>
                        <a:pt x="50" y="15"/>
                      </a:lnTo>
                      <a:lnTo>
                        <a:pt x="43" y="41"/>
                      </a:lnTo>
                      <a:lnTo>
                        <a:pt x="3" y="15"/>
                      </a:lnTo>
                      <a:lnTo>
                        <a:pt x="29" y="51"/>
                      </a:lnTo>
                      <a:lnTo>
                        <a:pt x="0" y="57"/>
                      </a:lnTo>
                      <a:lnTo>
                        <a:pt x="23" y="77"/>
                      </a:lnTo>
                      <a:lnTo>
                        <a:pt x="1" y="95"/>
                      </a:lnTo>
                      <a:lnTo>
                        <a:pt x="33" y="91"/>
                      </a:lnTo>
                      <a:lnTo>
                        <a:pt x="29" y="116"/>
                      </a:lnTo>
                      <a:lnTo>
                        <a:pt x="46" y="102"/>
                      </a:lnTo>
                      <a:lnTo>
                        <a:pt x="51" y="142"/>
                      </a:lnTo>
                      <a:lnTo>
                        <a:pt x="64" y="98"/>
                      </a:lnTo>
                      <a:lnTo>
                        <a:pt x="80" y="130"/>
                      </a:lnTo>
                      <a:lnTo>
                        <a:pt x="84" y="95"/>
                      </a:lnTo>
                      <a:lnTo>
                        <a:pt x="109" y="120"/>
                      </a:lnTo>
                      <a:lnTo>
                        <a:pt x="101" y="86"/>
                      </a:lnTo>
                      <a:lnTo>
                        <a:pt x="130" y="88"/>
                      </a:lnTo>
                      <a:lnTo>
                        <a:pt x="105" y="69"/>
                      </a:lnTo>
                      <a:lnTo>
                        <a:pt x="127" y="54"/>
                      </a:lnTo>
                      <a:lnTo>
                        <a:pt x="100" y="48"/>
                      </a:lnTo>
                      <a:lnTo>
                        <a:pt x="111" y="29"/>
                      </a:lnTo>
                      <a:lnTo>
                        <a:pt x="86" y="34"/>
                      </a:lnTo>
                      <a:lnTo>
                        <a:pt x="88" y="0"/>
                      </a:lnTo>
                      <a:lnTo>
                        <a:pt x="65" y="39"/>
                      </a:lnTo>
                      <a:close/>
                    </a:path>
                  </a:pathLst>
                </a:custGeom>
                <a:solidFill>
                  <a:srgbClr val="FF1500"/>
                </a:solidFill>
                <a:ln w="9525">
                  <a:noFill/>
                  <a:round/>
                  <a:headEnd/>
                  <a:tailEnd/>
                </a:ln>
              </p:spPr>
              <p:txBody>
                <a:bodyPr/>
                <a:lstStyle/>
                <a:p>
                  <a:endParaRPr lang="en-US"/>
                </a:p>
              </p:txBody>
            </p:sp>
            <p:sp>
              <p:nvSpPr>
                <p:cNvPr id="2590" name="Freeform 69"/>
                <p:cNvSpPr>
                  <a:spLocks noChangeAspect="1"/>
                </p:cNvSpPr>
                <p:nvPr/>
              </p:nvSpPr>
              <p:spPr bwMode="auto">
                <a:xfrm>
                  <a:off x="3864" y="633"/>
                  <a:ext cx="64" cy="70"/>
                </a:xfrm>
                <a:custGeom>
                  <a:avLst/>
                  <a:gdLst>
                    <a:gd name="T0" fmla="*/ 4 w 128"/>
                    <a:gd name="T1" fmla="*/ 2 h 140"/>
                    <a:gd name="T2" fmla="*/ 3 w 128"/>
                    <a:gd name="T3" fmla="*/ 1 h 140"/>
                    <a:gd name="T4" fmla="*/ 2 w 128"/>
                    <a:gd name="T5" fmla="*/ 2 h 140"/>
                    <a:gd name="T6" fmla="*/ 1 w 128"/>
                    <a:gd name="T7" fmla="*/ 1 h 140"/>
                    <a:gd name="T8" fmla="*/ 1 w 128"/>
                    <a:gd name="T9" fmla="*/ 3 h 140"/>
                    <a:gd name="T10" fmla="*/ 0 w 128"/>
                    <a:gd name="T11" fmla="*/ 3 h 140"/>
                    <a:gd name="T12" fmla="*/ 1 w 128"/>
                    <a:gd name="T13" fmla="*/ 4 h 140"/>
                    <a:gd name="T14" fmla="*/ 1 w 128"/>
                    <a:gd name="T15" fmla="*/ 5 h 140"/>
                    <a:gd name="T16" fmla="*/ 2 w 128"/>
                    <a:gd name="T17" fmla="*/ 5 h 140"/>
                    <a:gd name="T18" fmla="*/ 1 w 128"/>
                    <a:gd name="T19" fmla="*/ 7 h 140"/>
                    <a:gd name="T20" fmla="*/ 2 w 128"/>
                    <a:gd name="T21" fmla="*/ 6 h 140"/>
                    <a:gd name="T22" fmla="*/ 3 w 128"/>
                    <a:gd name="T23" fmla="*/ 9 h 140"/>
                    <a:gd name="T24" fmla="*/ 3 w 128"/>
                    <a:gd name="T25" fmla="*/ 6 h 140"/>
                    <a:gd name="T26" fmla="*/ 4 w 128"/>
                    <a:gd name="T27" fmla="*/ 9 h 140"/>
                    <a:gd name="T28" fmla="*/ 5 w 128"/>
                    <a:gd name="T29" fmla="*/ 5 h 140"/>
                    <a:gd name="T30" fmla="*/ 6 w 128"/>
                    <a:gd name="T31" fmla="*/ 7 h 140"/>
                    <a:gd name="T32" fmla="*/ 6 w 128"/>
                    <a:gd name="T33" fmla="*/ 5 h 140"/>
                    <a:gd name="T34" fmla="*/ 8 w 128"/>
                    <a:gd name="T35" fmla="*/ 5 h 140"/>
                    <a:gd name="T36" fmla="*/ 6 w 128"/>
                    <a:gd name="T37" fmla="*/ 4 h 140"/>
                    <a:gd name="T38" fmla="*/ 7 w 128"/>
                    <a:gd name="T39" fmla="*/ 3 h 140"/>
                    <a:gd name="T40" fmla="*/ 6 w 128"/>
                    <a:gd name="T41" fmla="*/ 2 h 140"/>
                    <a:gd name="T42" fmla="*/ 6 w 128"/>
                    <a:gd name="T43" fmla="*/ 1 h 140"/>
                    <a:gd name="T44" fmla="*/ 5 w 128"/>
                    <a:gd name="T45" fmla="*/ 2 h 140"/>
                    <a:gd name="T46" fmla="*/ 5 w 128"/>
                    <a:gd name="T47" fmla="*/ 0 h 140"/>
                    <a:gd name="T48" fmla="*/ 4 w 128"/>
                    <a:gd name="T49" fmla="*/ 2 h 1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40"/>
                    <a:gd name="T77" fmla="*/ 128 w 128"/>
                    <a:gd name="T78" fmla="*/ 140 h 1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40">
                      <a:moveTo>
                        <a:pt x="64" y="38"/>
                      </a:moveTo>
                      <a:lnTo>
                        <a:pt x="49" y="14"/>
                      </a:lnTo>
                      <a:lnTo>
                        <a:pt x="43" y="40"/>
                      </a:lnTo>
                      <a:lnTo>
                        <a:pt x="3" y="14"/>
                      </a:lnTo>
                      <a:lnTo>
                        <a:pt x="28" y="50"/>
                      </a:lnTo>
                      <a:lnTo>
                        <a:pt x="0" y="57"/>
                      </a:lnTo>
                      <a:lnTo>
                        <a:pt x="22" y="76"/>
                      </a:lnTo>
                      <a:lnTo>
                        <a:pt x="2" y="94"/>
                      </a:lnTo>
                      <a:lnTo>
                        <a:pt x="34" y="90"/>
                      </a:lnTo>
                      <a:lnTo>
                        <a:pt x="28" y="114"/>
                      </a:lnTo>
                      <a:lnTo>
                        <a:pt x="46" y="101"/>
                      </a:lnTo>
                      <a:lnTo>
                        <a:pt x="50" y="140"/>
                      </a:lnTo>
                      <a:lnTo>
                        <a:pt x="63" y="97"/>
                      </a:lnTo>
                      <a:lnTo>
                        <a:pt x="79" y="129"/>
                      </a:lnTo>
                      <a:lnTo>
                        <a:pt x="82" y="94"/>
                      </a:lnTo>
                      <a:lnTo>
                        <a:pt x="108" y="118"/>
                      </a:lnTo>
                      <a:lnTo>
                        <a:pt x="100" y="83"/>
                      </a:lnTo>
                      <a:lnTo>
                        <a:pt x="128" y="86"/>
                      </a:lnTo>
                      <a:lnTo>
                        <a:pt x="104" y="68"/>
                      </a:lnTo>
                      <a:lnTo>
                        <a:pt x="125" y="53"/>
                      </a:lnTo>
                      <a:lnTo>
                        <a:pt x="99" y="47"/>
                      </a:lnTo>
                      <a:lnTo>
                        <a:pt x="110" y="29"/>
                      </a:lnTo>
                      <a:lnTo>
                        <a:pt x="83" y="35"/>
                      </a:lnTo>
                      <a:lnTo>
                        <a:pt x="86" y="0"/>
                      </a:lnTo>
                      <a:lnTo>
                        <a:pt x="64" y="38"/>
                      </a:lnTo>
                      <a:close/>
                    </a:path>
                  </a:pathLst>
                </a:custGeom>
                <a:solidFill>
                  <a:srgbClr val="FF1B00"/>
                </a:solidFill>
                <a:ln w="9525">
                  <a:noFill/>
                  <a:round/>
                  <a:headEnd/>
                  <a:tailEnd/>
                </a:ln>
              </p:spPr>
              <p:txBody>
                <a:bodyPr/>
                <a:lstStyle/>
                <a:p>
                  <a:endParaRPr lang="en-US"/>
                </a:p>
              </p:txBody>
            </p:sp>
            <p:sp>
              <p:nvSpPr>
                <p:cNvPr id="2591" name="Freeform 70"/>
                <p:cNvSpPr>
                  <a:spLocks noChangeAspect="1"/>
                </p:cNvSpPr>
                <p:nvPr/>
              </p:nvSpPr>
              <p:spPr bwMode="auto">
                <a:xfrm>
                  <a:off x="3865" y="634"/>
                  <a:ext cx="62" cy="68"/>
                </a:xfrm>
                <a:custGeom>
                  <a:avLst/>
                  <a:gdLst>
                    <a:gd name="T0" fmla="*/ 4 w 124"/>
                    <a:gd name="T1" fmla="*/ 2 h 137"/>
                    <a:gd name="T2" fmla="*/ 3 w 124"/>
                    <a:gd name="T3" fmla="*/ 0 h 137"/>
                    <a:gd name="T4" fmla="*/ 3 w 124"/>
                    <a:gd name="T5" fmla="*/ 2 h 137"/>
                    <a:gd name="T6" fmla="*/ 1 w 124"/>
                    <a:gd name="T7" fmla="*/ 0 h 137"/>
                    <a:gd name="T8" fmla="*/ 2 w 124"/>
                    <a:gd name="T9" fmla="*/ 3 h 137"/>
                    <a:gd name="T10" fmla="*/ 0 w 124"/>
                    <a:gd name="T11" fmla="*/ 3 h 137"/>
                    <a:gd name="T12" fmla="*/ 2 w 124"/>
                    <a:gd name="T13" fmla="*/ 4 h 137"/>
                    <a:gd name="T14" fmla="*/ 1 w 124"/>
                    <a:gd name="T15" fmla="*/ 5 h 137"/>
                    <a:gd name="T16" fmla="*/ 2 w 124"/>
                    <a:gd name="T17" fmla="*/ 5 h 137"/>
                    <a:gd name="T18" fmla="*/ 2 w 124"/>
                    <a:gd name="T19" fmla="*/ 7 h 137"/>
                    <a:gd name="T20" fmla="*/ 3 w 124"/>
                    <a:gd name="T21" fmla="*/ 6 h 137"/>
                    <a:gd name="T22" fmla="*/ 4 w 124"/>
                    <a:gd name="T23" fmla="*/ 8 h 137"/>
                    <a:gd name="T24" fmla="*/ 4 w 124"/>
                    <a:gd name="T25" fmla="*/ 5 h 137"/>
                    <a:gd name="T26" fmla="*/ 5 w 124"/>
                    <a:gd name="T27" fmla="*/ 7 h 137"/>
                    <a:gd name="T28" fmla="*/ 5 w 124"/>
                    <a:gd name="T29" fmla="*/ 5 h 137"/>
                    <a:gd name="T30" fmla="*/ 7 w 124"/>
                    <a:gd name="T31" fmla="*/ 7 h 137"/>
                    <a:gd name="T32" fmla="*/ 7 w 124"/>
                    <a:gd name="T33" fmla="*/ 5 h 137"/>
                    <a:gd name="T34" fmla="*/ 8 w 124"/>
                    <a:gd name="T35" fmla="*/ 5 h 137"/>
                    <a:gd name="T36" fmla="*/ 7 w 124"/>
                    <a:gd name="T37" fmla="*/ 4 h 137"/>
                    <a:gd name="T38" fmla="*/ 8 w 124"/>
                    <a:gd name="T39" fmla="*/ 3 h 137"/>
                    <a:gd name="T40" fmla="*/ 6 w 124"/>
                    <a:gd name="T41" fmla="*/ 2 h 137"/>
                    <a:gd name="T42" fmla="*/ 7 w 124"/>
                    <a:gd name="T43" fmla="*/ 1 h 137"/>
                    <a:gd name="T44" fmla="*/ 6 w 124"/>
                    <a:gd name="T45" fmla="*/ 2 h 137"/>
                    <a:gd name="T46" fmla="*/ 6 w 124"/>
                    <a:gd name="T47" fmla="*/ 0 h 137"/>
                    <a:gd name="T48" fmla="*/ 4 w 124"/>
                    <a:gd name="T49" fmla="*/ 2 h 1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4"/>
                    <a:gd name="T76" fmla="*/ 0 h 137"/>
                    <a:gd name="T77" fmla="*/ 124 w 124"/>
                    <a:gd name="T78" fmla="*/ 137 h 1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4" h="137">
                      <a:moveTo>
                        <a:pt x="62" y="37"/>
                      </a:moveTo>
                      <a:lnTo>
                        <a:pt x="48" y="13"/>
                      </a:lnTo>
                      <a:lnTo>
                        <a:pt x="41" y="40"/>
                      </a:lnTo>
                      <a:lnTo>
                        <a:pt x="3" y="13"/>
                      </a:lnTo>
                      <a:lnTo>
                        <a:pt x="27" y="48"/>
                      </a:lnTo>
                      <a:lnTo>
                        <a:pt x="0" y="55"/>
                      </a:lnTo>
                      <a:lnTo>
                        <a:pt x="22" y="74"/>
                      </a:lnTo>
                      <a:lnTo>
                        <a:pt x="1" y="92"/>
                      </a:lnTo>
                      <a:lnTo>
                        <a:pt x="32" y="88"/>
                      </a:lnTo>
                      <a:lnTo>
                        <a:pt x="27" y="112"/>
                      </a:lnTo>
                      <a:lnTo>
                        <a:pt x="44" y="98"/>
                      </a:lnTo>
                      <a:lnTo>
                        <a:pt x="50" y="137"/>
                      </a:lnTo>
                      <a:lnTo>
                        <a:pt x="61" y="95"/>
                      </a:lnTo>
                      <a:lnTo>
                        <a:pt x="76" y="125"/>
                      </a:lnTo>
                      <a:lnTo>
                        <a:pt x="80" y="92"/>
                      </a:lnTo>
                      <a:lnTo>
                        <a:pt x="105" y="114"/>
                      </a:lnTo>
                      <a:lnTo>
                        <a:pt x="97" y="81"/>
                      </a:lnTo>
                      <a:lnTo>
                        <a:pt x="124" y="84"/>
                      </a:lnTo>
                      <a:lnTo>
                        <a:pt x="101" y="66"/>
                      </a:lnTo>
                      <a:lnTo>
                        <a:pt x="121" y="51"/>
                      </a:lnTo>
                      <a:lnTo>
                        <a:pt x="95" y="45"/>
                      </a:lnTo>
                      <a:lnTo>
                        <a:pt x="106" y="27"/>
                      </a:lnTo>
                      <a:lnTo>
                        <a:pt x="81" y="33"/>
                      </a:lnTo>
                      <a:lnTo>
                        <a:pt x="84" y="0"/>
                      </a:lnTo>
                      <a:lnTo>
                        <a:pt x="62" y="37"/>
                      </a:lnTo>
                      <a:close/>
                    </a:path>
                  </a:pathLst>
                </a:custGeom>
                <a:solidFill>
                  <a:srgbClr val="FF2200"/>
                </a:solidFill>
                <a:ln w="9525">
                  <a:noFill/>
                  <a:round/>
                  <a:headEnd/>
                  <a:tailEnd/>
                </a:ln>
              </p:spPr>
              <p:txBody>
                <a:bodyPr/>
                <a:lstStyle/>
                <a:p>
                  <a:endParaRPr lang="en-US"/>
                </a:p>
              </p:txBody>
            </p:sp>
            <p:sp>
              <p:nvSpPr>
                <p:cNvPr id="2592" name="Freeform 71"/>
                <p:cNvSpPr>
                  <a:spLocks noChangeAspect="1"/>
                </p:cNvSpPr>
                <p:nvPr/>
              </p:nvSpPr>
              <p:spPr bwMode="auto">
                <a:xfrm>
                  <a:off x="3866" y="634"/>
                  <a:ext cx="60" cy="68"/>
                </a:xfrm>
                <a:custGeom>
                  <a:avLst/>
                  <a:gdLst>
                    <a:gd name="T0" fmla="*/ 3 w 122"/>
                    <a:gd name="T1" fmla="*/ 3 h 134"/>
                    <a:gd name="T2" fmla="*/ 2 w 122"/>
                    <a:gd name="T3" fmla="*/ 1 h 134"/>
                    <a:gd name="T4" fmla="*/ 2 w 122"/>
                    <a:gd name="T5" fmla="*/ 3 h 134"/>
                    <a:gd name="T6" fmla="*/ 0 w 122"/>
                    <a:gd name="T7" fmla="*/ 1 h 134"/>
                    <a:gd name="T8" fmla="*/ 1 w 122"/>
                    <a:gd name="T9" fmla="*/ 3 h 134"/>
                    <a:gd name="T10" fmla="*/ 0 w 122"/>
                    <a:gd name="T11" fmla="*/ 4 h 134"/>
                    <a:gd name="T12" fmla="*/ 1 w 122"/>
                    <a:gd name="T13" fmla="*/ 5 h 134"/>
                    <a:gd name="T14" fmla="*/ 0 w 122"/>
                    <a:gd name="T15" fmla="*/ 6 h 134"/>
                    <a:gd name="T16" fmla="*/ 2 w 122"/>
                    <a:gd name="T17" fmla="*/ 6 h 134"/>
                    <a:gd name="T18" fmla="*/ 1 w 122"/>
                    <a:gd name="T19" fmla="*/ 7 h 134"/>
                    <a:gd name="T20" fmla="*/ 2 w 122"/>
                    <a:gd name="T21" fmla="*/ 7 h 134"/>
                    <a:gd name="T22" fmla="*/ 3 w 122"/>
                    <a:gd name="T23" fmla="*/ 9 h 134"/>
                    <a:gd name="T24" fmla="*/ 3 w 122"/>
                    <a:gd name="T25" fmla="*/ 6 h 134"/>
                    <a:gd name="T26" fmla="*/ 4 w 122"/>
                    <a:gd name="T27" fmla="*/ 8 h 134"/>
                    <a:gd name="T28" fmla="*/ 4 w 122"/>
                    <a:gd name="T29" fmla="*/ 6 h 134"/>
                    <a:gd name="T30" fmla="*/ 6 w 122"/>
                    <a:gd name="T31" fmla="*/ 8 h 134"/>
                    <a:gd name="T32" fmla="*/ 5 w 122"/>
                    <a:gd name="T33" fmla="*/ 6 h 134"/>
                    <a:gd name="T34" fmla="*/ 7 w 122"/>
                    <a:gd name="T35" fmla="*/ 6 h 134"/>
                    <a:gd name="T36" fmla="*/ 6 w 122"/>
                    <a:gd name="T37" fmla="*/ 5 h 134"/>
                    <a:gd name="T38" fmla="*/ 7 w 122"/>
                    <a:gd name="T39" fmla="*/ 4 h 134"/>
                    <a:gd name="T40" fmla="*/ 5 w 122"/>
                    <a:gd name="T41" fmla="*/ 3 h 134"/>
                    <a:gd name="T42" fmla="*/ 6 w 122"/>
                    <a:gd name="T43" fmla="*/ 2 h 134"/>
                    <a:gd name="T44" fmla="*/ 4 w 122"/>
                    <a:gd name="T45" fmla="*/ 3 h 134"/>
                    <a:gd name="T46" fmla="*/ 5 w 122"/>
                    <a:gd name="T47" fmla="*/ 0 h 134"/>
                    <a:gd name="T48" fmla="*/ 3 w 122"/>
                    <a:gd name="T49" fmla="*/ 3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34"/>
                    <a:gd name="T77" fmla="*/ 122 w 122"/>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34">
                      <a:moveTo>
                        <a:pt x="61" y="36"/>
                      </a:moveTo>
                      <a:lnTo>
                        <a:pt x="47" y="14"/>
                      </a:lnTo>
                      <a:lnTo>
                        <a:pt x="40" y="39"/>
                      </a:lnTo>
                      <a:lnTo>
                        <a:pt x="3" y="14"/>
                      </a:lnTo>
                      <a:lnTo>
                        <a:pt x="26" y="47"/>
                      </a:lnTo>
                      <a:lnTo>
                        <a:pt x="0" y="54"/>
                      </a:lnTo>
                      <a:lnTo>
                        <a:pt x="22" y="73"/>
                      </a:lnTo>
                      <a:lnTo>
                        <a:pt x="2" y="90"/>
                      </a:lnTo>
                      <a:lnTo>
                        <a:pt x="32" y="87"/>
                      </a:lnTo>
                      <a:lnTo>
                        <a:pt x="26" y="109"/>
                      </a:lnTo>
                      <a:lnTo>
                        <a:pt x="43" y="97"/>
                      </a:lnTo>
                      <a:lnTo>
                        <a:pt x="49" y="134"/>
                      </a:lnTo>
                      <a:lnTo>
                        <a:pt x="60" y="93"/>
                      </a:lnTo>
                      <a:lnTo>
                        <a:pt x="75" y="123"/>
                      </a:lnTo>
                      <a:lnTo>
                        <a:pt x="79" y="90"/>
                      </a:lnTo>
                      <a:lnTo>
                        <a:pt x="102" y="113"/>
                      </a:lnTo>
                      <a:lnTo>
                        <a:pt x="96" y="80"/>
                      </a:lnTo>
                      <a:lnTo>
                        <a:pt x="122" y="83"/>
                      </a:lnTo>
                      <a:lnTo>
                        <a:pt x="100" y="65"/>
                      </a:lnTo>
                      <a:lnTo>
                        <a:pt x="119" y="50"/>
                      </a:lnTo>
                      <a:lnTo>
                        <a:pt x="94" y="46"/>
                      </a:lnTo>
                      <a:lnTo>
                        <a:pt x="104" y="28"/>
                      </a:lnTo>
                      <a:lnTo>
                        <a:pt x="80" y="33"/>
                      </a:lnTo>
                      <a:lnTo>
                        <a:pt x="83" y="0"/>
                      </a:lnTo>
                      <a:lnTo>
                        <a:pt x="61" y="36"/>
                      </a:lnTo>
                      <a:close/>
                    </a:path>
                  </a:pathLst>
                </a:custGeom>
                <a:solidFill>
                  <a:srgbClr val="FF2800"/>
                </a:solidFill>
                <a:ln w="9525">
                  <a:noFill/>
                  <a:round/>
                  <a:headEnd/>
                  <a:tailEnd/>
                </a:ln>
              </p:spPr>
              <p:txBody>
                <a:bodyPr/>
                <a:lstStyle/>
                <a:p>
                  <a:endParaRPr lang="en-US"/>
                </a:p>
              </p:txBody>
            </p:sp>
            <p:sp>
              <p:nvSpPr>
                <p:cNvPr id="2593" name="Freeform 72"/>
                <p:cNvSpPr>
                  <a:spLocks noChangeAspect="1"/>
                </p:cNvSpPr>
                <p:nvPr/>
              </p:nvSpPr>
              <p:spPr bwMode="auto">
                <a:xfrm>
                  <a:off x="3866" y="635"/>
                  <a:ext cx="60" cy="66"/>
                </a:xfrm>
                <a:custGeom>
                  <a:avLst/>
                  <a:gdLst>
                    <a:gd name="T0" fmla="*/ 4 w 118"/>
                    <a:gd name="T1" fmla="*/ 2 h 132"/>
                    <a:gd name="T2" fmla="*/ 3 w 118"/>
                    <a:gd name="T3" fmla="*/ 1 h 132"/>
                    <a:gd name="T4" fmla="*/ 3 w 118"/>
                    <a:gd name="T5" fmla="*/ 2 h 132"/>
                    <a:gd name="T6" fmla="*/ 1 w 118"/>
                    <a:gd name="T7" fmla="*/ 1 h 132"/>
                    <a:gd name="T8" fmla="*/ 2 w 118"/>
                    <a:gd name="T9" fmla="*/ 2 h 132"/>
                    <a:gd name="T10" fmla="*/ 0 w 118"/>
                    <a:gd name="T11" fmla="*/ 3 h 132"/>
                    <a:gd name="T12" fmla="*/ 2 w 118"/>
                    <a:gd name="T13" fmla="*/ 4 h 132"/>
                    <a:gd name="T14" fmla="*/ 1 w 118"/>
                    <a:gd name="T15" fmla="*/ 5 h 132"/>
                    <a:gd name="T16" fmla="*/ 2 w 118"/>
                    <a:gd name="T17" fmla="*/ 5 h 132"/>
                    <a:gd name="T18" fmla="*/ 2 w 118"/>
                    <a:gd name="T19" fmla="*/ 6 h 132"/>
                    <a:gd name="T20" fmla="*/ 3 w 118"/>
                    <a:gd name="T21" fmla="*/ 5 h 132"/>
                    <a:gd name="T22" fmla="*/ 3 w 118"/>
                    <a:gd name="T23" fmla="*/ 8 h 132"/>
                    <a:gd name="T24" fmla="*/ 4 w 118"/>
                    <a:gd name="T25" fmla="*/ 5 h 132"/>
                    <a:gd name="T26" fmla="*/ 5 w 118"/>
                    <a:gd name="T27" fmla="*/ 7 h 132"/>
                    <a:gd name="T28" fmla="*/ 5 w 118"/>
                    <a:gd name="T29" fmla="*/ 5 h 132"/>
                    <a:gd name="T30" fmla="*/ 7 w 118"/>
                    <a:gd name="T31" fmla="*/ 6 h 132"/>
                    <a:gd name="T32" fmla="*/ 6 w 118"/>
                    <a:gd name="T33" fmla="*/ 4 h 132"/>
                    <a:gd name="T34" fmla="*/ 8 w 118"/>
                    <a:gd name="T35" fmla="*/ 5 h 132"/>
                    <a:gd name="T36" fmla="*/ 7 w 118"/>
                    <a:gd name="T37" fmla="*/ 4 h 132"/>
                    <a:gd name="T38" fmla="*/ 8 w 118"/>
                    <a:gd name="T39" fmla="*/ 3 h 132"/>
                    <a:gd name="T40" fmla="*/ 6 w 118"/>
                    <a:gd name="T41" fmla="*/ 2 h 132"/>
                    <a:gd name="T42" fmla="*/ 7 w 118"/>
                    <a:gd name="T43" fmla="*/ 1 h 132"/>
                    <a:gd name="T44" fmla="*/ 5 w 118"/>
                    <a:gd name="T45" fmla="*/ 2 h 132"/>
                    <a:gd name="T46" fmla="*/ 6 w 118"/>
                    <a:gd name="T47" fmla="*/ 0 h 132"/>
                    <a:gd name="T48" fmla="*/ 4 w 118"/>
                    <a:gd name="T49" fmla="*/ 2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132"/>
                    <a:gd name="T77" fmla="*/ 118 w 118"/>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132">
                      <a:moveTo>
                        <a:pt x="59" y="36"/>
                      </a:moveTo>
                      <a:lnTo>
                        <a:pt x="45" y="14"/>
                      </a:lnTo>
                      <a:lnTo>
                        <a:pt x="40" y="39"/>
                      </a:lnTo>
                      <a:lnTo>
                        <a:pt x="2" y="14"/>
                      </a:lnTo>
                      <a:lnTo>
                        <a:pt x="26" y="47"/>
                      </a:lnTo>
                      <a:lnTo>
                        <a:pt x="0" y="53"/>
                      </a:lnTo>
                      <a:lnTo>
                        <a:pt x="20" y="72"/>
                      </a:lnTo>
                      <a:lnTo>
                        <a:pt x="1" y="89"/>
                      </a:lnTo>
                      <a:lnTo>
                        <a:pt x="30" y="85"/>
                      </a:lnTo>
                      <a:lnTo>
                        <a:pt x="26" y="107"/>
                      </a:lnTo>
                      <a:lnTo>
                        <a:pt x="41" y="94"/>
                      </a:lnTo>
                      <a:lnTo>
                        <a:pt x="47" y="132"/>
                      </a:lnTo>
                      <a:lnTo>
                        <a:pt x="58" y="92"/>
                      </a:lnTo>
                      <a:lnTo>
                        <a:pt x="73" y="121"/>
                      </a:lnTo>
                      <a:lnTo>
                        <a:pt x="77" y="89"/>
                      </a:lnTo>
                      <a:lnTo>
                        <a:pt x="100" y="111"/>
                      </a:lnTo>
                      <a:lnTo>
                        <a:pt x="92" y="79"/>
                      </a:lnTo>
                      <a:lnTo>
                        <a:pt x="118" y="82"/>
                      </a:lnTo>
                      <a:lnTo>
                        <a:pt x="96" y="64"/>
                      </a:lnTo>
                      <a:lnTo>
                        <a:pt x="116" y="50"/>
                      </a:lnTo>
                      <a:lnTo>
                        <a:pt x="91" y="45"/>
                      </a:lnTo>
                      <a:lnTo>
                        <a:pt x="102" y="28"/>
                      </a:lnTo>
                      <a:lnTo>
                        <a:pt x="78" y="32"/>
                      </a:lnTo>
                      <a:lnTo>
                        <a:pt x="80" y="0"/>
                      </a:lnTo>
                      <a:lnTo>
                        <a:pt x="59" y="36"/>
                      </a:lnTo>
                      <a:close/>
                    </a:path>
                  </a:pathLst>
                </a:custGeom>
                <a:solidFill>
                  <a:srgbClr val="FF2F00"/>
                </a:solidFill>
                <a:ln w="9525">
                  <a:noFill/>
                  <a:round/>
                  <a:headEnd/>
                  <a:tailEnd/>
                </a:ln>
              </p:spPr>
              <p:txBody>
                <a:bodyPr/>
                <a:lstStyle/>
                <a:p>
                  <a:endParaRPr lang="en-US"/>
                </a:p>
              </p:txBody>
            </p:sp>
            <p:sp>
              <p:nvSpPr>
                <p:cNvPr id="2594" name="Freeform 73"/>
                <p:cNvSpPr>
                  <a:spLocks noChangeAspect="1"/>
                </p:cNvSpPr>
                <p:nvPr/>
              </p:nvSpPr>
              <p:spPr bwMode="auto">
                <a:xfrm>
                  <a:off x="3867" y="636"/>
                  <a:ext cx="58" cy="64"/>
                </a:xfrm>
                <a:custGeom>
                  <a:avLst/>
                  <a:gdLst>
                    <a:gd name="T0" fmla="*/ 4 w 116"/>
                    <a:gd name="T1" fmla="*/ 2 h 128"/>
                    <a:gd name="T2" fmla="*/ 3 w 116"/>
                    <a:gd name="T3" fmla="*/ 1 h 128"/>
                    <a:gd name="T4" fmla="*/ 3 w 116"/>
                    <a:gd name="T5" fmla="*/ 2 h 128"/>
                    <a:gd name="T6" fmla="*/ 1 w 116"/>
                    <a:gd name="T7" fmla="*/ 1 h 128"/>
                    <a:gd name="T8" fmla="*/ 2 w 116"/>
                    <a:gd name="T9" fmla="*/ 2 h 128"/>
                    <a:gd name="T10" fmla="*/ 0 w 116"/>
                    <a:gd name="T11" fmla="*/ 3 h 128"/>
                    <a:gd name="T12" fmla="*/ 2 w 116"/>
                    <a:gd name="T13" fmla="*/ 4 h 128"/>
                    <a:gd name="T14" fmla="*/ 1 w 116"/>
                    <a:gd name="T15" fmla="*/ 5 h 128"/>
                    <a:gd name="T16" fmla="*/ 2 w 116"/>
                    <a:gd name="T17" fmla="*/ 5 h 128"/>
                    <a:gd name="T18" fmla="*/ 2 w 116"/>
                    <a:gd name="T19" fmla="*/ 6 h 128"/>
                    <a:gd name="T20" fmla="*/ 3 w 116"/>
                    <a:gd name="T21" fmla="*/ 5 h 128"/>
                    <a:gd name="T22" fmla="*/ 3 w 116"/>
                    <a:gd name="T23" fmla="*/ 8 h 128"/>
                    <a:gd name="T24" fmla="*/ 4 w 116"/>
                    <a:gd name="T25" fmla="*/ 5 h 128"/>
                    <a:gd name="T26" fmla="*/ 5 w 116"/>
                    <a:gd name="T27" fmla="*/ 7 h 128"/>
                    <a:gd name="T28" fmla="*/ 5 w 116"/>
                    <a:gd name="T29" fmla="*/ 5 h 128"/>
                    <a:gd name="T30" fmla="*/ 7 w 116"/>
                    <a:gd name="T31" fmla="*/ 6 h 128"/>
                    <a:gd name="T32" fmla="*/ 6 w 116"/>
                    <a:gd name="T33" fmla="*/ 4 h 128"/>
                    <a:gd name="T34" fmla="*/ 7 w 116"/>
                    <a:gd name="T35" fmla="*/ 4 h 128"/>
                    <a:gd name="T36" fmla="*/ 6 w 116"/>
                    <a:gd name="T37" fmla="*/ 3 h 128"/>
                    <a:gd name="T38" fmla="*/ 7 w 116"/>
                    <a:gd name="T39" fmla="*/ 3 h 128"/>
                    <a:gd name="T40" fmla="*/ 6 w 116"/>
                    <a:gd name="T41" fmla="*/ 2 h 128"/>
                    <a:gd name="T42" fmla="*/ 7 w 116"/>
                    <a:gd name="T43" fmla="*/ 1 h 128"/>
                    <a:gd name="T44" fmla="*/ 5 w 116"/>
                    <a:gd name="T45" fmla="*/ 2 h 128"/>
                    <a:gd name="T46" fmla="*/ 5 w 116"/>
                    <a:gd name="T47" fmla="*/ 0 h 128"/>
                    <a:gd name="T48" fmla="*/ 4 w 116"/>
                    <a:gd name="T49" fmla="*/ 2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6"/>
                    <a:gd name="T76" fmla="*/ 0 h 128"/>
                    <a:gd name="T77" fmla="*/ 116 w 116"/>
                    <a:gd name="T78" fmla="*/ 128 h 1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6" h="128">
                      <a:moveTo>
                        <a:pt x="58" y="34"/>
                      </a:moveTo>
                      <a:lnTo>
                        <a:pt x="44" y="14"/>
                      </a:lnTo>
                      <a:lnTo>
                        <a:pt x="39" y="37"/>
                      </a:lnTo>
                      <a:lnTo>
                        <a:pt x="3" y="14"/>
                      </a:lnTo>
                      <a:lnTo>
                        <a:pt x="25" y="45"/>
                      </a:lnTo>
                      <a:lnTo>
                        <a:pt x="0" y="51"/>
                      </a:lnTo>
                      <a:lnTo>
                        <a:pt x="21" y="69"/>
                      </a:lnTo>
                      <a:lnTo>
                        <a:pt x="1" y="87"/>
                      </a:lnTo>
                      <a:lnTo>
                        <a:pt x="30" y="83"/>
                      </a:lnTo>
                      <a:lnTo>
                        <a:pt x="25" y="105"/>
                      </a:lnTo>
                      <a:lnTo>
                        <a:pt x="41" y="92"/>
                      </a:lnTo>
                      <a:lnTo>
                        <a:pt x="46" y="128"/>
                      </a:lnTo>
                      <a:lnTo>
                        <a:pt x="57" y="88"/>
                      </a:lnTo>
                      <a:lnTo>
                        <a:pt x="72" y="117"/>
                      </a:lnTo>
                      <a:lnTo>
                        <a:pt x="75" y="87"/>
                      </a:lnTo>
                      <a:lnTo>
                        <a:pt x="98" y="108"/>
                      </a:lnTo>
                      <a:lnTo>
                        <a:pt x="91" y="77"/>
                      </a:lnTo>
                      <a:lnTo>
                        <a:pt x="116" y="79"/>
                      </a:lnTo>
                      <a:lnTo>
                        <a:pt x="94" y="62"/>
                      </a:lnTo>
                      <a:lnTo>
                        <a:pt x="113" y="48"/>
                      </a:lnTo>
                      <a:lnTo>
                        <a:pt x="90" y="43"/>
                      </a:lnTo>
                      <a:lnTo>
                        <a:pt x="99" y="26"/>
                      </a:lnTo>
                      <a:lnTo>
                        <a:pt x="76" y="32"/>
                      </a:lnTo>
                      <a:lnTo>
                        <a:pt x="79" y="0"/>
                      </a:lnTo>
                      <a:lnTo>
                        <a:pt x="58" y="34"/>
                      </a:lnTo>
                      <a:close/>
                    </a:path>
                  </a:pathLst>
                </a:custGeom>
                <a:solidFill>
                  <a:srgbClr val="FF3400"/>
                </a:solidFill>
                <a:ln w="9525">
                  <a:noFill/>
                  <a:round/>
                  <a:headEnd/>
                  <a:tailEnd/>
                </a:ln>
              </p:spPr>
              <p:txBody>
                <a:bodyPr/>
                <a:lstStyle/>
                <a:p>
                  <a:endParaRPr lang="en-US"/>
                </a:p>
              </p:txBody>
            </p:sp>
            <p:sp>
              <p:nvSpPr>
                <p:cNvPr id="2595" name="Freeform 74"/>
                <p:cNvSpPr>
                  <a:spLocks noChangeAspect="1"/>
                </p:cNvSpPr>
                <p:nvPr/>
              </p:nvSpPr>
              <p:spPr bwMode="auto">
                <a:xfrm>
                  <a:off x="3868" y="637"/>
                  <a:ext cx="56" cy="63"/>
                </a:xfrm>
                <a:custGeom>
                  <a:avLst/>
                  <a:gdLst>
                    <a:gd name="T0" fmla="*/ 3 w 114"/>
                    <a:gd name="T1" fmla="*/ 3 h 126"/>
                    <a:gd name="T2" fmla="*/ 2 w 114"/>
                    <a:gd name="T3" fmla="*/ 1 h 126"/>
                    <a:gd name="T4" fmla="*/ 2 w 114"/>
                    <a:gd name="T5" fmla="*/ 3 h 126"/>
                    <a:gd name="T6" fmla="*/ 0 w 114"/>
                    <a:gd name="T7" fmla="*/ 1 h 126"/>
                    <a:gd name="T8" fmla="*/ 1 w 114"/>
                    <a:gd name="T9" fmla="*/ 3 h 126"/>
                    <a:gd name="T10" fmla="*/ 0 w 114"/>
                    <a:gd name="T11" fmla="*/ 4 h 126"/>
                    <a:gd name="T12" fmla="*/ 1 w 114"/>
                    <a:gd name="T13" fmla="*/ 5 h 126"/>
                    <a:gd name="T14" fmla="*/ 0 w 114"/>
                    <a:gd name="T15" fmla="*/ 6 h 126"/>
                    <a:gd name="T16" fmla="*/ 1 w 114"/>
                    <a:gd name="T17" fmla="*/ 6 h 126"/>
                    <a:gd name="T18" fmla="*/ 1 w 114"/>
                    <a:gd name="T19" fmla="*/ 7 h 126"/>
                    <a:gd name="T20" fmla="*/ 2 w 114"/>
                    <a:gd name="T21" fmla="*/ 6 h 126"/>
                    <a:gd name="T22" fmla="*/ 2 w 114"/>
                    <a:gd name="T23" fmla="*/ 8 h 126"/>
                    <a:gd name="T24" fmla="*/ 3 w 114"/>
                    <a:gd name="T25" fmla="*/ 6 h 126"/>
                    <a:gd name="T26" fmla="*/ 4 w 114"/>
                    <a:gd name="T27" fmla="*/ 8 h 126"/>
                    <a:gd name="T28" fmla="*/ 4 w 114"/>
                    <a:gd name="T29" fmla="*/ 6 h 126"/>
                    <a:gd name="T30" fmla="*/ 5 w 114"/>
                    <a:gd name="T31" fmla="*/ 7 h 126"/>
                    <a:gd name="T32" fmla="*/ 5 w 114"/>
                    <a:gd name="T33" fmla="*/ 5 h 126"/>
                    <a:gd name="T34" fmla="*/ 7 w 114"/>
                    <a:gd name="T35" fmla="*/ 5 h 126"/>
                    <a:gd name="T36" fmla="*/ 5 w 114"/>
                    <a:gd name="T37" fmla="*/ 4 h 126"/>
                    <a:gd name="T38" fmla="*/ 6 w 114"/>
                    <a:gd name="T39" fmla="*/ 3 h 126"/>
                    <a:gd name="T40" fmla="*/ 5 w 114"/>
                    <a:gd name="T41" fmla="*/ 3 h 126"/>
                    <a:gd name="T42" fmla="*/ 6 w 114"/>
                    <a:gd name="T43" fmla="*/ 2 h 126"/>
                    <a:gd name="T44" fmla="*/ 4 w 114"/>
                    <a:gd name="T45" fmla="*/ 2 h 126"/>
                    <a:gd name="T46" fmla="*/ 4 w 114"/>
                    <a:gd name="T47" fmla="*/ 0 h 126"/>
                    <a:gd name="T48" fmla="*/ 3 w 114"/>
                    <a:gd name="T49" fmla="*/ 3 h 1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126"/>
                    <a:gd name="T77" fmla="*/ 114 w 114"/>
                    <a:gd name="T78" fmla="*/ 126 h 1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126">
                      <a:moveTo>
                        <a:pt x="57" y="35"/>
                      </a:moveTo>
                      <a:lnTo>
                        <a:pt x="45" y="13"/>
                      </a:lnTo>
                      <a:lnTo>
                        <a:pt x="38" y="36"/>
                      </a:lnTo>
                      <a:lnTo>
                        <a:pt x="3" y="13"/>
                      </a:lnTo>
                      <a:lnTo>
                        <a:pt x="25" y="44"/>
                      </a:lnTo>
                      <a:lnTo>
                        <a:pt x="0" y="51"/>
                      </a:lnTo>
                      <a:lnTo>
                        <a:pt x="21" y="68"/>
                      </a:lnTo>
                      <a:lnTo>
                        <a:pt x="2" y="85"/>
                      </a:lnTo>
                      <a:lnTo>
                        <a:pt x="29" y="82"/>
                      </a:lnTo>
                      <a:lnTo>
                        <a:pt x="25" y="102"/>
                      </a:lnTo>
                      <a:lnTo>
                        <a:pt x="40" y="91"/>
                      </a:lnTo>
                      <a:lnTo>
                        <a:pt x="46" y="126"/>
                      </a:lnTo>
                      <a:lnTo>
                        <a:pt x="56" y="87"/>
                      </a:lnTo>
                      <a:lnTo>
                        <a:pt x="69" y="115"/>
                      </a:lnTo>
                      <a:lnTo>
                        <a:pt x="74" y="85"/>
                      </a:lnTo>
                      <a:lnTo>
                        <a:pt x="96" y="107"/>
                      </a:lnTo>
                      <a:lnTo>
                        <a:pt x="89" y="76"/>
                      </a:lnTo>
                      <a:lnTo>
                        <a:pt x="114" y="78"/>
                      </a:lnTo>
                      <a:lnTo>
                        <a:pt x="93" y="61"/>
                      </a:lnTo>
                      <a:lnTo>
                        <a:pt x="111" y="47"/>
                      </a:lnTo>
                      <a:lnTo>
                        <a:pt x="87" y="43"/>
                      </a:lnTo>
                      <a:lnTo>
                        <a:pt x="97" y="26"/>
                      </a:lnTo>
                      <a:lnTo>
                        <a:pt x="75" y="31"/>
                      </a:lnTo>
                      <a:lnTo>
                        <a:pt x="78" y="0"/>
                      </a:lnTo>
                      <a:lnTo>
                        <a:pt x="57" y="35"/>
                      </a:lnTo>
                      <a:close/>
                    </a:path>
                  </a:pathLst>
                </a:custGeom>
                <a:solidFill>
                  <a:srgbClr val="FF3A00"/>
                </a:solidFill>
                <a:ln w="9525">
                  <a:noFill/>
                  <a:round/>
                  <a:headEnd/>
                  <a:tailEnd/>
                </a:ln>
              </p:spPr>
              <p:txBody>
                <a:bodyPr/>
                <a:lstStyle/>
                <a:p>
                  <a:endParaRPr lang="en-US"/>
                </a:p>
              </p:txBody>
            </p:sp>
            <p:sp>
              <p:nvSpPr>
                <p:cNvPr id="2596" name="Freeform 75"/>
                <p:cNvSpPr>
                  <a:spLocks noChangeAspect="1"/>
                </p:cNvSpPr>
                <p:nvPr/>
              </p:nvSpPr>
              <p:spPr bwMode="auto">
                <a:xfrm>
                  <a:off x="3868" y="637"/>
                  <a:ext cx="56" cy="62"/>
                </a:xfrm>
                <a:custGeom>
                  <a:avLst/>
                  <a:gdLst>
                    <a:gd name="T0" fmla="*/ 4 w 110"/>
                    <a:gd name="T1" fmla="*/ 3 h 123"/>
                    <a:gd name="T2" fmla="*/ 3 w 110"/>
                    <a:gd name="T3" fmla="*/ 1 h 123"/>
                    <a:gd name="T4" fmla="*/ 3 w 110"/>
                    <a:gd name="T5" fmla="*/ 3 h 123"/>
                    <a:gd name="T6" fmla="*/ 1 w 110"/>
                    <a:gd name="T7" fmla="*/ 1 h 123"/>
                    <a:gd name="T8" fmla="*/ 2 w 110"/>
                    <a:gd name="T9" fmla="*/ 3 h 123"/>
                    <a:gd name="T10" fmla="*/ 0 w 110"/>
                    <a:gd name="T11" fmla="*/ 4 h 123"/>
                    <a:gd name="T12" fmla="*/ 2 w 110"/>
                    <a:gd name="T13" fmla="*/ 5 h 123"/>
                    <a:gd name="T14" fmla="*/ 1 w 110"/>
                    <a:gd name="T15" fmla="*/ 6 h 123"/>
                    <a:gd name="T16" fmla="*/ 2 w 110"/>
                    <a:gd name="T17" fmla="*/ 5 h 123"/>
                    <a:gd name="T18" fmla="*/ 2 w 110"/>
                    <a:gd name="T19" fmla="*/ 7 h 123"/>
                    <a:gd name="T20" fmla="*/ 3 w 110"/>
                    <a:gd name="T21" fmla="*/ 6 h 123"/>
                    <a:gd name="T22" fmla="*/ 3 w 110"/>
                    <a:gd name="T23" fmla="*/ 8 h 123"/>
                    <a:gd name="T24" fmla="*/ 4 w 110"/>
                    <a:gd name="T25" fmla="*/ 6 h 123"/>
                    <a:gd name="T26" fmla="*/ 5 w 110"/>
                    <a:gd name="T27" fmla="*/ 8 h 123"/>
                    <a:gd name="T28" fmla="*/ 5 w 110"/>
                    <a:gd name="T29" fmla="*/ 6 h 123"/>
                    <a:gd name="T30" fmla="*/ 6 w 110"/>
                    <a:gd name="T31" fmla="*/ 7 h 123"/>
                    <a:gd name="T32" fmla="*/ 6 w 110"/>
                    <a:gd name="T33" fmla="*/ 5 h 123"/>
                    <a:gd name="T34" fmla="*/ 8 w 110"/>
                    <a:gd name="T35" fmla="*/ 5 h 123"/>
                    <a:gd name="T36" fmla="*/ 6 w 110"/>
                    <a:gd name="T37" fmla="*/ 4 h 123"/>
                    <a:gd name="T38" fmla="*/ 7 w 110"/>
                    <a:gd name="T39" fmla="*/ 3 h 123"/>
                    <a:gd name="T40" fmla="*/ 6 w 110"/>
                    <a:gd name="T41" fmla="*/ 3 h 123"/>
                    <a:gd name="T42" fmla="*/ 6 w 110"/>
                    <a:gd name="T43" fmla="*/ 2 h 123"/>
                    <a:gd name="T44" fmla="*/ 5 w 110"/>
                    <a:gd name="T45" fmla="*/ 2 h 123"/>
                    <a:gd name="T46" fmla="*/ 5 w 110"/>
                    <a:gd name="T47" fmla="*/ 0 h 123"/>
                    <a:gd name="T48" fmla="*/ 4 w 110"/>
                    <a:gd name="T49" fmla="*/ 3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23"/>
                    <a:gd name="T77" fmla="*/ 110 w 110"/>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23">
                      <a:moveTo>
                        <a:pt x="55" y="33"/>
                      </a:moveTo>
                      <a:lnTo>
                        <a:pt x="43" y="12"/>
                      </a:lnTo>
                      <a:lnTo>
                        <a:pt x="37" y="35"/>
                      </a:lnTo>
                      <a:lnTo>
                        <a:pt x="2" y="12"/>
                      </a:lnTo>
                      <a:lnTo>
                        <a:pt x="25" y="44"/>
                      </a:lnTo>
                      <a:lnTo>
                        <a:pt x="0" y="49"/>
                      </a:lnTo>
                      <a:lnTo>
                        <a:pt x="19" y="66"/>
                      </a:lnTo>
                      <a:lnTo>
                        <a:pt x="1" y="83"/>
                      </a:lnTo>
                      <a:lnTo>
                        <a:pt x="29" y="80"/>
                      </a:lnTo>
                      <a:lnTo>
                        <a:pt x="25" y="100"/>
                      </a:lnTo>
                      <a:lnTo>
                        <a:pt x="38" y="88"/>
                      </a:lnTo>
                      <a:lnTo>
                        <a:pt x="44" y="123"/>
                      </a:lnTo>
                      <a:lnTo>
                        <a:pt x="54" y="85"/>
                      </a:lnTo>
                      <a:lnTo>
                        <a:pt x="67" y="113"/>
                      </a:lnTo>
                      <a:lnTo>
                        <a:pt x="72" y="83"/>
                      </a:lnTo>
                      <a:lnTo>
                        <a:pt x="94" y="103"/>
                      </a:lnTo>
                      <a:lnTo>
                        <a:pt x="87" y="73"/>
                      </a:lnTo>
                      <a:lnTo>
                        <a:pt x="110" y="76"/>
                      </a:lnTo>
                      <a:lnTo>
                        <a:pt x="90" y="59"/>
                      </a:lnTo>
                      <a:lnTo>
                        <a:pt x="108" y="45"/>
                      </a:lnTo>
                      <a:lnTo>
                        <a:pt x="85" y="41"/>
                      </a:lnTo>
                      <a:lnTo>
                        <a:pt x="94" y="24"/>
                      </a:lnTo>
                      <a:lnTo>
                        <a:pt x="73" y="30"/>
                      </a:lnTo>
                      <a:lnTo>
                        <a:pt x="74" y="0"/>
                      </a:lnTo>
                      <a:lnTo>
                        <a:pt x="55" y="33"/>
                      </a:lnTo>
                      <a:close/>
                    </a:path>
                  </a:pathLst>
                </a:custGeom>
                <a:solidFill>
                  <a:srgbClr val="FF4100"/>
                </a:solidFill>
                <a:ln w="9525">
                  <a:noFill/>
                  <a:round/>
                  <a:headEnd/>
                  <a:tailEnd/>
                </a:ln>
              </p:spPr>
              <p:txBody>
                <a:bodyPr/>
                <a:lstStyle/>
                <a:p>
                  <a:endParaRPr lang="en-US"/>
                </a:p>
              </p:txBody>
            </p:sp>
            <p:sp>
              <p:nvSpPr>
                <p:cNvPr id="2597" name="Freeform 76"/>
                <p:cNvSpPr>
                  <a:spLocks noChangeAspect="1"/>
                </p:cNvSpPr>
                <p:nvPr/>
              </p:nvSpPr>
              <p:spPr bwMode="auto">
                <a:xfrm>
                  <a:off x="3868" y="638"/>
                  <a:ext cx="55" cy="60"/>
                </a:xfrm>
                <a:custGeom>
                  <a:avLst/>
                  <a:gdLst>
                    <a:gd name="T0" fmla="*/ 4 w 109"/>
                    <a:gd name="T1" fmla="*/ 3 h 120"/>
                    <a:gd name="T2" fmla="*/ 3 w 109"/>
                    <a:gd name="T3" fmla="*/ 1 h 120"/>
                    <a:gd name="T4" fmla="*/ 3 w 109"/>
                    <a:gd name="T5" fmla="*/ 3 h 120"/>
                    <a:gd name="T6" fmla="*/ 1 w 109"/>
                    <a:gd name="T7" fmla="*/ 1 h 120"/>
                    <a:gd name="T8" fmla="*/ 2 w 109"/>
                    <a:gd name="T9" fmla="*/ 3 h 120"/>
                    <a:gd name="T10" fmla="*/ 0 w 109"/>
                    <a:gd name="T11" fmla="*/ 3 h 120"/>
                    <a:gd name="T12" fmla="*/ 2 w 109"/>
                    <a:gd name="T13" fmla="*/ 5 h 120"/>
                    <a:gd name="T14" fmla="*/ 1 w 109"/>
                    <a:gd name="T15" fmla="*/ 6 h 120"/>
                    <a:gd name="T16" fmla="*/ 2 w 109"/>
                    <a:gd name="T17" fmla="*/ 5 h 120"/>
                    <a:gd name="T18" fmla="*/ 2 w 109"/>
                    <a:gd name="T19" fmla="*/ 7 h 120"/>
                    <a:gd name="T20" fmla="*/ 3 w 109"/>
                    <a:gd name="T21" fmla="*/ 6 h 120"/>
                    <a:gd name="T22" fmla="*/ 3 w 109"/>
                    <a:gd name="T23" fmla="*/ 8 h 120"/>
                    <a:gd name="T24" fmla="*/ 4 w 109"/>
                    <a:gd name="T25" fmla="*/ 6 h 120"/>
                    <a:gd name="T26" fmla="*/ 5 w 109"/>
                    <a:gd name="T27" fmla="*/ 7 h 120"/>
                    <a:gd name="T28" fmla="*/ 5 w 109"/>
                    <a:gd name="T29" fmla="*/ 6 h 120"/>
                    <a:gd name="T30" fmla="*/ 6 w 109"/>
                    <a:gd name="T31" fmla="*/ 7 h 120"/>
                    <a:gd name="T32" fmla="*/ 6 w 109"/>
                    <a:gd name="T33" fmla="*/ 5 h 120"/>
                    <a:gd name="T34" fmla="*/ 7 w 109"/>
                    <a:gd name="T35" fmla="*/ 5 h 120"/>
                    <a:gd name="T36" fmla="*/ 6 w 109"/>
                    <a:gd name="T37" fmla="*/ 4 h 120"/>
                    <a:gd name="T38" fmla="*/ 7 w 109"/>
                    <a:gd name="T39" fmla="*/ 3 h 120"/>
                    <a:gd name="T40" fmla="*/ 6 w 109"/>
                    <a:gd name="T41" fmla="*/ 3 h 120"/>
                    <a:gd name="T42" fmla="*/ 6 w 109"/>
                    <a:gd name="T43" fmla="*/ 2 h 120"/>
                    <a:gd name="T44" fmla="*/ 5 w 109"/>
                    <a:gd name="T45" fmla="*/ 2 h 120"/>
                    <a:gd name="T46" fmla="*/ 5 w 109"/>
                    <a:gd name="T47" fmla="*/ 0 h 120"/>
                    <a:gd name="T48" fmla="*/ 4 w 109"/>
                    <a:gd name="T49" fmla="*/ 3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20"/>
                    <a:gd name="T77" fmla="*/ 109 w 109"/>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20">
                      <a:moveTo>
                        <a:pt x="55" y="33"/>
                      </a:moveTo>
                      <a:lnTo>
                        <a:pt x="43" y="12"/>
                      </a:lnTo>
                      <a:lnTo>
                        <a:pt x="36" y="34"/>
                      </a:lnTo>
                      <a:lnTo>
                        <a:pt x="2" y="12"/>
                      </a:lnTo>
                      <a:lnTo>
                        <a:pt x="23" y="43"/>
                      </a:lnTo>
                      <a:lnTo>
                        <a:pt x="0" y="48"/>
                      </a:lnTo>
                      <a:lnTo>
                        <a:pt x="19" y="65"/>
                      </a:lnTo>
                      <a:lnTo>
                        <a:pt x="1" y="82"/>
                      </a:lnTo>
                      <a:lnTo>
                        <a:pt x="29" y="77"/>
                      </a:lnTo>
                      <a:lnTo>
                        <a:pt x="23" y="98"/>
                      </a:lnTo>
                      <a:lnTo>
                        <a:pt x="38" y="87"/>
                      </a:lnTo>
                      <a:lnTo>
                        <a:pt x="43" y="120"/>
                      </a:lnTo>
                      <a:lnTo>
                        <a:pt x="54" y="83"/>
                      </a:lnTo>
                      <a:lnTo>
                        <a:pt x="67" y="111"/>
                      </a:lnTo>
                      <a:lnTo>
                        <a:pt x="70" y="82"/>
                      </a:lnTo>
                      <a:lnTo>
                        <a:pt x="92" y="101"/>
                      </a:lnTo>
                      <a:lnTo>
                        <a:pt x="85" y="72"/>
                      </a:lnTo>
                      <a:lnTo>
                        <a:pt x="109" y="75"/>
                      </a:lnTo>
                      <a:lnTo>
                        <a:pt x="88" y="58"/>
                      </a:lnTo>
                      <a:lnTo>
                        <a:pt x="108" y="46"/>
                      </a:lnTo>
                      <a:lnTo>
                        <a:pt x="84" y="40"/>
                      </a:lnTo>
                      <a:lnTo>
                        <a:pt x="94" y="25"/>
                      </a:lnTo>
                      <a:lnTo>
                        <a:pt x="72" y="29"/>
                      </a:lnTo>
                      <a:lnTo>
                        <a:pt x="74" y="0"/>
                      </a:lnTo>
                      <a:lnTo>
                        <a:pt x="55" y="33"/>
                      </a:lnTo>
                      <a:close/>
                    </a:path>
                  </a:pathLst>
                </a:custGeom>
                <a:solidFill>
                  <a:srgbClr val="FF4700"/>
                </a:solidFill>
                <a:ln w="9525">
                  <a:noFill/>
                  <a:round/>
                  <a:headEnd/>
                  <a:tailEnd/>
                </a:ln>
              </p:spPr>
              <p:txBody>
                <a:bodyPr/>
                <a:lstStyle/>
                <a:p>
                  <a:endParaRPr lang="en-US"/>
                </a:p>
              </p:txBody>
            </p:sp>
            <p:sp>
              <p:nvSpPr>
                <p:cNvPr id="2598" name="Freeform 77"/>
                <p:cNvSpPr>
                  <a:spLocks noChangeAspect="1"/>
                </p:cNvSpPr>
                <p:nvPr/>
              </p:nvSpPr>
              <p:spPr bwMode="auto">
                <a:xfrm>
                  <a:off x="3869" y="639"/>
                  <a:ext cx="54" cy="58"/>
                </a:xfrm>
                <a:custGeom>
                  <a:avLst/>
                  <a:gdLst>
                    <a:gd name="T0" fmla="*/ 3 w 108"/>
                    <a:gd name="T1" fmla="*/ 2 h 118"/>
                    <a:gd name="T2" fmla="*/ 3 w 108"/>
                    <a:gd name="T3" fmla="*/ 0 h 118"/>
                    <a:gd name="T4" fmla="*/ 3 w 108"/>
                    <a:gd name="T5" fmla="*/ 2 h 118"/>
                    <a:gd name="T6" fmla="*/ 1 w 108"/>
                    <a:gd name="T7" fmla="*/ 0 h 118"/>
                    <a:gd name="T8" fmla="*/ 2 w 108"/>
                    <a:gd name="T9" fmla="*/ 2 h 118"/>
                    <a:gd name="T10" fmla="*/ 0 w 108"/>
                    <a:gd name="T11" fmla="*/ 2 h 118"/>
                    <a:gd name="T12" fmla="*/ 2 w 108"/>
                    <a:gd name="T13" fmla="*/ 3 h 118"/>
                    <a:gd name="T14" fmla="*/ 1 w 108"/>
                    <a:gd name="T15" fmla="*/ 4 h 118"/>
                    <a:gd name="T16" fmla="*/ 2 w 108"/>
                    <a:gd name="T17" fmla="*/ 4 h 118"/>
                    <a:gd name="T18" fmla="*/ 2 w 108"/>
                    <a:gd name="T19" fmla="*/ 5 h 118"/>
                    <a:gd name="T20" fmla="*/ 3 w 108"/>
                    <a:gd name="T21" fmla="*/ 5 h 118"/>
                    <a:gd name="T22" fmla="*/ 3 w 108"/>
                    <a:gd name="T23" fmla="*/ 7 h 118"/>
                    <a:gd name="T24" fmla="*/ 3 w 108"/>
                    <a:gd name="T25" fmla="*/ 5 h 118"/>
                    <a:gd name="T26" fmla="*/ 5 w 108"/>
                    <a:gd name="T27" fmla="*/ 6 h 118"/>
                    <a:gd name="T28" fmla="*/ 5 w 108"/>
                    <a:gd name="T29" fmla="*/ 4 h 118"/>
                    <a:gd name="T30" fmla="*/ 6 w 108"/>
                    <a:gd name="T31" fmla="*/ 6 h 118"/>
                    <a:gd name="T32" fmla="*/ 6 w 108"/>
                    <a:gd name="T33" fmla="*/ 4 h 118"/>
                    <a:gd name="T34" fmla="*/ 7 w 108"/>
                    <a:gd name="T35" fmla="*/ 4 h 118"/>
                    <a:gd name="T36" fmla="*/ 6 w 108"/>
                    <a:gd name="T37" fmla="*/ 3 h 118"/>
                    <a:gd name="T38" fmla="*/ 7 w 108"/>
                    <a:gd name="T39" fmla="*/ 2 h 118"/>
                    <a:gd name="T40" fmla="*/ 6 w 108"/>
                    <a:gd name="T41" fmla="*/ 2 h 118"/>
                    <a:gd name="T42" fmla="*/ 6 w 108"/>
                    <a:gd name="T43" fmla="*/ 1 h 118"/>
                    <a:gd name="T44" fmla="*/ 5 w 108"/>
                    <a:gd name="T45" fmla="*/ 1 h 118"/>
                    <a:gd name="T46" fmla="*/ 5 w 108"/>
                    <a:gd name="T47" fmla="*/ 0 h 118"/>
                    <a:gd name="T48" fmla="*/ 3 w 108"/>
                    <a:gd name="T49" fmla="*/ 2 h 1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118"/>
                    <a:gd name="T77" fmla="*/ 108 w 108"/>
                    <a:gd name="T78" fmla="*/ 118 h 1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118">
                      <a:moveTo>
                        <a:pt x="54" y="32"/>
                      </a:moveTo>
                      <a:lnTo>
                        <a:pt x="42" y="13"/>
                      </a:lnTo>
                      <a:lnTo>
                        <a:pt x="36" y="35"/>
                      </a:lnTo>
                      <a:lnTo>
                        <a:pt x="3" y="13"/>
                      </a:lnTo>
                      <a:lnTo>
                        <a:pt x="24" y="42"/>
                      </a:lnTo>
                      <a:lnTo>
                        <a:pt x="0" y="47"/>
                      </a:lnTo>
                      <a:lnTo>
                        <a:pt x="19" y="64"/>
                      </a:lnTo>
                      <a:lnTo>
                        <a:pt x="1" y="79"/>
                      </a:lnTo>
                      <a:lnTo>
                        <a:pt x="28" y="76"/>
                      </a:lnTo>
                      <a:lnTo>
                        <a:pt x="24" y="96"/>
                      </a:lnTo>
                      <a:lnTo>
                        <a:pt x="39" y="85"/>
                      </a:lnTo>
                      <a:lnTo>
                        <a:pt x="43" y="118"/>
                      </a:lnTo>
                      <a:lnTo>
                        <a:pt x="53" y="82"/>
                      </a:lnTo>
                      <a:lnTo>
                        <a:pt x="66" y="108"/>
                      </a:lnTo>
                      <a:lnTo>
                        <a:pt x="69" y="79"/>
                      </a:lnTo>
                      <a:lnTo>
                        <a:pt x="91" y="100"/>
                      </a:lnTo>
                      <a:lnTo>
                        <a:pt x="84" y="71"/>
                      </a:lnTo>
                      <a:lnTo>
                        <a:pt x="108" y="74"/>
                      </a:lnTo>
                      <a:lnTo>
                        <a:pt x="89" y="57"/>
                      </a:lnTo>
                      <a:lnTo>
                        <a:pt x="107" y="45"/>
                      </a:lnTo>
                      <a:lnTo>
                        <a:pt x="83" y="40"/>
                      </a:lnTo>
                      <a:lnTo>
                        <a:pt x="93" y="25"/>
                      </a:lnTo>
                      <a:lnTo>
                        <a:pt x="71" y="29"/>
                      </a:lnTo>
                      <a:lnTo>
                        <a:pt x="73" y="0"/>
                      </a:lnTo>
                      <a:lnTo>
                        <a:pt x="54" y="32"/>
                      </a:lnTo>
                      <a:close/>
                    </a:path>
                  </a:pathLst>
                </a:custGeom>
                <a:solidFill>
                  <a:srgbClr val="FF4C00"/>
                </a:solidFill>
                <a:ln w="9525">
                  <a:noFill/>
                  <a:round/>
                  <a:headEnd/>
                  <a:tailEnd/>
                </a:ln>
              </p:spPr>
              <p:txBody>
                <a:bodyPr/>
                <a:lstStyle/>
                <a:p>
                  <a:endParaRPr lang="en-US"/>
                </a:p>
              </p:txBody>
            </p:sp>
            <p:sp>
              <p:nvSpPr>
                <p:cNvPr id="2599" name="Freeform 78"/>
                <p:cNvSpPr>
                  <a:spLocks noChangeAspect="1"/>
                </p:cNvSpPr>
                <p:nvPr/>
              </p:nvSpPr>
              <p:spPr bwMode="auto">
                <a:xfrm>
                  <a:off x="3870" y="639"/>
                  <a:ext cx="52" cy="58"/>
                </a:xfrm>
                <a:custGeom>
                  <a:avLst/>
                  <a:gdLst>
                    <a:gd name="T0" fmla="*/ 3 w 106"/>
                    <a:gd name="T1" fmla="*/ 2 h 114"/>
                    <a:gd name="T2" fmla="*/ 2 w 106"/>
                    <a:gd name="T3" fmla="*/ 1 h 114"/>
                    <a:gd name="T4" fmla="*/ 2 w 106"/>
                    <a:gd name="T5" fmla="*/ 3 h 114"/>
                    <a:gd name="T6" fmla="*/ 0 w 106"/>
                    <a:gd name="T7" fmla="*/ 1 h 114"/>
                    <a:gd name="T8" fmla="*/ 1 w 106"/>
                    <a:gd name="T9" fmla="*/ 3 h 114"/>
                    <a:gd name="T10" fmla="*/ 0 w 106"/>
                    <a:gd name="T11" fmla="*/ 3 h 114"/>
                    <a:gd name="T12" fmla="*/ 1 w 106"/>
                    <a:gd name="T13" fmla="*/ 4 h 114"/>
                    <a:gd name="T14" fmla="*/ 0 w 106"/>
                    <a:gd name="T15" fmla="*/ 5 h 114"/>
                    <a:gd name="T16" fmla="*/ 1 w 106"/>
                    <a:gd name="T17" fmla="*/ 5 h 114"/>
                    <a:gd name="T18" fmla="*/ 1 w 106"/>
                    <a:gd name="T19" fmla="*/ 6 h 114"/>
                    <a:gd name="T20" fmla="*/ 2 w 106"/>
                    <a:gd name="T21" fmla="*/ 6 h 114"/>
                    <a:gd name="T22" fmla="*/ 2 w 106"/>
                    <a:gd name="T23" fmla="*/ 8 h 114"/>
                    <a:gd name="T24" fmla="*/ 3 w 106"/>
                    <a:gd name="T25" fmla="*/ 6 h 114"/>
                    <a:gd name="T26" fmla="*/ 4 w 106"/>
                    <a:gd name="T27" fmla="*/ 7 h 114"/>
                    <a:gd name="T28" fmla="*/ 4 w 106"/>
                    <a:gd name="T29" fmla="*/ 5 h 114"/>
                    <a:gd name="T30" fmla="*/ 5 w 106"/>
                    <a:gd name="T31" fmla="*/ 7 h 114"/>
                    <a:gd name="T32" fmla="*/ 5 w 106"/>
                    <a:gd name="T33" fmla="*/ 5 h 114"/>
                    <a:gd name="T34" fmla="*/ 6 w 106"/>
                    <a:gd name="T35" fmla="*/ 5 h 114"/>
                    <a:gd name="T36" fmla="*/ 5 w 106"/>
                    <a:gd name="T37" fmla="*/ 4 h 114"/>
                    <a:gd name="T38" fmla="*/ 6 w 106"/>
                    <a:gd name="T39" fmla="*/ 3 h 114"/>
                    <a:gd name="T40" fmla="*/ 5 w 106"/>
                    <a:gd name="T41" fmla="*/ 3 h 114"/>
                    <a:gd name="T42" fmla="*/ 5 w 106"/>
                    <a:gd name="T43" fmla="*/ 2 h 114"/>
                    <a:gd name="T44" fmla="*/ 4 w 106"/>
                    <a:gd name="T45" fmla="*/ 2 h 114"/>
                    <a:gd name="T46" fmla="*/ 4 w 106"/>
                    <a:gd name="T47" fmla="*/ 0 h 114"/>
                    <a:gd name="T48" fmla="*/ 3 w 106"/>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6"/>
                    <a:gd name="T76" fmla="*/ 0 h 114"/>
                    <a:gd name="T77" fmla="*/ 106 w 106"/>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6" h="114">
                      <a:moveTo>
                        <a:pt x="53" y="31"/>
                      </a:moveTo>
                      <a:lnTo>
                        <a:pt x="41" y="12"/>
                      </a:lnTo>
                      <a:lnTo>
                        <a:pt x="35" y="33"/>
                      </a:lnTo>
                      <a:lnTo>
                        <a:pt x="3" y="12"/>
                      </a:lnTo>
                      <a:lnTo>
                        <a:pt x="24" y="41"/>
                      </a:lnTo>
                      <a:lnTo>
                        <a:pt x="0" y="45"/>
                      </a:lnTo>
                      <a:lnTo>
                        <a:pt x="18" y="62"/>
                      </a:lnTo>
                      <a:lnTo>
                        <a:pt x="2" y="77"/>
                      </a:lnTo>
                      <a:lnTo>
                        <a:pt x="28" y="74"/>
                      </a:lnTo>
                      <a:lnTo>
                        <a:pt x="24" y="94"/>
                      </a:lnTo>
                      <a:lnTo>
                        <a:pt x="38" y="83"/>
                      </a:lnTo>
                      <a:lnTo>
                        <a:pt x="42" y="114"/>
                      </a:lnTo>
                      <a:lnTo>
                        <a:pt x="52" y="80"/>
                      </a:lnTo>
                      <a:lnTo>
                        <a:pt x="65" y="105"/>
                      </a:lnTo>
                      <a:lnTo>
                        <a:pt x="68" y="77"/>
                      </a:lnTo>
                      <a:lnTo>
                        <a:pt x="89" y="96"/>
                      </a:lnTo>
                      <a:lnTo>
                        <a:pt x="83" y="69"/>
                      </a:lnTo>
                      <a:lnTo>
                        <a:pt x="106" y="70"/>
                      </a:lnTo>
                      <a:lnTo>
                        <a:pt x="86" y="55"/>
                      </a:lnTo>
                      <a:lnTo>
                        <a:pt x="104" y="43"/>
                      </a:lnTo>
                      <a:lnTo>
                        <a:pt x="82" y="38"/>
                      </a:lnTo>
                      <a:lnTo>
                        <a:pt x="90" y="23"/>
                      </a:lnTo>
                      <a:lnTo>
                        <a:pt x="70" y="27"/>
                      </a:lnTo>
                      <a:lnTo>
                        <a:pt x="72" y="0"/>
                      </a:lnTo>
                      <a:lnTo>
                        <a:pt x="53" y="31"/>
                      </a:lnTo>
                      <a:close/>
                    </a:path>
                  </a:pathLst>
                </a:custGeom>
                <a:solidFill>
                  <a:srgbClr val="FF5300"/>
                </a:solidFill>
                <a:ln w="9525">
                  <a:noFill/>
                  <a:round/>
                  <a:headEnd/>
                  <a:tailEnd/>
                </a:ln>
              </p:spPr>
              <p:txBody>
                <a:bodyPr/>
                <a:lstStyle/>
                <a:p>
                  <a:endParaRPr lang="en-US"/>
                </a:p>
              </p:txBody>
            </p:sp>
            <p:sp>
              <p:nvSpPr>
                <p:cNvPr id="2600" name="Freeform 79"/>
                <p:cNvSpPr>
                  <a:spLocks noChangeAspect="1"/>
                </p:cNvSpPr>
                <p:nvPr/>
              </p:nvSpPr>
              <p:spPr bwMode="auto">
                <a:xfrm>
                  <a:off x="3870" y="640"/>
                  <a:ext cx="52" cy="56"/>
                </a:xfrm>
                <a:custGeom>
                  <a:avLst/>
                  <a:gdLst>
                    <a:gd name="T0" fmla="*/ 4 w 102"/>
                    <a:gd name="T1" fmla="*/ 2 h 112"/>
                    <a:gd name="T2" fmla="*/ 3 w 102"/>
                    <a:gd name="T3" fmla="*/ 1 h 112"/>
                    <a:gd name="T4" fmla="*/ 3 w 102"/>
                    <a:gd name="T5" fmla="*/ 3 h 112"/>
                    <a:gd name="T6" fmla="*/ 1 w 102"/>
                    <a:gd name="T7" fmla="*/ 1 h 112"/>
                    <a:gd name="T8" fmla="*/ 2 w 102"/>
                    <a:gd name="T9" fmla="*/ 3 h 112"/>
                    <a:gd name="T10" fmla="*/ 0 w 102"/>
                    <a:gd name="T11" fmla="*/ 3 h 112"/>
                    <a:gd name="T12" fmla="*/ 2 w 102"/>
                    <a:gd name="T13" fmla="*/ 4 h 112"/>
                    <a:gd name="T14" fmla="*/ 1 w 102"/>
                    <a:gd name="T15" fmla="*/ 5 h 112"/>
                    <a:gd name="T16" fmla="*/ 2 w 102"/>
                    <a:gd name="T17" fmla="*/ 5 h 112"/>
                    <a:gd name="T18" fmla="*/ 2 w 102"/>
                    <a:gd name="T19" fmla="*/ 6 h 112"/>
                    <a:gd name="T20" fmla="*/ 3 w 102"/>
                    <a:gd name="T21" fmla="*/ 5 h 112"/>
                    <a:gd name="T22" fmla="*/ 3 w 102"/>
                    <a:gd name="T23" fmla="*/ 7 h 112"/>
                    <a:gd name="T24" fmla="*/ 4 w 102"/>
                    <a:gd name="T25" fmla="*/ 5 h 112"/>
                    <a:gd name="T26" fmla="*/ 4 w 102"/>
                    <a:gd name="T27" fmla="*/ 7 h 112"/>
                    <a:gd name="T28" fmla="*/ 5 w 102"/>
                    <a:gd name="T29" fmla="*/ 5 h 112"/>
                    <a:gd name="T30" fmla="*/ 6 w 102"/>
                    <a:gd name="T31" fmla="*/ 6 h 112"/>
                    <a:gd name="T32" fmla="*/ 6 w 102"/>
                    <a:gd name="T33" fmla="*/ 5 h 112"/>
                    <a:gd name="T34" fmla="*/ 7 w 102"/>
                    <a:gd name="T35" fmla="*/ 5 h 112"/>
                    <a:gd name="T36" fmla="*/ 6 w 102"/>
                    <a:gd name="T37" fmla="*/ 4 h 112"/>
                    <a:gd name="T38" fmla="*/ 7 w 102"/>
                    <a:gd name="T39" fmla="*/ 3 h 112"/>
                    <a:gd name="T40" fmla="*/ 5 w 102"/>
                    <a:gd name="T41" fmla="*/ 3 h 112"/>
                    <a:gd name="T42" fmla="*/ 6 w 102"/>
                    <a:gd name="T43" fmla="*/ 2 h 112"/>
                    <a:gd name="T44" fmla="*/ 5 w 102"/>
                    <a:gd name="T45" fmla="*/ 2 h 112"/>
                    <a:gd name="T46" fmla="*/ 5 w 102"/>
                    <a:gd name="T47" fmla="*/ 0 h 112"/>
                    <a:gd name="T48" fmla="*/ 4 w 102"/>
                    <a:gd name="T49" fmla="*/ 2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112"/>
                    <a:gd name="T77" fmla="*/ 102 w 102"/>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112">
                      <a:moveTo>
                        <a:pt x="51" y="30"/>
                      </a:moveTo>
                      <a:lnTo>
                        <a:pt x="40" y="11"/>
                      </a:lnTo>
                      <a:lnTo>
                        <a:pt x="34" y="33"/>
                      </a:lnTo>
                      <a:lnTo>
                        <a:pt x="3" y="11"/>
                      </a:lnTo>
                      <a:lnTo>
                        <a:pt x="22" y="40"/>
                      </a:lnTo>
                      <a:lnTo>
                        <a:pt x="0" y="46"/>
                      </a:lnTo>
                      <a:lnTo>
                        <a:pt x="18" y="61"/>
                      </a:lnTo>
                      <a:lnTo>
                        <a:pt x="1" y="76"/>
                      </a:lnTo>
                      <a:lnTo>
                        <a:pt x="26" y="72"/>
                      </a:lnTo>
                      <a:lnTo>
                        <a:pt x="22" y="91"/>
                      </a:lnTo>
                      <a:lnTo>
                        <a:pt x="36" y="80"/>
                      </a:lnTo>
                      <a:lnTo>
                        <a:pt x="40" y="112"/>
                      </a:lnTo>
                      <a:lnTo>
                        <a:pt x="50" y="78"/>
                      </a:lnTo>
                      <a:lnTo>
                        <a:pt x="63" y="102"/>
                      </a:lnTo>
                      <a:lnTo>
                        <a:pt x="66" y="76"/>
                      </a:lnTo>
                      <a:lnTo>
                        <a:pt x="87" y="94"/>
                      </a:lnTo>
                      <a:lnTo>
                        <a:pt x="80" y="68"/>
                      </a:lnTo>
                      <a:lnTo>
                        <a:pt x="102" y="69"/>
                      </a:lnTo>
                      <a:lnTo>
                        <a:pt x="83" y="54"/>
                      </a:lnTo>
                      <a:lnTo>
                        <a:pt x="101" y="42"/>
                      </a:lnTo>
                      <a:lnTo>
                        <a:pt x="79" y="37"/>
                      </a:lnTo>
                      <a:lnTo>
                        <a:pt x="87" y="24"/>
                      </a:lnTo>
                      <a:lnTo>
                        <a:pt x="68" y="28"/>
                      </a:lnTo>
                      <a:lnTo>
                        <a:pt x="69" y="0"/>
                      </a:lnTo>
                      <a:lnTo>
                        <a:pt x="51" y="30"/>
                      </a:lnTo>
                      <a:close/>
                    </a:path>
                  </a:pathLst>
                </a:custGeom>
                <a:solidFill>
                  <a:srgbClr val="FF5900"/>
                </a:solidFill>
                <a:ln w="9525">
                  <a:noFill/>
                  <a:round/>
                  <a:headEnd/>
                  <a:tailEnd/>
                </a:ln>
              </p:spPr>
              <p:txBody>
                <a:bodyPr/>
                <a:lstStyle/>
                <a:p>
                  <a:endParaRPr lang="en-US"/>
                </a:p>
              </p:txBody>
            </p:sp>
            <p:sp>
              <p:nvSpPr>
                <p:cNvPr id="2601" name="Freeform 80"/>
                <p:cNvSpPr>
                  <a:spLocks noChangeAspect="1"/>
                </p:cNvSpPr>
                <p:nvPr/>
              </p:nvSpPr>
              <p:spPr bwMode="auto">
                <a:xfrm>
                  <a:off x="3871" y="641"/>
                  <a:ext cx="50" cy="54"/>
                </a:xfrm>
                <a:custGeom>
                  <a:avLst/>
                  <a:gdLst>
                    <a:gd name="T0" fmla="*/ 3 w 100"/>
                    <a:gd name="T1" fmla="*/ 1 h 110"/>
                    <a:gd name="T2" fmla="*/ 3 w 100"/>
                    <a:gd name="T3" fmla="*/ 0 h 110"/>
                    <a:gd name="T4" fmla="*/ 3 w 100"/>
                    <a:gd name="T5" fmla="*/ 2 h 110"/>
                    <a:gd name="T6" fmla="*/ 1 w 100"/>
                    <a:gd name="T7" fmla="*/ 0 h 110"/>
                    <a:gd name="T8" fmla="*/ 2 w 100"/>
                    <a:gd name="T9" fmla="*/ 2 h 110"/>
                    <a:gd name="T10" fmla="*/ 0 w 100"/>
                    <a:gd name="T11" fmla="*/ 2 h 110"/>
                    <a:gd name="T12" fmla="*/ 2 w 100"/>
                    <a:gd name="T13" fmla="*/ 3 h 110"/>
                    <a:gd name="T14" fmla="*/ 1 w 100"/>
                    <a:gd name="T15" fmla="*/ 4 h 110"/>
                    <a:gd name="T16" fmla="*/ 2 w 100"/>
                    <a:gd name="T17" fmla="*/ 4 h 110"/>
                    <a:gd name="T18" fmla="*/ 2 w 100"/>
                    <a:gd name="T19" fmla="*/ 5 h 110"/>
                    <a:gd name="T20" fmla="*/ 3 w 100"/>
                    <a:gd name="T21" fmla="*/ 4 h 110"/>
                    <a:gd name="T22" fmla="*/ 3 w 100"/>
                    <a:gd name="T23" fmla="*/ 6 h 110"/>
                    <a:gd name="T24" fmla="*/ 3 w 100"/>
                    <a:gd name="T25" fmla="*/ 4 h 110"/>
                    <a:gd name="T26" fmla="*/ 3 w 100"/>
                    <a:gd name="T27" fmla="*/ 6 h 110"/>
                    <a:gd name="T28" fmla="*/ 5 w 100"/>
                    <a:gd name="T29" fmla="*/ 4 h 110"/>
                    <a:gd name="T30" fmla="*/ 6 w 100"/>
                    <a:gd name="T31" fmla="*/ 5 h 110"/>
                    <a:gd name="T32" fmla="*/ 5 w 100"/>
                    <a:gd name="T33" fmla="*/ 4 h 110"/>
                    <a:gd name="T34" fmla="*/ 6 w 100"/>
                    <a:gd name="T35" fmla="*/ 4 h 110"/>
                    <a:gd name="T36" fmla="*/ 6 w 100"/>
                    <a:gd name="T37" fmla="*/ 3 h 110"/>
                    <a:gd name="T38" fmla="*/ 6 w 100"/>
                    <a:gd name="T39" fmla="*/ 2 h 110"/>
                    <a:gd name="T40" fmla="*/ 5 w 100"/>
                    <a:gd name="T41" fmla="*/ 2 h 110"/>
                    <a:gd name="T42" fmla="*/ 6 w 100"/>
                    <a:gd name="T43" fmla="*/ 1 h 110"/>
                    <a:gd name="T44" fmla="*/ 5 w 100"/>
                    <a:gd name="T45" fmla="*/ 1 h 110"/>
                    <a:gd name="T46" fmla="*/ 5 w 100"/>
                    <a:gd name="T47" fmla="*/ 0 h 110"/>
                    <a:gd name="T48" fmla="*/ 3 w 100"/>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110"/>
                    <a:gd name="T77" fmla="*/ 100 w 100"/>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110">
                      <a:moveTo>
                        <a:pt x="50" y="29"/>
                      </a:moveTo>
                      <a:lnTo>
                        <a:pt x="39" y="11"/>
                      </a:lnTo>
                      <a:lnTo>
                        <a:pt x="33" y="32"/>
                      </a:lnTo>
                      <a:lnTo>
                        <a:pt x="3" y="11"/>
                      </a:lnTo>
                      <a:lnTo>
                        <a:pt x="22" y="39"/>
                      </a:lnTo>
                      <a:lnTo>
                        <a:pt x="0" y="45"/>
                      </a:lnTo>
                      <a:lnTo>
                        <a:pt x="18" y="60"/>
                      </a:lnTo>
                      <a:lnTo>
                        <a:pt x="2" y="74"/>
                      </a:lnTo>
                      <a:lnTo>
                        <a:pt x="26" y="71"/>
                      </a:lnTo>
                      <a:lnTo>
                        <a:pt x="22" y="89"/>
                      </a:lnTo>
                      <a:lnTo>
                        <a:pt x="36" y="79"/>
                      </a:lnTo>
                      <a:lnTo>
                        <a:pt x="40" y="110"/>
                      </a:lnTo>
                      <a:lnTo>
                        <a:pt x="49" y="77"/>
                      </a:lnTo>
                      <a:lnTo>
                        <a:pt x="61" y="101"/>
                      </a:lnTo>
                      <a:lnTo>
                        <a:pt x="65" y="74"/>
                      </a:lnTo>
                      <a:lnTo>
                        <a:pt x="85" y="93"/>
                      </a:lnTo>
                      <a:lnTo>
                        <a:pt x="78" y="65"/>
                      </a:lnTo>
                      <a:lnTo>
                        <a:pt x="100" y="68"/>
                      </a:lnTo>
                      <a:lnTo>
                        <a:pt x="82" y="54"/>
                      </a:lnTo>
                      <a:lnTo>
                        <a:pt x="98" y="42"/>
                      </a:lnTo>
                      <a:lnTo>
                        <a:pt x="78" y="38"/>
                      </a:lnTo>
                      <a:lnTo>
                        <a:pt x="86" y="23"/>
                      </a:lnTo>
                      <a:lnTo>
                        <a:pt x="65" y="27"/>
                      </a:lnTo>
                      <a:lnTo>
                        <a:pt x="68" y="0"/>
                      </a:lnTo>
                      <a:lnTo>
                        <a:pt x="50" y="29"/>
                      </a:lnTo>
                      <a:close/>
                    </a:path>
                  </a:pathLst>
                </a:custGeom>
                <a:solidFill>
                  <a:srgbClr val="FF6000"/>
                </a:solidFill>
                <a:ln w="9525">
                  <a:noFill/>
                  <a:round/>
                  <a:headEnd/>
                  <a:tailEnd/>
                </a:ln>
              </p:spPr>
              <p:txBody>
                <a:bodyPr/>
                <a:lstStyle/>
                <a:p>
                  <a:endParaRPr lang="en-US"/>
                </a:p>
              </p:txBody>
            </p:sp>
            <p:sp>
              <p:nvSpPr>
                <p:cNvPr id="2602" name="Freeform 81"/>
                <p:cNvSpPr>
                  <a:spLocks noChangeAspect="1"/>
                </p:cNvSpPr>
                <p:nvPr/>
              </p:nvSpPr>
              <p:spPr bwMode="auto">
                <a:xfrm>
                  <a:off x="3872" y="641"/>
                  <a:ext cx="48" cy="54"/>
                </a:xfrm>
                <a:custGeom>
                  <a:avLst/>
                  <a:gdLst>
                    <a:gd name="T0" fmla="*/ 3 w 96"/>
                    <a:gd name="T1" fmla="*/ 2 h 106"/>
                    <a:gd name="T2" fmla="*/ 3 w 96"/>
                    <a:gd name="T3" fmla="*/ 1 h 106"/>
                    <a:gd name="T4" fmla="*/ 2 w 96"/>
                    <a:gd name="T5" fmla="*/ 2 h 106"/>
                    <a:gd name="T6" fmla="*/ 1 w 96"/>
                    <a:gd name="T7" fmla="*/ 1 h 106"/>
                    <a:gd name="T8" fmla="*/ 2 w 96"/>
                    <a:gd name="T9" fmla="*/ 3 h 106"/>
                    <a:gd name="T10" fmla="*/ 0 w 96"/>
                    <a:gd name="T11" fmla="*/ 3 h 106"/>
                    <a:gd name="T12" fmla="*/ 1 w 96"/>
                    <a:gd name="T13" fmla="*/ 4 h 106"/>
                    <a:gd name="T14" fmla="*/ 1 w 96"/>
                    <a:gd name="T15" fmla="*/ 5 h 106"/>
                    <a:gd name="T16" fmla="*/ 2 w 96"/>
                    <a:gd name="T17" fmla="*/ 5 h 106"/>
                    <a:gd name="T18" fmla="*/ 2 w 96"/>
                    <a:gd name="T19" fmla="*/ 6 h 106"/>
                    <a:gd name="T20" fmla="*/ 3 w 96"/>
                    <a:gd name="T21" fmla="*/ 5 h 106"/>
                    <a:gd name="T22" fmla="*/ 3 w 96"/>
                    <a:gd name="T23" fmla="*/ 7 h 106"/>
                    <a:gd name="T24" fmla="*/ 3 w 96"/>
                    <a:gd name="T25" fmla="*/ 5 h 106"/>
                    <a:gd name="T26" fmla="*/ 3 w 96"/>
                    <a:gd name="T27" fmla="*/ 7 h 106"/>
                    <a:gd name="T28" fmla="*/ 3 w 96"/>
                    <a:gd name="T29" fmla="*/ 5 h 106"/>
                    <a:gd name="T30" fmla="*/ 6 w 96"/>
                    <a:gd name="T31" fmla="*/ 6 h 106"/>
                    <a:gd name="T32" fmla="*/ 5 w 96"/>
                    <a:gd name="T33" fmla="*/ 4 h 106"/>
                    <a:gd name="T34" fmla="*/ 6 w 96"/>
                    <a:gd name="T35" fmla="*/ 5 h 106"/>
                    <a:gd name="T36" fmla="*/ 5 w 96"/>
                    <a:gd name="T37" fmla="*/ 4 h 106"/>
                    <a:gd name="T38" fmla="*/ 6 w 96"/>
                    <a:gd name="T39" fmla="*/ 3 h 106"/>
                    <a:gd name="T40" fmla="*/ 5 w 96"/>
                    <a:gd name="T41" fmla="*/ 3 h 106"/>
                    <a:gd name="T42" fmla="*/ 6 w 96"/>
                    <a:gd name="T43" fmla="*/ 2 h 106"/>
                    <a:gd name="T44" fmla="*/ 3 w 96"/>
                    <a:gd name="T45" fmla="*/ 2 h 106"/>
                    <a:gd name="T46" fmla="*/ 5 w 96"/>
                    <a:gd name="T47" fmla="*/ 0 h 106"/>
                    <a:gd name="T48" fmla="*/ 3 w 96"/>
                    <a:gd name="T49" fmla="*/ 2 h 1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06"/>
                    <a:gd name="T77" fmla="*/ 96 w 96"/>
                    <a:gd name="T78" fmla="*/ 106 h 1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06">
                      <a:moveTo>
                        <a:pt x="48" y="29"/>
                      </a:moveTo>
                      <a:lnTo>
                        <a:pt x="37" y="11"/>
                      </a:lnTo>
                      <a:lnTo>
                        <a:pt x="31" y="30"/>
                      </a:lnTo>
                      <a:lnTo>
                        <a:pt x="1" y="11"/>
                      </a:lnTo>
                      <a:lnTo>
                        <a:pt x="20" y="37"/>
                      </a:lnTo>
                      <a:lnTo>
                        <a:pt x="0" y="43"/>
                      </a:lnTo>
                      <a:lnTo>
                        <a:pt x="16" y="58"/>
                      </a:lnTo>
                      <a:lnTo>
                        <a:pt x="1" y="72"/>
                      </a:lnTo>
                      <a:lnTo>
                        <a:pt x="24" y="69"/>
                      </a:lnTo>
                      <a:lnTo>
                        <a:pt x="20" y="87"/>
                      </a:lnTo>
                      <a:lnTo>
                        <a:pt x="34" y="77"/>
                      </a:lnTo>
                      <a:lnTo>
                        <a:pt x="38" y="106"/>
                      </a:lnTo>
                      <a:lnTo>
                        <a:pt x="47" y="73"/>
                      </a:lnTo>
                      <a:lnTo>
                        <a:pt x="59" y="98"/>
                      </a:lnTo>
                      <a:lnTo>
                        <a:pt x="62" y="72"/>
                      </a:lnTo>
                      <a:lnTo>
                        <a:pt x="81" y="90"/>
                      </a:lnTo>
                      <a:lnTo>
                        <a:pt x="76" y="63"/>
                      </a:lnTo>
                      <a:lnTo>
                        <a:pt x="96" y="66"/>
                      </a:lnTo>
                      <a:lnTo>
                        <a:pt x="78" y="52"/>
                      </a:lnTo>
                      <a:lnTo>
                        <a:pt x="95" y="40"/>
                      </a:lnTo>
                      <a:lnTo>
                        <a:pt x="74" y="36"/>
                      </a:lnTo>
                      <a:lnTo>
                        <a:pt x="83" y="22"/>
                      </a:lnTo>
                      <a:lnTo>
                        <a:pt x="63" y="26"/>
                      </a:lnTo>
                      <a:lnTo>
                        <a:pt x="66" y="0"/>
                      </a:lnTo>
                      <a:lnTo>
                        <a:pt x="48" y="29"/>
                      </a:lnTo>
                      <a:close/>
                    </a:path>
                  </a:pathLst>
                </a:custGeom>
                <a:solidFill>
                  <a:srgbClr val="FF6500"/>
                </a:solidFill>
                <a:ln w="9525">
                  <a:noFill/>
                  <a:round/>
                  <a:headEnd/>
                  <a:tailEnd/>
                </a:ln>
              </p:spPr>
              <p:txBody>
                <a:bodyPr/>
                <a:lstStyle/>
                <a:p>
                  <a:endParaRPr lang="en-US"/>
                </a:p>
              </p:txBody>
            </p:sp>
            <p:sp>
              <p:nvSpPr>
                <p:cNvPr id="2603" name="Freeform 82"/>
                <p:cNvSpPr>
                  <a:spLocks noChangeAspect="1"/>
                </p:cNvSpPr>
                <p:nvPr/>
              </p:nvSpPr>
              <p:spPr bwMode="auto">
                <a:xfrm>
                  <a:off x="3872" y="642"/>
                  <a:ext cx="47" cy="52"/>
                </a:xfrm>
                <a:custGeom>
                  <a:avLst/>
                  <a:gdLst>
                    <a:gd name="T0" fmla="*/ 3 w 94"/>
                    <a:gd name="T1" fmla="*/ 2 h 104"/>
                    <a:gd name="T2" fmla="*/ 3 w 94"/>
                    <a:gd name="T3" fmla="*/ 1 h 104"/>
                    <a:gd name="T4" fmla="*/ 2 w 94"/>
                    <a:gd name="T5" fmla="*/ 2 h 104"/>
                    <a:gd name="T6" fmla="*/ 1 w 94"/>
                    <a:gd name="T7" fmla="*/ 1 h 104"/>
                    <a:gd name="T8" fmla="*/ 1 w 94"/>
                    <a:gd name="T9" fmla="*/ 3 h 104"/>
                    <a:gd name="T10" fmla="*/ 0 w 94"/>
                    <a:gd name="T11" fmla="*/ 3 h 104"/>
                    <a:gd name="T12" fmla="*/ 1 w 94"/>
                    <a:gd name="T13" fmla="*/ 3 h 104"/>
                    <a:gd name="T14" fmla="*/ 1 w 94"/>
                    <a:gd name="T15" fmla="*/ 5 h 104"/>
                    <a:gd name="T16" fmla="*/ 1 w 94"/>
                    <a:gd name="T17" fmla="*/ 5 h 104"/>
                    <a:gd name="T18" fmla="*/ 1 w 94"/>
                    <a:gd name="T19" fmla="*/ 6 h 104"/>
                    <a:gd name="T20" fmla="*/ 3 w 94"/>
                    <a:gd name="T21" fmla="*/ 5 h 104"/>
                    <a:gd name="T22" fmla="*/ 3 w 94"/>
                    <a:gd name="T23" fmla="*/ 7 h 104"/>
                    <a:gd name="T24" fmla="*/ 3 w 94"/>
                    <a:gd name="T25" fmla="*/ 5 h 104"/>
                    <a:gd name="T26" fmla="*/ 3 w 94"/>
                    <a:gd name="T27" fmla="*/ 6 h 104"/>
                    <a:gd name="T28" fmla="*/ 3 w 94"/>
                    <a:gd name="T29" fmla="*/ 5 h 104"/>
                    <a:gd name="T30" fmla="*/ 5 w 94"/>
                    <a:gd name="T31" fmla="*/ 6 h 104"/>
                    <a:gd name="T32" fmla="*/ 5 w 94"/>
                    <a:gd name="T33" fmla="*/ 3 h 104"/>
                    <a:gd name="T34" fmla="*/ 6 w 94"/>
                    <a:gd name="T35" fmla="*/ 4 h 104"/>
                    <a:gd name="T36" fmla="*/ 5 w 94"/>
                    <a:gd name="T37" fmla="*/ 3 h 104"/>
                    <a:gd name="T38" fmla="*/ 6 w 94"/>
                    <a:gd name="T39" fmla="*/ 3 h 104"/>
                    <a:gd name="T40" fmla="*/ 5 w 94"/>
                    <a:gd name="T41" fmla="*/ 3 h 104"/>
                    <a:gd name="T42" fmla="*/ 5 w 94"/>
                    <a:gd name="T43" fmla="*/ 2 h 104"/>
                    <a:gd name="T44" fmla="*/ 3 w 94"/>
                    <a:gd name="T45" fmla="*/ 2 h 104"/>
                    <a:gd name="T46" fmla="*/ 4 w 94"/>
                    <a:gd name="T47" fmla="*/ 0 h 104"/>
                    <a:gd name="T48" fmla="*/ 3 w 94"/>
                    <a:gd name="T49" fmla="*/ 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
                    <a:gd name="T76" fmla="*/ 0 h 104"/>
                    <a:gd name="T77" fmla="*/ 94 w 94"/>
                    <a:gd name="T78" fmla="*/ 104 h 1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 h="104">
                      <a:moveTo>
                        <a:pt x="47" y="28"/>
                      </a:moveTo>
                      <a:lnTo>
                        <a:pt x="36" y="11"/>
                      </a:lnTo>
                      <a:lnTo>
                        <a:pt x="32" y="31"/>
                      </a:lnTo>
                      <a:lnTo>
                        <a:pt x="1" y="11"/>
                      </a:lnTo>
                      <a:lnTo>
                        <a:pt x="21" y="38"/>
                      </a:lnTo>
                      <a:lnTo>
                        <a:pt x="0" y="42"/>
                      </a:lnTo>
                      <a:lnTo>
                        <a:pt x="17" y="57"/>
                      </a:lnTo>
                      <a:lnTo>
                        <a:pt x="1" y="71"/>
                      </a:lnTo>
                      <a:lnTo>
                        <a:pt x="25" y="68"/>
                      </a:lnTo>
                      <a:lnTo>
                        <a:pt x="21" y="85"/>
                      </a:lnTo>
                      <a:lnTo>
                        <a:pt x="33" y="75"/>
                      </a:lnTo>
                      <a:lnTo>
                        <a:pt x="37" y="104"/>
                      </a:lnTo>
                      <a:lnTo>
                        <a:pt x="46" y="72"/>
                      </a:lnTo>
                      <a:lnTo>
                        <a:pt x="58" y="96"/>
                      </a:lnTo>
                      <a:lnTo>
                        <a:pt x="61" y="71"/>
                      </a:lnTo>
                      <a:lnTo>
                        <a:pt x="80" y="87"/>
                      </a:lnTo>
                      <a:lnTo>
                        <a:pt x="73" y="62"/>
                      </a:lnTo>
                      <a:lnTo>
                        <a:pt x="94" y="64"/>
                      </a:lnTo>
                      <a:lnTo>
                        <a:pt x="76" y="51"/>
                      </a:lnTo>
                      <a:lnTo>
                        <a:pt x="93" y="39"/>
                      </a:lnTo>
                      <a:lnTo>
                        <a:pt x="73" y="35"/>
                      </a:lnTo>
                      <a:lnTo>
                        <a:pt x="80" y="21"/>
                      </a:lnTo>
                      <a:lnTo>
                        <a:pt x="62" y="25"/>
                      </a:lnTo>
                      <a:lnTo>
                        <a:pt x="64" y="0"/>
                      </a:lnTo>
                      <a:lnTo>
                        <a:pt x="47" y="28"/>
                      </a:lnTo>
                      <a:close/>
                    </a:path>
                  </a:pathLst>
                </a:custGeom>
                <a:solidFill>
                  <a:srgbClr val="FF6C00"/>
                </a:solidFill>
                <a:ln w="9525">
                  <a:noFill/>
                  <a:round/>
                  <a:headEnd/>
                  <a:tailEnd/>
                </a:ln>
              </p:spPr>
              <p:txBody>
                <a:bodyPr/>
                <a:lstStyle/>
                <a:p>
                  <a:endParaRPr lang="en-US"/>
                </a:p>
              </p:txBody>
            </p:sp>
            <p:sp>
              <p:nvSpPr>
                <p:cNvPr id="2604" name="Freeform 83"/>
                <p:cNvSpPr>
                  <a:spLocks noChangeAspect="1"/>
                </p:cNvSpPr>
                <p:nvPr/>
              </p:nvSpPr>
              <p:spPr bwMode="auto">
                <a:xfrm>
                  <a:off x="3873" y="643"/>
                  <a:ext cx="46" cy="50"/>
                </a:xfrm>
                <a:custGeom>
                  <a:avLst/>
                  <a:gdLst>
                    <a:gd name="T0" fmla="*/ 3 w 92"/>
                    <a:gd name="T1" fmla="*/ 1 h 101"/>
                    <a:gd name="T2" fmla="*/ 3 w 92"/>
                    <a:gd name="T3" fmla="*/ 0 h 101"/>
                    <a:gd name="T4" fmla="*/ 1 w 92"/>
                    <a:gd name="T5" fmla="*/ 1 h 101"/>
                    <a:gd name="T6" fmla="*/ 1 w 92"/>
                    <a:gd name="T7" fmla="*/ 0 h 101"/>
                    <a:gd name="T8" fmla="*/ 1 w 92"/>
                    <a:gd name="T9" fmla="*/ 2 h 101"/>
                    <a:gd name="T10" fmla="*/ 0 w 92"/>
                    <a:gd name="T11" fmla="*/ 2 h 101"/>
                    <a:gd name="T12" fmla="*/ 1 w 92"/>
                    <a:gd name="T13" fmla="*/ 3 h 101"/>
                    <a:gd name="T14" fmla="*/ 1 w 92"/>
                    <a:gd name="T15" fmla="*/ 4 h 101"/>
                    <a:gd name="T16" fmla="*/ 1 w 92"/>
                    <a:gd name="T17" fmla="*/ 4 h 101"/>
                    <a:gd name="T18" fmla="*/ 1 w 92"/>
                    <a:gd name="T19" fmla="*/ 5 h 101"/>
                    <a:gd name="T20" fmla="*/ 2 w 92"/>
                    <a:gd name="T21" fmla="*/ 4 h 101"/>
                    <a:gd name="T22" fmla="*/ 3 w 92"/>
                    <a:gd name="T23" fmla="*/ 6 h 101"/>
                    <a:gd name="T24" fmla="*/ 3 w 92"/>
                    <a:gd name="T25" fmla="*/ 4 h 101"/>
                    <a:gd name="T26" fmla="*/ 3 w 92"/>
                    <a:gd name="T27" fmla="*/ 5 h 101"/>
                    <a:gd name="T28" fmla="*/ 3 w 92"/>
                    <a:gd name="T29" fmla="*/ 4 h 101"/>
                    <a:gd name="T30" fmla="*/ 5 w 92"/>
                    <a:gd name="T31" fmla="*/ 5 h 101"/>
                    <a:gd name="T32" fmla="*/ 5 w 92"/>
                    <a:gd name="T33" fmla="*/ 3 h 101"/>
                    <a:gd name="T34" fmla="*/ 6 w 92"/>
                    <a:gd name="T35" fmla="*/ 3 h 101"/>
                    <a:gd name="T36" fmla="*/ 5 w 92"/>
                    <a:gd name="T37" fmla="*/ 3 h 101"/>
                    <a:gd name="T38" fmla="*/ 6 w 92"/>
                    <a:gd name="T39" fmla="*/ 2 h 101"/>
                    <a:gd name="T40" fmla="*/ 5 w 92"/>
                    <a:gd name="T41" fmla="*/ 2 h 101"/>
                    <a:gd name="T42" fmla="*/ 5 w 92"/>
                    <a:gd name="T43" fmla="*/ 1 h 101"/>
                    <a:gd name="T44" fmla="*/ 3 w 92"/>
                    <a:gd name="T45" fmla="*/ 1 h 101"/>
                    <a:gd name="T46" fmla="*/ 3 w 92"/>
                    <a:gd name="T47" fmla="*/ 0 h 101"/>
                    <a:gd name="T48" fmla="*/ 3 w 92"/>
                    <a:gd name="T49" fmla="*/ 1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101"/>
                    <a:gd name="T77" fmla="*/ 92 w 92"/>
                    <a:gd name="T78" fmla="*/ 101 h 1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101">
                      <a:moveTo>
                        <a:pt x="46" y="27"/>
                      </a:moveTo>
                      <a:lnTo>
                        <a:pt x="36" y="11"/>
                      </a:lnTo>
                      <a:lnTo>
                        <a:pt x="31" y="29"/>
                      </a:lnTo>
                      <a:lnTo>
                        <a:pt x="2" y="11"/>
                      </a:lnTo>
                      <a:lnTo>
                        <a:pt x="21" y="36"/>
                      </a:lnTo>
                      <a:lnTo>
                        <a:pt x="0" y="40"/>
                      </a:lnTo>
                      <a:lnTo>
                        <a:pt x="17" y="55"/>
                      </a:lnTo>
                      <a:lnTo>
                        <a:pt x="2" y="67"/>
                      </a:lnTo>
                      <a:lnTo>
                        <a:pt x="24" y="65"/>
                      </a:lnTo>
                      <a:lnTo>
                        <a:pt x="21" y="83"/>
                      </a:lnTo>
                      <a:lnTo>
                        <a:pt x="32" y="73"/>
                      </a:lnTo>
                      <a:lnTo>
                        <a:pt x="36" y="101"/>
                      </a:lnTo>
                      <a:lnTo>
                        <a:pt x="45" y="70"/>
                      </a:lnTo>
                      <a:lnTo>
                        <a:pt x="57" y="92"/>
                      </a:lnTo>
                      <a:lnTo>
                        <a:pt x="60" y="67"/>
                      </a:lnTo>
                      <a:lnTo>
                        <a:pt x="78" y="85"/>
                      </a:lnTo>
                      <a:lnTo>
                        <a:pt x="72" y="60"/>
                      </a:lnTo>
                      <a:lnTo>
                        <a:pt x="92" y="62"/>
                      </a:lnTo>
                      <a:lnTo>
                        <a:pt x="75" y="49"/>
                      </a:lnTo>
                      <a:lnTo>
                        <a:pt x="90" y="37"/>
                      </a:lnTo>
                      <a:lnTo>
                        <a:pt x="71" y="34"/>
                      </a:lnTo>
                      <a:lnTo>
                        <a:pt x="79" y="20"/>
                      </a:lnTo>
                      <a:lnTo>
                        <a:pt x="61" y="24"/>
                      </a:lnTo>
                      <a:lnTo>
                        <a:pt x="63" y="0"/>
                      </a:lnTo>
                      <a:lnTo>
                        <a:pt x="46" y="27"/>
                      </a:lnTo>
                      <a:close/>
                    </a:path>
                  </a:pathLst>
                </a:custGeom>
                <a:solidFill>
                  <a:srgbClr val="FF7300"/>
                </a:solidFill>
                <a:ln w="9525">
                  <a:noFill/>
                  <a:round/>
                  <a:headEnd/>
                  <a:tailEnd/>
                </a:ln>
              </p:spPr>
              <p:txBody>
                <a:bodyPr/>
                <a:lstStyle/>
                <a:p>
                  <a:endParaRPr lang="en-US"/>
                </a:p>
              </p:txBody>
            </p:sp>
            <p:sp>
              <p:nvSpPr>
                <p:cNvPr id="2605" name="Freeform 84"/>
                <p:cNvSpPr>
                  <a:spLocks noChangeAspect="1"/>
                </p:cNvSpPr>
                <p:nvPr/>
              </p:nvSpPr>
              <p:spPr bwMode="auto">
                <a:xfrm>
                  <a:off x="3874" y="643"/>
                  <a:ext cx="44" cy="50"/>
                </a:xfrm>
                <a:custGeom>
                  <a:avLst/>
                  <a:gdLst>
                    <a:gd name="T0" fmla="*/ 3 w 88"/>
                    <a:gd name="T1" fmla="*/ 2 h 98"/>
                    <a:gd name="T2" fmla="*/ 3 w 88"/>
                    <a:gd name="T3" fmla="*/ 1 h 98"/>
                    <a:gd name="T4" fmla="*/ 1 w 88"/>
                    <a:gd name="T5" fmla="*/ 2 h 98"/>
                    <a:gd name="T6" fmla="*/ 1 w 88"/>
                    <a:gd name="T7" fmla="*/ 1 h 98"/>
                    <a:gd name="T8" fmla="*/ 1 w 88"/>
                    <a:gd name="T9" fmla="*/ 3 h 98"/>
                    <a:gd name="T10" fmla="*/ 0 w 88"/>
                    <a:gd name="T11" fmla="*/ 3 h 98"/>
                    <a:gd name="T12" fmla="*/ 1 w 88"/>
                    <a:gd name="T13" fmla="*/ 4 h 98"/>
                    <a:gd name="T14" fmla="*/ 1 w 88"/>
                    <a:gd name="T15" fmla="*/ 5 h 98"/>
                    <a:gd name="T16" fmla="*/ 1 w 88"/>
                    <a:gd name="T17" fmla="*/ 5 h 98"/>
                    <a:gd name="T18" fmla="*/ 1 w 88"/>
                    <a:gd name="T19" fmla="*/ 6 h 98"/>
                    <a:gd name="T20" fmla="*/ 2 w 88"/>
                    <a:gd name="T21" fmla="*/ 5 h 98"/>
                    <a:gd name="T22" fmla="*/ 3 w 88"/>
                    <a:gd name="T23" fmla="*/ 7 h 98"/>
                    <a:gd name="T24" fmla="*/ 3 w 88"/>
                    <a:gd name="T25" fmla="*/ 5 h 98"/>
                    <a:gd name="T26" fmla="*/ 3 w 88"/>
                    <a:gd name="T27" fmla="*/ 6 h 98"/>
                    <a:gd name="T28" fmla="*/ 3 w 88"/>
                    <a:gd name="T29" fmla="*/ 5 h 98"/>
                    <a:gd name="T30" fmla="*/ 5 w 88"/>
                    <a:gd name="T31" fmla="*/ 6 h 98"/>
                    <a:gd name="T32" fmla="*/ 5 w 88"/>
                    <a:gd name="T33" fmla="*/ 4 h 98"/>
                    <a:gd name="T34" fmla="*/ 6 w 88"/>
                    <a:gd name="T35" fmla="*/ 4 h 98"/>
                    <a:gd name="T36" fmla="*/ 5 w 88"/>
                    <a:gd name="T37" fmla="*/ 3 h 98"/>
                    <a:gd name="T38" fmla="*/ 6 w 88"/>
                    <a:gd name="T39" fmla="*/ 3 h 98"/>
                    <a:gd name="T40" fmla="*/ 5 w 88"/>
                    <a:gd name="T41" fmla="*/ 3 h 98"/>
                    <a:gd name="T42" fmla="*/ 5 w 88"/>
                    <a:gd name="T43" fmla="*/ 2 h 98"/>
                    <a:gd name="T44" fmla="*/ 3 w 88"/>
                    <a:gd name="T45" fmla="*/ 2 h 98"/>
                    <a:gd name="T46" fmla="*/ 3 w 88"/>
                    <a:gd name="T47" fmla="*/ 0 h 98"/>
                    <a:gd name="T48" fmla="*/ 3 w 88"/>
                    <a:gd name="T49" fmla="*/ 2 h 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98"/>
                    <a:gd name="T77" fmla="*/ 88 w 88"/>
                    <a:gd name="T78" fmla="*/ 98 h 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98">
                      <a:moveTo>
                        <a:pt x="44" y="26"/>
                      </a:moveTo>
                      <a:lnTo>
                        <a:pt x="34" y="10"/>
                      </a:lnTo>
                      <a:lnTo>
                        <a:pt x="29" y="29"/>
                      </a:lnTo>
                      <a:lnTo>
                        <a:pt x="1" y="10"/>
                      </a:lnTo>
                      <a:lnTo>
                        <a:pt x="19" y="35"/>
                      </a:lnTo>
                      <a:lnTo>
                        <a:pt x="0" y="40"/>
                      </a:lnTo>
                      <a:lnTo>
                        <a:pt x="15" y="54"/>
                      </a:lnTo>
                      <a:lnTo>
                        <a:pt x="1" y="66"/>
                      </a:lnTo>
                      <a:lnTo>
                        <a:pt x="23" y="64"/>
                      </a:lnTo>
                      <a:lnTo>
                        <a:pt x="19" y="80"/>
                      </a:lnTo>
                      <a:lnTo>
                        <a:pt x="32" y="71"/>
                      </a:lnTo>
                      <a:lnTo>
                        <a:pt x="34" y="98"/>
                      </a:lnTo>
                      <a:lnTo>
                        <a:pt x="43" y="68"/>
                      </a:lnTo>
                      <a:lnTo>
                        <a:pt x="55" y="90"/>
                      </a:lnTo>
                      <a:lnTo>
                        <a:pt x="58" y="66"/>
                      </a:lnTo>
                      <a:lnTo>
                        <a:pt x="74" y="83"/>
                      </a:lnTo>
                      <a:lnTo>
                        <a:pt x="69" y="59"/>
                      </a:lnTo>
                      <a:lnTo>
                        <a:pt x="88" y="61"/>
                      </a:lnTo>
                      <a:lnTo>
                        <a:pt x="72" y="48"/>
                      </a:lnTo>
                      <a:lnTo>
                        <a:pt x="87" y="37"/>
                      </a:lnTo>
                      <a:lnTo>
                        <a:pt x="69" y="33"/>
                      </a:lnTo>
                      <a:lnTo>
                        <a:pt x="76" y="21"/>
                      </a:lnTo>
                      <a:lnTo>
                        <a:pt x="58" y="23"/>
                      </a:lnTo>
                      <a:lnTo>
                        <a:pt x="61" y="0"/>
                      </a:lnTo>
                      <a:lnTo>
                        <a:pt x="44" y="26"/>
                      </a:lnTo>
                      <a:close/>
                    </a:path>
                  </a:pathLst>
                </a:custGeom>
                <a:solidFill>
                  <a:srgbClr val="FF7900"/>
                </a:solidFill>
                <a:ln w="9525">
                  <a:noFill/>
                  <a:round/>
                  <a:headEnd/>
                  <a:tailEnd/>
                </a:ln>
              </p:spPr>
              <p:txBody>
                <a:bodyPr/>
                <a:lstStyle/>
                <a:p>
                  <a:endParaRPr lang="en-US"/>
                </a:p>
              </p:txBody>
            </p:sp>
            <p:sp>
              <p:nvSpPr>
                <p:cNvPr id="2606" name="Freeform 85"/>
                <p:cNvSpPr>
                  <a:spLocks noChangeAspect="1"/>
                </p:cNvSpPr>
                <p:nvPr/>
              </p:nvSpPr>
              <p:spPr bwMode="auto">
                <a:xfrm>
                  <a:off x="3874" y="644"/>
                  <a:ext cx="43" cy="48"/>
                </a:xfrm>
                <a:custGeom>
                  <a:avLst/>
                  <a:gdLst>
                    <a:gd name="T0" fmla="*/ 2 w 87"/>
                    <a:gd name="T1" fmla="*/ 2 h 96"/>
                    <a:gd name="T2" fmla="*/ 2 w 87"/>
                    <a:gd name="T3" fmla="*/ 1 h 96"/>
                    <a:gd name="T4" fmla="*/ 1 w 87"/>
                    <a:gd name="T5" fmla="*/ 2 h 96"/>
                    <a:gd name="T6" fmla="*/ 0 w 87"/>
                    <a:gd name="T7" fmla="*/ 1 h 96"/>
                    <a:gd name="T8" fmla="*/ 1 w 87"/>
                    <a:gd name="T9" fmla="*/ 3 h 96"/>
                    <a:gd name="T10" fmla="*/ 0 w 87"/>
                    <a:gd name="T11" fmla="*/ 3 h 96"/>
                    <a:gd name="T12" fmla="*/ 0 w 87"/>
                    <a:gd name="T13" fmla="*/ 3 h 96"/>
                    <a:gd name="T14" fmla="*/ 0 w 87"/>
                    <a:gd name="T15" fmla="*/ 5 h 96"/>
                    <a:gd name="T16" fmla="*/ 1 w 87"/>
                    <a:gd name="T17" fmla="*/ 3 h 96"/>
                    <a:gd name="T18" fmla="*/ 1 w 87"/>
                    <a:gd name="T19" fmla="*/ 5 h 96"/>
                    <a:gd name="T20" fmla="*/ 1 w 87"/>
                    <a:gd name="T21" fmla="*/ 5 h 96"/>
                    <a:gd name="T22" fmla="*/ 2 w 87"/>
                    <a:gd name="T23" fmla="*/ 6 h 96"/>
                    <a:gd name="T24" fmla="*/ 2 w 87"/>
                    <a:gd name="T25" fmla="*/ 5 h 96"/>
                    <a:gd name="T26" fmla="*/ 3 w 87"/>
                    <a:gd name="T27" fmla="*/ 6 h 96"/>
                    <a:gd name="T28" fmla="*/ 3 w 87"/>
                    <a:gd name="T29" fmla="*/ 5 h 96"/>
                    <a:gd name="T30" fmla="*/ 4 w 87"/>
                    <a:gd name="T31" fmla="*/ 6 h 96"/>
                    <a:gd name="T32" fmla="*/ 4 w 87"/>
                    <a:gd name="T33" fmla="*/ 3 h 96"/>
                    <a:gd name="T34" fmla="*/ 5 w 87"/>
                    <a:gd name="T35" fmla="*/ 3 h 96"/>
                    <a:gd name="T36" fmla="*/ 4 w 87"/>
                    <a:gd name="T37" fmla="*/ 3 h 96"/>
                    <a:gd name="T38" fmla="*/ 5 w 87"/>
                    <a:gd name="T39" fmla="*/ 3 h 96"/>
                    <a:gd name="T40" fmla="*/ 4 w 87"/>
                    <a:gd name="T41" fmla="*/ 2 h 96"/>
                    <a:gd name="T42" fmla="*/ 4 w 87"/>
                    <a:gd name="T43" fmla="*/ 2 h 96"/>
                    <a:gd name="T44" fmla="*/ 3 w 87"/>
                    <a:gd name="T45" fmla="*/ 2 h 96"/>
                    <a:gd name="T46" fmla="*/ 3 w 87"/>
                    <a:gd name="T47" fmla="*/ 0 h 96"/>
                    <a:gd name="T48" fmla="*/ 2 w 87"/>
                    <a:gd name="T49" fmla="*/ 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96"/>
                    <a:gd name="T77" fmla="*/ 87 w 87"/>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96">
                      <a:moveTo>
                        <a:pt x="44" y="27"/>
                      </a:moveTo>
                      <a:lnTo>
                        <a:pt x="33" y="10"/>
                      </a:lnTo>
                      <a:lnTo>
                        <a:pt x="29" y="28"/>
                      </a:lnTo>
                      <a:lnTo>
                        <a:pt x="1" y="10"/>
                      </a:lnTo>
                      <a:lnTo>
                        <a:pt x="19" y="35"/>
                      </a:lnTo>
                      <a:lnTo>
                        <a:pt x="0" y="39"/>
                      </a:lnTo>
                      <a:lnTo>
                        <a:pt x="15" y="53"/>
                      </a:lnTo>
                      <a:lnTo>
                        <a:pt x="1" y="65"/>
                      </a:lnTo>
                      <a:lnTo>
                        <a:pt x="22" y="63"/>
                      </a:lnTo>
                      <a:lnTo>
                        <a:pt x="19" y="78"/>
                      </a:lnTo>
                      <a:lnTo>
                        <a:pt x="30" y="70"/>
                      </a:lnTo>
                      <a:lnTo>
                        <a:pt x="34" y="96"/>
                      </a:lnTo>
                      <a:lnTo>
                        <a:pt x="43" y="67"/>
                      </a:lnTo>
                      <a:lnTo>
                        <a:pt x="54" y="89"/>
                      </a:lnTo>
                      <a:lnTo>
                        <a:pt x="56" y="65"/>
                      </a:lnTo>
                      <a:lnTo>
                        <a:pt x="73" y="81"/>
                      </a:lnTo>
                      <a:lnTo>
                        <a:pt x="67" y="57"/>
                      </a:lnTo>
                      <a:lnTo>
                        <a:pt x="87" y="60"/>
                      </a:lnTo>
                      <a:lnTo>
                        <a:pt x="70" y="47"/>
                      </a:lnTo>
                      <a:lnTo>
                        <a:pt x="85" y="36"/>
                      </a:lnTo>
                      <a:lnTo>
                        <a:pt x="67" y="32"/>
                      </a:lnTo>
                      <a:lnTo>
                        <a:pt x="74" y="20"/>
                      </a:lnTo>
                      <a:lnTo>
                        <a:pt x="58" y="24"/>
                      </a:lnTo>
                      <a:lnTo>
                        <a:pt x="59" y="0"/>
                      </a:lnTo>
                      <a:lnTo>
                        <a:pt x="44" y="27"/>
                      </a:lnTo>
                      <a:close/>
                    </a:path>
                  </a:pathLst>
                </a:custGeom>
                <a:solidFill>
                  <a:srgbClr val="FF7F00"/>
                </a:solidFill>
                <a:ln w="9525">
                  <a:noFill/>
                  <a:round/>
                  <a:headEnd/>
                  <a:tailEnd/>
                </a:ln>
              </p:spPr>
              <p:txBody>
                <a:bodyPr/>
                <a:lstStyle/>
                <a:p>
                  <a:endParaRPr lang="en-US"/>
                </a:p>
              </p:txBody>
            </p:sp>
            <p:sp>
              <p:nvSpPr>
                <p:cNvPr id="2607" name="Freeform 86"/>
                <p:cNvSpPr>
                  <a:spLocks noChangeAspect="1"/>
                </p:cNvSpPr>
                <p:nvPr/>
              </p:nvSpPr>
              <p:spPr bwMode="auto">
                <a:xfrm>
                  <a:off x="3875" y="645"/>
                  <a:ext cx="42" cy="46"/>
                </a:xfrm>
                <a:custGeom>
                  <a:avLst/>
                  <a:gdLst>
                    <a:gd name="T0" fmla="*/ 3 w 84"/>
                    <a:gd name="T1" fmla="*/ 1 h 92"/>
                    <a:gd name="T2" fmla="*/ 3 w 84"/>
                    <a:gd name="T3" fmla="*/ 1 h 92"/>
                    <a:gd name="T4" fmla="*/ 1 w 84"/>
                    <a:gd name="T5" fmla="*/ 1 h 92"/>
                    <a:gd name="T6" fmla="*/ 1 w 84"/>
                    <a:gd name="T7" fmla="*/ 1 h 92"/>
                    <a:gd name="T8" fmla="*/ 1 w 84"/>
                    <a:gd name="T9" fmla="*/ 3 h 92"/>
                    <a:gd name="T10" fmla="*/ 0 w 84"/>
                    <a:gd name="T11" fmla="*/ 3 h 92"/>
                    <a:gd name="T12" fmla="*/ 1 w 84"/>
                    <a:gd name="T13" fmla="*/ 3 h 92"/>
                    <a:gd name="T14" fmla="*/ 1 w 84"/>
                    <a:gd name="T15" fmla="*/ 3 h 92"/>
                    <a:gd name="T16" fmla="*/ 1 w 84"/>
                    <a:gd name="T17" fmla="*/ 3 h 92"/>
                    <a:gd name="T18" fmla="*/ 1 w 84"/>
                    <a:gd name="T19" fmla="*/ 5 h 92"/>
                    <a:gd name="T20" fmla="*/ 1 w 84"/>
                    <a:gd name="T21" fmla="*/ 5 h 92"/>
                    <a:gd name="T22" fmla="*/ 3 w 84"/>
                    <a:gd name="T23" fmla="*/ 6 h 92"/>
                    <a:gd name="T24" fmla="*/ 3 w 84"/>
                    <a:gd name="T25" fmla="*/ 5 h 92"/>
                    <a:gd name="T26" fmla="*/ 3 w 84"/>
                    <a:gd name="T27" fmla="*/ 6 h 92"/>
                    <a:gd name="T28" fmla="*/ 3 w 84"/>
                    <a:gd name="T29" fmla="*/ 3 h 92"/>
                    <a:gd name="T30" fmla="*/ 5 w 84"/>
                    <a:gd name="T31" fmla="*/ 5 h 92"/>
                    <a:gd name="T32" fmla="*/ 5 w 84"/>
                    <a:gd name="T33" fmla="*/ 3 h 92"/>
                    <a:gd name="T34" fmla="*/ 5 w 84"/>
                    <a:gd name="T35" fmla="*/ 3 h 92"/>
                    <a:gd name="T36" fmla="*/ 5 w 84"/>
                    <a:gd name="T37" fmla="*/ 3 h 92"/>
                    <a:gd name="T38" fmla="*/ 5 w 84"/>
                    <a:gd name="T39" fmla="*/ 3 h 92"/>
                    <a:gd name="T40" fmla="*/ 5 w 84"/>
                    <a:gd name="T41" fmla="*/ 2 h 92"/>
                    <a:gd name="T42" fmla="*/ 5 w 84"/>
                    <a:gd name="T43" fmla="*/ 1 h 92"/>
                    <a:gd name="T44" fmla="*/ 3 w 84"/>
                    <a:gd name="T45" fmla="*/ 1 h 92"/>
                    <a:gd name="T46" fmla="*/ 3 w 84"/>
                    <a:gd name="T47" fmla="*/ 0 h 92"/>
                    <a:gd name="T48" fmla="*/ 3 w 84"/>
                    <a:gd name="T49" fmla="*/ 1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92"/>
                    <a:gd name="T77" fmla="*/ 84 w 84"/>
                    <a:gd name="T78" fmla="*/ 92 h 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92">
                      <a:moveTo>
                        <a:pt x="43" y="25"/>
                      </a:moveTo>
                      <a:lnTo>
                        <a:pt x="33" y="9"/>
                      </a:lnTo>
                      <a:lnTo>
                        <a:pt x="28" y="27"/>
                      </a:lnTo>
                      <a:lnTo>
                        <a:pt x="1" y="9"/>
                      </a:lnTo>
                      <a:lnTo>
                        <a:pt x="18" y="33"/>
                      </a:lnTo>
                      <a:lnTo>
                        <a:pt x="0" y="37"/>
                      </a:lnTo>
                      <a:lnTo>
                        <a:pt x="15" y="51"/>
                      </a:lnTo>
                      <a:lnTo>
                        <a:pt x="1" y="62"/>
                      </a:lnTo>
                      <a:lnTo>
                        <a:pt x="22" y="59"/>
                      </a:lnTo>
                      <a:lnTo>
                        <a:pt x="18" y="76"/>
                      </a:lnTo>
                      <a:lnTo>
                        <a:pt x="31" y="66"/>
                      </a:lnTo>
                      <a:lnTo>
                        <a:pt x="33" y="92"/>
                      </a:lnTo>
                      <a:lnTo>
                        <a:pt x="42" y="65"/>
                      </a:lnTo>
                      <a:lnTo>
                        <a:pt x="53" y="85"/>
                      </a:lnTo>
                      <a:lnTo>
                        <a:pt x="55" y="62"/>
                      </a:lnTo>
                      <a:lnTo>
                        <a:pt x="72" y="79"/>
                      </a:lnTo>
                      <a:lnTo>
                        <a:pt x="66" y="55"/>
                      </a:lnTo>
                      <a:lnTo>
                        <a:pt x="84" y="58"/>
                      </a:lnTo>
                      <a:lnTo>
                        <a:pt x="69" y="45"/>
                      </a:lnTo>
                      <a:lnTo>
                        <a:pt x="83" y="34"/>
                      </a:lnTo>
                      <a:lnTo>
                        <a:pt x="65" y="32"/>
                      </a:lnTo>
                      <a:lnTo>
                        <a:pt x="72" y="19"/>
                      </a:lnTo>
                      <a:lnTo>
                        <a:pt x="55" y="22"/>
                      </a:lnTo>
                      <a:lnTo>
                        <a:pt x="58" y="0"/>
                      </a:lnTo>
                      <a:lnTo>
                        <a:pt x="43" y="25"/>
                      </a:lnTo>
                      <a:close/>
                    </a:path>
                  </a:pathLst>
                </a:custGeom>
                <a:solidFill>
                  <a:srgbClr val="FF8600"/>
                </a:solidFill>
                <a:ln w="9525">
                  <a:noFill/>
                  <a:round/>
                  <a:headEnd/>
                  <a:tailEnd/>
                </a:ln>
              </p:spPr>
              <p:txBody>
                <a:bodyPr/>
                <a:lstStyle/>
                <a:p>
                  <a:endParaRPr lang="en-US"/>
                </a:p>
              </p:txBody>
            </p:sp>
            <p:sp>
              <p:nvSpPr>
                <p:cNvPr id="2608" name="Freeform 87"/>
                <p:cNvSpPr>
                  <a:spLocks noChangeAspect="1"/>
                </p:cNvSpPr>
                <p:nvPr/>
              </p:nvSpPr>
              <p:spPr bwMode="auto">
                <a:xfrm>
                  <a:off x="3875" y="646"/>
                  <a:ext cx="41" cy="45"/>
                </a:xfrm>
                <a:custGeom>
                  <a:avLst/>
                  <a:gdLst>
                    <a:gd name="T0" fmla="*/ 3 w 82"/>
                    <a:gd name="T1" fmla="*/ 1 h 90"/>
                    <a:gd name="T2" fmla="*/ 2 w 82"/>
                    <a:gd name="T3" fmla="*/ 1 h 90"/>
                    <a:gd name="T4" fmla="*/ 1 w 82"/>
                    <a:gd name="T5" fmla="*/ 1 h 90"/>
                    <a:gd name="T6" fmla="*/ 1 w 82"/>
                    <a:gd name="T7" fmla="*/ 1 h 90"/>
                    <a:gd name="T8" fmla="*/ 1 w 82"/>
                    <a:gd name="T9" fmla="*/ 2 h 90"/>
                    <a:gd name="T10" fmla="*/ 0 w 82"/>
                    <a:gd name="T11" fmla="*/ 3 h 90"/>
                    <a:gd name="T12" fmla="*/ 1 w 82"/>
                    <a:gd name="T13" fmla="*/ 3 h 90"/>
                    <a:gd name="T14" fmla="*/ 1 w 82"/>
                    <a:gd name="T15" fmla="*/ 3 h 90"/>
                    <a:gd name="T16" fmla="*/ 1 w 82"/>
                    <a:gd name="T17" fmla="*/ 3 h 90"/>
                    <a:gd name="T18" fmla="*/ 1 w 82"/>
                    <a:gd name="T19" fmla="*/ 5 h 90"/>
                    <a:gd name="T20" fmla="*/ 1 w 82"/>
                    <a:gd name="T21" fmla="*/ 5 h 90"/>
                    <a:gd name="T22" fmla="*/ 3 w 82"/>
                    <a:gd name="T23" fmla="*/ 6 h 90"/>
                    <a:gd name="T24" fmla="*/ 3 w 82"/>
                    <a:gd name="T25" fmla="*/ 3 h 90"/>
                    <a:gd name="T26" fmla="*/ 3 w 82"/>
                    <a:gd name="T27" fmla="*/ 6 h 90"/>
                    <a:gd name="T28" fmla="*/ 3 w 82"/>
                    <a:gd name="T29" fmla="*/ 3 h 90"/>
                    <a:gd name="T30" fmla="*/ 5 w 82"/>
                    <a:gd name="T31" fmla="*/ 5 h 90"/>
                    <a:gd name="T32" fmla="*/ 4 w 82"/>
                    <a:gd name="T33" fmla="*/ 3 h 90"/>
                    <a:gd name="T34" fmla="*/ 5 w 82"/>
                    <a:gd name="T35" fmla="*/ 3 h 90"/>
                    <a:gd name="T36" fmla="*/ 5 w 82"/>
                    <a:gd name="T37" fmla="*/ 3 h 90"/>
                    <a:gd name="T38" fmla="*/ 5 w 82"/>
                    <a:gd name="T39" fmla="*/ 3 h 90"/>
                    <a:gd name="T40" fmla="*/ 4 w 82"/>
                    <a:gd name="T41" fmla="*/ 1 h 90"/>
                    <a:gd name="T42" fmla="*/ 5 w 82"/>
                    <a:gd name="T43" fmla="*/ 1 h 90"/>
                    <a:gd name="T44" fmla="*/ 3 w 82"/>
                    <a:gd name="T45" fmla="*/ 1 h 90"/>
                    <a:gd name="T46" fmla="*/ 3 w 82"/>
                    <a:gd name="T47" fmla="*/ 0 h 90"/>
                    <a:gd name="T48" fmla="*/ 3 w 82"/>
                    <a:gd name="T49" fmla="*/ 1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90"/>
                    <a:gd name="T77" fmla="*/ 82 w 82"/>
                    <a:gd name="T78" fmla="*/ 90 h 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90">
                      <a:moveTo>
                        <a:pt x="42" y="25"/>
                      </a:moveTo>
                      <a:lnTo>
                        <a:pt x="32" y="10"/>
                      </a:lnTo>
                      <a:lnTo>
                        <a:pt x="28" y="26"/>
                      </a:lnTo>
                      <a:lnTo>
                        <a:pt x="2" y="10"/>
                      </a:lnTo>
                      <a:lnTo>
                        <a:pt x="18" y="32"/>
                      </a:lnTo>
                      <a:lnTo>
                        <a:pt x="0" y="36"/>
                      </a:lnTo>
                      <a:lnTo>
                        <a:pt x="16" y="49"/>
                      </a:lnTo>
                      <a:lnTo>
                        <a:pt x="2" y="61"/>
                      </a:lnTo>
                      <a:lnTo>
                        <a:pt x="21" y="58"/>
                      </a:lnTo>
                      <a:lnTo>
                        <a:pt x="18" y="73"/>
                      </a:lnTo>
                      <a:lnTo>
                        <a:pt x="30" y="65"/>
                      </a:lnTo>
                      <a:lnTo>
                        <a:pt x="34" y="90"/>
                      </a:lnTo>
                      <a:lnTo>
                        <a:pt x="41" y="62"/>
                      </a:lnTo>
                      <a:lnTo>
                        <a:pt x="50" y="83"/>
                      </a:lnTo>
                      <a:lnTo>
                        <a:pt x="53" y="61"/>
                      </a:lnTo>
                      <a:lnTo>
                        <a:pt x="70" y="76"/>
                      </a:lnTo>
                      <a:lnTo>
                        <a:pt x="64" y="54"/>
                      </a:lnTo>
                      <a:lnTo>
                        <a:pt x="82" y="55"/>
                      </a:lnTo>
                      <a:lnTo>
                        <a:pt x="67" y="44"/>
                      </a:lnTo>
                      <a:lnTo>
                        <a:pt x="81" y="33"/>
                      </a:lnTo>
                      <a:lnTo>
                        <a:pt x="64" y="31"/>
                      </a:lnTo>
                      <a:lnTo>
                        <a:pt x="71" y="18"/>
                      </a:lnTo>
                      <a:lnTo>
                        <a:pt x="54" y="22"/>
                      </a:lnTo>
                      <a:lnTo>
                        <a:pt x="56" y="0"/>
                      </a:lnTo>
                      <a:lnTo>
                        <a:pt x="42" y="25"/>
                      </a:lnTo>
                      <a:close/>
                    </a:path>
                  </a:pathLst>
                </a:custGeom>
                <a:solidFill>
                  <a:srgbClr val="FF8D00"/>
                </a:solidFill>
                <a:ln w="9525">
                  <a:noFill/>
                  <a:round/>
                  <a:headEnd/>
                  <a:tailEnd/>
                </a:ln>
              </p:spPr>
              <p:txBody>
                <a:bodyPr/>
                <a:lstStyle/>
                <a:p>
                  <a:endParaRPr lang="en-US"/>
                </a:p>
              </p:txBody>
            </p:sp>
            <p:sp>
              <p:nvSpPr>
                <p:cNvPr id="2609" name="Freeform 88"/>
                <p:cNvSpPr>
                  <a:spLocks noChangeAspect="1"/>
                </p:cNvSpPr>
                <p:nvPr/>
              </p:nvSpPr>
              <p:spPr bwMode="auto">
                <a:xfrm>
                  <a:off x="3876" y="646"/>
                  <a:ext cx="40" cy="44"/>
                </a:xfrm>
                <a:custGeom>
                  <a:avLst/>
                  <a:gdLst>
                    <a:gd name="T0" fmla="*/ 3 w 80"/>
                    <a:gd name="T1" fmla="*/ 1 h 88"/>
                    <a:gd name="T2" fmla="*/ 2 w 80"/>
                    <a:gd name="T3" fmla="*/ 1 h 88"/>
                    <a:gd name="T4" fmla="*/ 1 w 80"/>
                    <a:gd name="T5" fmla="*/ 1 h 88"/>
                    <a:gd name="T6" fmla="*/ 1 w 80"/>
                    <a:gd name="T7" fmla="*/ 1 h 88"/>
                    <a:gd name="T8" fmla="*/ 1 w 80"/>
                    <a:gd name="T9" fmla="*/ 2 h 88"/>
                    <a:gd name="T10" fmla="*/ 0 w 80"/>
                    <a:gd name="T11" fmla="*/ 3 h 88"/>
                    <a:gd name="T12" fmla="*/ 1 w 80"/>
                    <a:gd name="T13" fmla="*/ 3 h 88"/>
                    <a:gd name="T14" fmla="*/ 1 w 80"/>
                    <a:gd name="T15" fmla="*/ 3 h 88"/>
                    <a:gd name="T16" fmla="*/ 1 w 80"/>
                    <a:gd name="T17" fmla="*/ 3 h 88"/>
                    <a:gd name="T18" fmla="*/ 1 w 80"/>
                    <a:gd name="T19" fmla="*/ 5 h 88"/>
                    <a:gd name="T20" fmla="*/ 1 w 80"/>
                    <a:gd name="T21" fmla="*/ 4 h 88"/>
                    <a:gd name="T22" fmla="*/ 2 w 80"/>
                    <a:gd name="T23" fmla="*/ 6 h 88"/>
                    <a:gd name="T24" fmla="*/ 3 w 80"/>
                    <a:gd name="T25" fmla="*/ 3 h 88"/>
                    <a:gd name="T26" fmla="*/ 3 w 80"/>
                    <a:gd name="T27" fmla="*/ 6 h 88"/>
                    <a:gd name="T28" fmla="*/ 3 w 80"/>
                    <a:gd name="T29" fmla="*/ 3 h 88"/>
                    <a:gd name="T30" fmla="*/ 5 w 80"/>
                    <a:gd name="T31" fmla="*/ 5 h 88"/>
                    <a:gd name="T32" fmla="*/ 3 w 80"/>
                    <a:gd name="T33" fmla="*/ 3 h 88"/>
                    <a:gd name="T34" fmla="*/ 5 w 80"/>
                    <a:gd name="T35" fmla="*/ 3 h 88"/>
                    <a:gd name="T36" fmla="*/ 5 w 80"/>
                    <a:gd name="T37" fmla="*/ 3 h 88"/>
                    <a:gd name="T38" fmla="*/ 5 w 80"/>
                    <a:gd name="T39" fmla="*/ 3 h 88"/>
                    <a:gd name="T40" fmla="*/ 3 w 80"/>
                    <a:gd name="T41" fmla="*/ 1 h 88"/>
                    <a:gd name="T42" fmla="*/ 5 w 80"/>
                    <a:gd name="T43" fmla="*/ 1 h 88"/>
                    <a:gd name="T44" fmla="*/ 3 w 80"/>
                    <a:gd name="T45" fmla="*/ 1 h 88"/>
                    <a:gd name="T46" fmla="*/ 3 w 80"/>
                    <a:gd name="T47" fmla="*/ 0 h 88"/>
                    <a:gd name="T48" fmla="*/ 3 w 80"/>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0"/>
                    <a:gd name="T76" fmla="*/ 0 h 88"/>
                    <a:gd name="T77" fmla="*/ 80 w 80"/>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0" h="88">
                      <a:moveTo>
                        <a:pt x="40" y="24"/>
                      </a:moveTo>
                      <a:lnTo>
                        <a:pt x="32" y="10"/>
                      </a:lnTo>
                      <a:lnTo>
                        <a:pt x="26" y="25"/>
                      </a:lnTo>
                      <a:lnTo>
                        <a:pt x="1" y="10"/>
                      </a:lnTo>
                      <a:lnTo>
                        <a:pt x="18" y="32"/>
                      </a:lnTo>
                      <a:lnTo>
                        <a:pt x="0" y="35"/>
                      </a:lnTo>
                      <a:lnTo>
                        <a:pt x="14" y="48"/>
                      </a:lnTo>
                      <a:lnTo>
                        <a:pt x="1" y="60"/>
                      </a:lnTo>
                      <a:lnTo>
                        <a:pt x="21" y="57"/>
                      </a:lnTo>
                      <a:lnTo>
                        <a:pt x="18" y="72"/>
                      </a:lnTo>
                      <a:lnTo>
                        <a:pt x="29" y="64"/>
                      </a:lnTo>
                      <a:lnTo>
                        <a:pt x="32" y="88"/>
                      </a:lnTo>
                      <a:lnTo>
                        <a:pt x="40" y="61"/>
                      </a:lnTo>
                      <a:lnTo>
                        <a:pt x="50" y="81"/>
                      </a:lnTo>
                      <a:lnTo>
                        <a:pt x="52" y="60"/>
                      </a:lnTo>
                      <a:lnTo>
                        <a:pt x="68" y="74"/>
                      </a:lnTo>
                      <a:lnTo>
                        <a:pt x="63" y="53"/>
                      </a:lnTo>
                      <a:lnTo>
                        <a:pt x="80" y="54"/>
                      </a:lnTo>
                      <a:lnTo>
                        <a:pt x="65" y="43"/>
                      </a:lnTo>
                      <a:lnTo>
                        <a:pt x="79" y="34"/>
                      </a:lnTo>
                      <a:lnTo>
                        <a:pt x="62" y="30"/>
                      </a:lnTo>
                      <a:lnTo>
                        <a:pt x="69" y="18"/>
                      </a:lnTo>
                      <a:lnTo>
                        <a:pt x="52" y="21"/>
                      </a:lnTo>
                      <a:lnTo>
                        <a:pt x="55" y="0"/>
                      </a:lnTo>
                      <a:lnTo>
                        <a:pt x="40" y="24"/>
                      </a:lnTo>
                      <a:close/>
                    </a:path>
                  </a:pathLst>
                </a:custGeom>
                <a:solidFill>
                  <a:srgbClr val="FF9200"/>
                </a:solidFill>
                <a:ln w="9525">
                  <a:noFill/>
                  <a:round/>
                  <a:headEnd/>
                  <a:tailEnd/>
                </a:ln>
              </p:spPr>
              <p:txBody>
                <a:bodyPr/>
                <a:lstStyle/>
                <a:p>
                  <a:endParaRPr lang="en-US"/>
                </a:p>
              </p:txBody>
            </p:sp>
            <p:sp>
              <p:nvSpPr>
                <p:cNvPr id="2610" name="Freeform 89"/>
                <p:cNvSpPr>
                  <a:spLocks noChangeAspect="1"/>
                </p:cNvSpPr>
                <p:nvPr/>
              </p:nvSpPr>
              <p:spPr bwMode="auto">
                <a:xfrm>
                  <a:off x="3877" y="647"/>
                  <a:ext cx="38" cy="42"/>
                </a:xfrm>
                <a:custGeom>
                  <a:avLst/>
                  <a:gdLst>
                    <a:gd name="T0" fmla="*/ 2 w 78"/>
                    <a:gd name="T1" fmla="*/ 1 h 84"/>
                    <a:gd name="T2" fmla="*/ 1 w 78"/>
                    <a:gd name="T3" fmla="*/ 1 h 84"/>
                    <a:gd name="T4" fmla="*/ 1 w 78"/>
                    <a:gd name="T5" fmla="*/ 1 h 84"/>
                    <a:gd name="T6" fmla="*/ 0 w 78"/>
                    <a:gd name="T7" fmla="*/ 1 h 84"/>
                    <a:gd name="T8" fmla="*/ 1 w 78"/>
                    <a:gd name="T9" fmla="*/ 1 h 84"/>
                    <a:gd name="T10" fmla="*/ 0 w 78"/>
                    <a:gd name="T11" fmla="*/ 3 h 84"/>
                    <a:gd name="T12" fmla="*/ 0 w 78"/>
                    <a:gd name="T13" fmla="*/ 3 h 84"/>
                    <a:gd name="T14" fmla="*/ 0 w 78"/>
                    <a:gd name="T15" fmla="*/ 3 h 84"/>
                    <a:gd name="T16" fmla="*/ 1 w 78"/>
                    <a:gd name="T17" fmla="*/ 3 h 84"/>
                    <a:gd name="T18" fmla="*/ 1 w 78"/>
                    <a:gd name="T19" fmla="*/ 5 h 84"/>
                    <a:gd name="T20" fmla="*/ 1 w 78"/>
                    <a:gd name="T21" fmla="*/ 3 h 84"/>
                    <a:gd name="T22" fmla="*/ 1 w 78"/>
                    <a:gd name="T23" fmla="*/ 5 h 84"/>
                    <a:gd name="T24" fmla="*/ 2 w 78"/>
                    <a:gd name="T25" fmla="*/ 3 h 84"/>
                    <a:gd name="T26" fmla="*/ 3 w 78"/>
                    <a:gd name="T27" fmla="*/ 5 h 84"/>
                    <a:gd name="T28" fmla="*/ 3 w 78"/>
                    <a:gd name="T29" fmla="*/ 3 h 84"/>
                    <a:gd name="T30" fmla="*/ 4 w 78"/>
                    <a:gd name="T31" fmla="*/ 5 h 84"/>
                    <a:gd name="T32" fmla="*/ 3 w 78"/>
                    <a:gd name="T33" fmla="*/ 3 h 84"/>
                    <a:gd name="T34" fmla="*/ 4 w 78"/>
                    <a:gd name="T35" fmla="*/ 3 h 84"/>
                    <a:gd name="T36" fmla="*/ 3 w 78"/>
                    <a:gd name="T37" fmla="*/ 3 h 84"/>
                    <a:gd name="T38" fmla="*/ 4 w 78"/>
                    <a:gd name="T39" fmla="*/ 2 h 84"/>
                    <a:gd name="T40" fmla="*/ 3 w 78"/>
                    <a:gd name="T41" fmla="*/ 1 h 84"/>
                    <a:gd name="T42" fmla="*/ 4 w 78"/>
                    <a:gd name="T43" fmla="*/ 1 h 84"/>
                    <a:gd name="T44" fmla="*/ 3 w 78"/>
                    <a:gd name="T45" fmla="*/ 1 h 84"/>
                    <a:gd name="T46" fmla="*/ 3 w 78"/>
                    <a:gd name="T47" fmla="*/ 0 h 84"/>
                    <a:gd name="T48" fmla="*/ 2 w 78"/>
                    <a:gd name="T49" fmla="*/ 1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84"/>
                    <a:gd name="T77" fmla="*/ 78 w 7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84">
                      <a:moveTo>
                        <a:pt x="39" y="23"/>
                      </a:moveTo>
                      <a:lnTo>
                        <a:pt x="31" y="8"/>
                      </a:lnTo>
                      <a:lnTo>
                        <a:pt x="27" y="25"/>
                      </a:lnTo>
                      <a:lnTo>
                        <a:pt x="2" y="8"/>
                      </a:lnTo>
                      <a:lnTo>
                        <a:pt x="17" y="30"/>
                      </a:lnTo>
                      <a:lnTo>
                        <a:pt x="0" y="34"/>
                      </a:lnTo>
                      <a:lnTo>
                        <a:pt x="14" y="46"/>
                      </a:lnTo>
                      <a:lnTo>
                        <a:pt x="2" y="57"/>
                      </a:lnTo>
                      <a:lnTo>
                        <a:pt x="21" y="55"/>
                      </a:lnTo>
                      <a:lnTo>
                        <a:pt x="17" y="69"/>
                      </a:lnTo>
                      <a:lnTo>
                        <a:pt x="28" y="61"/>
                      </a:lnTo>
                      <a:lnTo>
                        <a:pt x="31" y="84"/>
                      </a:lnTo>
                      <a:lnTo>
                        <a:pt x="39" y="58"/>
                      </a:lnTo>
                      <a:lnTo>
                        <a:pt x="49" y="77"/>
                      </a:lnTo>
                      <a:lnTo>
                        <a:pt x="50" y="57"/>
                      </a:lnTo>
                      <a:lnTo>
                        <a:pt x="67" y="72"/>
                      </a:lnTo>
                      <a:lnTo>
                        <a:pt x="61" y="51"/>
                      </a:lnTo>
                      <a:lnTo>
                        <a:pt x="78" y="52"/>
                      </a:lnTo>
                      <a:lnTo>
                        <a:pt x="64" y="41"/>
                      </a:lnTo>
                      <a:lnTo>
                        <a:pt x="76" y="32"/>
                      </a:lnTo>
                      <a:lnTo>
                        <a:pt x="60" y="29"/>
                      </a:lnTo>
                      <a:lnTo>
                        <a:pt x="67" y="18"/>
                      </a:lnTo>
                      <a:lnTo>
                        <a:pt x="51" y="21"/>
                      </a:lnTo>
                      <a:lnTo>
                        <a:pt x="53" y="0"/>
                      </a:lnTo>
                      <a:lnTo>
                        <a:pt x="39" y="23"/>
                      </a:lnTo>
                      <a:close/>
                    </a:path>
                  </a:pathLst>
                </a:custGeom>
                <a:solidFill>
                  <a:srgbClr val="FF9900"/>
                </a:solidFill>
                <a:ln w="9525">
                  <a:noFill/>
                  <a:round/>
                  <a:headEnd/>
                  <a:tailEnd/>
                </a:ln>
              </p:spPr>
              <p:txBody>
                <a:bodyPr/>
                <a:lstStyle/>
                <a:p>
                  <a:endParaRPr lang="en-US"/>
                </a:p>
              </p:txBody>
            </p:sp>
            <p:sp>
              <p:nvSpPr>
                <p:cNvPr id="2611" name="Freeform 90"/>
                <p:cNvSpPr>
                  <a:spLocks noChangeAspect="1"/>
                </p:cNvSpPr>
                <p:nvPr/>
              </p:nvSpPr>
              <p:spPr bwMode="auto">
                <a:xfrm>
                  <a:off x="3877" y="648"/>
                  <a:ext cx="38" cy="40"/>
                </a:xfrm>
                <a:custGeom>
                  <a:avLst/>
                  <a:gdLst>
                    <a:gd name="T0" fmla="*/ 3 w 74"/>
                    <a:gd name="T1" fmla="*/ 1 h 82"/>
                    <a:gd name="T2" fmla="*/ 2 w 74"/>
                    <a:gd name="T3" fmla="*/ 0 h 82"/>
                    <a:gd name="T4" fmla="*/ 2 w 74"/>
                    <a:gd name="T5" fmla="*/ 1 h 82"/>
                    <a:gd name="T6" fmla="*/ 1 w 74"/>
                    <a:gd name="T7" fmla="*/ 0 h 82"/>
                    <a:gd name="T8" fmla="*/ 1 w 74"/>
                    <a:gd name="T9" fmla="*/ 1 h 82"/>
                    <a:gd name="T10" fmla="*/ 0 w 74"/>
                    <a:gd name="T11" fmla="*/ 2 h 82"/>
                    <a:gd name="T12" fmla="*/ 1 w 74"/>
                    <a:gd name="T13" fmla="*/ 2 h 82"/>
                    <a:gd name="T14" fmla="*/ 1 w 74"/>
                    <a:gd name="T15" fmla="*/ 3 h 82"/>
                    <a:gd name="T16" fmla="*/ 2 w 74"/>
                    <a:gd name="T17" fmla="*/ 3 h 82"/>
                    <a:gd name="T18" fmla="*/ 1 w 74"/>
                    <a:gd name="T19" fmla="*/ 4 h 82"/>
                    <a:gd name="T20" fmla="*/ 2 w 74"/>
                    <a:gd name="T21" fmla="*/ 3 h 82"/>
                    <a:gd name="T22" fmla="*/ 2 w 74"/>
                    <a:gd name="T23" fmla="*/ 5 h 82"/>
                    <a:gd name="T24" fmla="*/ 3 w 74"/>
                    <a:gd name="T25" fmla="*/ 3 h 82"/>
                    <a:gd name="T26" fmla="*/ 3 w 74"/>
                    <a:gd name="T27" fmla="*/ 4 h 82"/>
                    <a:gd name="T28" fmla="*/ 4 w 74"/>
                    <a:gd name="T29" fmla="*/ 3 h 82"/>
                    <a:gd name="T30" fmla="*/ 4 w 74"/>
                    <a:gd name="T31" fmla="*/ 4 h 82"/>
                    <a:gd name="T32" fmla="*/ 4 w 74"/>
                    <a:gd name="T33" fmla="*/ 3 h 82"/>
                    <a:gd name="T34" fmla="*/ 5 w 74"/>
                    <a:gd name="T35" fmla="*/ 3 h 82"/>
                    <a:gd name="T36" fmla="*/ 4 w 74"/>
                    <a:gd name="T37" fmla="*/ 2 h 82"/>
                    <a:gd name="T38" fmla="*/ 5 w 74"/>
                    <a:gd name="T39" fmla="*/ 1 h 82"/>
                    <a:gd name="T40" fmla="*/ 4 w 74"/>
                    <a:gd name="T41" fmla="*/ 1 h 82"/>
                    <a:gd name="T42" fmla="*/ 4 w 74"/>
                    <a:gd name="T43" fmla="*/ 1 h 82"/>
                    <a:gd name="T44" fmla="*/ 4 w 74"/>
                    <a:gd name="T45" fmla="*/ 1 h 82"/>
                    <a:gd name="T46" fmla="*/ 4 w 74"/>
                    <a:gd name="T47" fmla="*/ 0 h 82"/>
                    <a:gd name="T48" fmla="*/ 3 w 74"/>
                    <a:gd name="T49" fmla="*/ 1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82"/>
                    <a:gd name="T77" fmla="*/ 74 w 74"/>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82">
                      <a:moveTo>
                        <a:pt x="37" y="22"/>
                      </a:moveTo>
                      <a:lnTo>
                        <a:pt x="29" y="9"/>
                      </a:lnTo>
                      <a:lnTo>
                        <a:pt x="25" y="24"/>
                      </a:lnTo>
                      <a:lnTo>
                        <a:pt x="1" y="9"/>
                      </a:lnTo>
                      <a:lnTo>
                        <a:pt x="16" y="29"/>
                      </a:lnTo>
                      <a:lnTo>
                        <a:pt x="0" y="33"/>
                      </a:lnTo>
                      <a:lnTo>
                        <a:pt x="13" y="45"/>
                      </a:lnTo>
                      <a:lnTo>
                        <a:pt x="1" y="56"/>
                      </a:lnTo>
                      <a:lnTo>
                        <a:pt x="19" y="53"/>
                      </a:lnTo>
                      <a:lnTo>
                        <a:pt x="16" y="67"/>
                      </a:lnTo>
                      <a:lnTo>
                        <a:pt x="26" y="60"/>
                      </a:lnTo>
                      <a:lnTo>
                        <a:pt x="30" y="82"/>
                      </a:lnTo>
                      <a:lnTo>
                        <a:pt x="37" y="57"/>
                      </a:lnTo>
                      <a:lnTo>
                        <a:pt x="45" y="75"/>
                      </a:lnTo>
                      <a:lnTo>
                        <a:pt x="48" y="56"/>
                      </a:lnTo>
                      <a:lnTo>
                        <a:pt x="63" y="69"/>
                      </a:lnTo>
                      <a:lnTo>
                        <a:pt x="59" y="50"/>
                      </a:lnTo>
                      <a:lnTo>
                        <a:pt x="74" y="51"/>
                      </a:lnTo>
                      <a:lnTo>
                        <a:pt x="60" y="40"/>
                      </a:lnTo>
                      <a:lnTo>
                        <a:pt x="73" y="31"/>
                      </a:lnTo>
                      <a:lnTo>
                        <a:pt x="58" y="28"/>
                      </a:lnTo>
                      <a:lnTo>
                        <a:pt x="63" y="17"/>
                      </a:lnTo>
                      <a:lnTo>
                        <a:pt x="49" y="20"/>
                      </a:lnTo>
                      <a:lnTo>
                        <a:pt x="51" y="0"/>
                      </a:lnTo>
                      <a:lnTo>
                        <a:pt x="37" y="22"/>
                      </a:lnTo>
                      <a:close/>
                    </a:path>
                  </a:pathLst>
                </a:custGeom>
                <a:solidFill>
                  <a:srgbClr val="FF9F00"/>
                </a:solidFill>
                <a:ln w="9525">
                  <a:noFill/>
                  <a:round/>
                  <a:headEnd/>
                  <a:tailEnd/>
                </a:ln>
              </p:spPr>
              <p:txBody>
                <a:bodyPr/>
                <a:lstStyle/>
                <a:p>
                  <a:endParaRPr lang="en-US"/>
                </a:p>
              </p:txBody>
            </p:sp>
            <p:sp>
              <p:nvSpPr>
                <p:cNvPr id="2612" name="Freeform 91"/>
                <p:cNvSpPr>
                  <a:spLocks noChangeAspect="1"/>
                </p:cNvSpPr>
                <p:nvPr/>
              </p:nvSpPr>
              <p:spPr bwMode="auto">
                <a:xfrm>
                  <a:off x="3878" y="648"/>
                  <a:ext cx="36" cy="40"/>
                </a:xfrm>
                <a:custGeom>
                  <a:avLst/>
                  <a:gdLst>
                    <a:gd name="T0" fmla="*/ 2 w 72"/>
                    <a:gd name="T1" fmla="*/ 2 h 78"/>
                    <a:gd name="T2" fmla="*/ 1 w 72"/>
                    <a:gd name="T3" fmla="*/ 1 h 78"/>
                    <a:gd name="T4" fmla="*/ 1 w 72"/>
                    <a:gd name="T5" fmla="*/ 2 h 78"/>
                    <a:gd name="T6" fmla="*/ 1 w 72"/>
                    <a:gd name="T7" fmla="*/ 1 h 78"/>
                    <a:gd name="T8" fmla="*/ 1 w 72"/>
                    <a:gd name="T9" fmla="*/ 2 h 78"/>
                    <a:gd name="T10" fmla="*/ 0 w 72"/>
                    <a:gd name="T11" fmla="*/ 2 h 78"/>
                    <a:gd name="T12" fmla="*/ 1 w 72"/>
                    <a:gd name="T13" fmla="*/ 3 h 78"/>
                    <a:gd name="T14" fmla="*/ 1 w 72"/>
                    <a:gd name="T15" fmla="*/ 4 h 78"/>
                    <a:gd name="T16" fmla="*/ 1 w 72"/>
                    <a:gd name="T17" fmla="*/ 4 h 78"/>
                    <a:gd name="T18" fmla="*/ 1 w 72"/>
                    <a:gd name="T19" fmla="*/ 5 h 78"/>
                    <a:gd name="T20" fmla="*/ 1 w 72"/>
                    <a:gd name="T21" fmla="*/ 4 h 78"/>
                    <a:gd name="T22" fmla="*/ 1 w 72"/>
                    <a:gd name="T23" fmla="*/ 6 h 78"/>
                    <a:gd name="T24" fmla="*/ 2 w 72"/>
                    <a:gd name="T25" fmla="*/ 4 h 78"/>
                    <a:gd name="T26" fmla="*/ 2 w 72"/>
                    <a:gd name="T27" fmla="*/ 5 h 78"/>
                    <a:gd name="T28" fmla="*/ 2 w 72"/>
                    <a:gd name="T29" fmla="*/ 4 h 78"/>
                    <a:gd name="T30" fmla="*/ 3 w 72"/>
                    <a:gd name="T31" fmla="*/ 5 h 78"/>
                    <a:gd name="T32" fmla="*/ 3 w 72"/>
                    <a:gd name="T33" fmla="*/ 3 h 78"/>
                    <a:gd name="T34" fmla="*/ 5 w 72"/>
                    <a:gd name="T35" fmla="*/ 4 h 78"/>
                    <a:gd name="T36" fmla="*/ 3 w 72"/>
                    <a:gd name="T37" fmla="*/ 3 h 78"/>
                    <a:gd name="T38" fmla="*/ 5 w 72"/>
                    <a:gd name="T39" fmla="*/ 2 h 78"/>
                    <a:gd name="T40" fmla="*/ 3 w 72"/>
                    <a:gd name="T41" fmla="*/ 2 h 78"/>
                    <a:gd name="T42" fmla="*/ 3 w 72"/>
                    <a:gd name="T43" fmla="*/ 1 h 78"/>
                    <a:gd name="T44" fmla="*/ 2 w 72"/>
                    <a:gd name="T45" fmla="*/ 2 h 78"/>
                    <a:gd name="T46" fmla="*/ 3 w 72"/>
                    <a:gd name="T47" fmla="*/ 0 h 78"/>
                    <a:gd name="T48" fmla="*/ 2 w 72"/>
                    <a:gd name="T49" fmla="*/ 2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8"/>
                    <a:gd name="T77" fmla="*/ 72 w 72"/>
                    <a:gd name="T78" fmla="*/ 78 h 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8">
                      <a:moveTo>
                        <a:pt x="36" y="22"/>
                      </a:moveTo>
                      <a:lnTo>
                        <a:pt x="28" y="8"/>
                      </a:lnTo>
                      <a:lnTo>
                        <a:pt x="24" y="23"/>
                      </a:lnTo>
                      <a:lnTo>
                        <a:pt x="1" y="8"/>
                      </a:lnTo>
                      <a:lnTo>
                        <a:pt x="15" y="27"/>
                      </a:lnTo>
                      <a:lnTo>
                        <a:pt x="0" y="31"/>
                      </a:lnTo>
                      <a:lnTo>
                        <a:pt x="12" y="43"/>
                      </a:lnTo>
                      <a:lnTo>
                        <a:pt x="1" y="54"/>
                      </a:lnTo>
                      <a:lnTo>
                        <a:pt x="19" y="51"/>
                      </a:lnTo>
                      <a:lnTo>
                        <a:pt x="15" y="65"/>
                      </a:lnTo>
                      <a:lnTo>
                        <a:pt x="26" y="56"/>
                      </a:lnTo>
                      <a:lnTo>
                        <a:pt x="29" y="78"/>
                      </a:lnTo>
                      <a:lnTo>
                        <a:pt x="36" y="55"/>
                      </a:lnTo>
                      <a:lnTo>
                        <a:pt x="44" y="73"/>
                      </a:lnTo>
                      <a:lnTo>
                        <a:pt x="47" y="54"/>
                      </a:lnTo>
                      <a:lnTo>
                        <a:pt x="61" y="66"/>
                      </a:lnTo>
                      <a:lnTo>
                        <a:pt x="57" y="47"/>
                      </a:lnTo>
                      <a:lnTo>
                        <a:pt x="72" y="48"/>
                      </a:lnTo>
                      <a:lnTo>
                        <a:pt x="59" y="38"/>
                      </a:lnTo>
                      <a:lnTo>
                        <a:pt x="71" y="29"/>
                      </a:lnTo>
                      <a:lnTo>
                        <a:pt x="55" y="26"/>
                      </a:lnTo>
                      <a:lnTo>
                        <a:pt x="62" y="16"/>
                      </a:lnTo>
                      <a:lnTo>
                        <a:pt x="47" y="19"/>
                      </a:lnTo>
                      <a:lnTo>
                        <a:pt x="50" y="0"/>
                      </a:lnTo>
                      <a:lnTo>
                        <a:pt x="36" y="22"/>
                      </a:lnTo>
                      <a:close/>
                    </a:path>
                  </a:pathLst>
                </a:custGeom>
                <a:solidFill>
                  <a:srgbClr val="FFA600"/>
                </a:solidFill>
                <a:ln w="9525">
                  <a:noFill/>
                  <a:round/>
                  <a:headEnd/>
                  <a:tailEnd/>
                </a:ln>
              </p:spPr>
              <p:txBody>
                <a:bodyPr/>
                <a:lstStyle/>
                <a:p>
                  <a:endParaRPr lang="en-US"/>
                </a:p>
              </p:txBody>
            </p:sp>
            <p:sp>
              <p:nvSpPr>
                <p:cNvPr id="2613" name="Freeform 92"/>
                <p:cNvSpPr>
                  <a:spLocks noChangeAspect="1"/>
                </p:cNvSpPr>
                <p:nvPr/>
              </p:nvSpPr>
              <p:spPr bwMode="auto">
                <a:xfrm>
                  <a:off x="3879" y="649"/>
                  <a:ext cx="34" cy="38"/>
                </a:xfrm>
                <a:custGeom>
                  <a:avLst/>
                  <a:gdLst>
                    <a:gd name="T0" fmla="*/ 2 w 70"/>
                    <a:gd name="T1" fmla="*/ 1 h 76"/>
                    <a:gd name="T2" fmla="*/ 1 w 70"/>
                    <a:gd name="T3" fmla="*/ 1 h 76"/>
                    <a:gd name="T4" fmla="*/ 1 w 70"/>
                    <a:gd name="T5" fmla="*/ 1 h 76"/>
                    <a:gd name="T6" fmla="*/ 0 w 70"/>
                    <a:gd name="T7" fmla="*/ 1 h 76"/>
                    <a:gd name="T8" fmla="*/ 1 w 70"/>
                    <a:gd name="T9" fmla="*/ 1 h 76"/>
                    <a:gd name="T10" fmla="*/ 0 w 70"/>
                    <a:gd name="T11" fmla="*/ 1 h 76"/>
                    <a:gd name="T12" fmla="*/ 0 w 70"/>
                    <a:gd name="T13" fmla="*/ 2 h 76"/>
                    <a:gd name="T14" fmla="*/ 0 w 70"/>
                    <a:gd name="T15" fmla="*/ 3 h 76"/>
                    <a:gd name="T16" fmla="*/ 1 w 70"/>
                    <a:gd name="T17" fmla="*/ 3 h 76"/>
                    <a:gd name="T18" fmla="*/ 1 w 70"/>
                    <a:gd name="T19" fmla="*/ 3 h 76"/>
                    <a:gd name="T20" fmla="*/ 1 w 70"/>
                    <a:gd name="T21" fmla="*/ 3 h 76"/>
                    <a:gd name="T22" fmla="*/ 1 w 70"/>
                    <a:gd name="T23" fmla="*/ 5 h 76"/>
                    <a:gd name="T24" fmla="*/ 2 w 70"/>
                    <a:gd name="T25" fmla="*/ 3 h 76"/>
                    <a:gd name="T26" fmla="*/ 2 w 70"/>
                    <a:gd name="T27" fmla="*/ 5 h 76"/>
                    <a:gd name="T28" fmla="*/ 2 w 70"/>
                    <a:gd name="T29" fmla="*/ 3 h 76"/>
                    <a:gd name="T30" fmla="*/ 3 w 70"/>
                    <a:gd name="T31" fmla="*/ 5 h 76"/>
                    <a:gd name="T32" fmla="*/ 3 w 70"/>
                    <a:gd name="T33" fmla="*/ 2 h 76"/>
                    <a:gd name="T34" fmla="*/ 4 w 70"/>
                    <a:gd name="T35" fmla="*/ 2 h 76"/>
                    <a:gd name="T36" fmla="*/ 3 w 70"/>
                    <a:gd name="T37" fmla="*/ 2 h 76"/>
                    <a:gd name="T38" fmla="*/ 4 w 70"/>
                    <a:gd name="T39" fmla="*/ 1 h 76"/>
                    <a:gd name="T40" fmla="*/ 3 w 70"/>
                    <a:gd name="T41" fmla="*/ 1 h 76"/>
                    <a:gd name="T42" fmla="*/ 3 w 70"/>
                    <a:gd name="T43" fmla="*/ 1 h 76"/>
                    <a:gd name="T44" fmla="*/ 2 w 70"/>
                    <a:gd name="T45" fmla="*/ 1 h 76"/>
                    <a:gd name="T46" fmla="*/ 2 w 70"/>
                    <a:gd name="T47" fmla="*/ 0 h 76"/>
                    <a:gd name="T48" fmla="*/ 2 w 70"/>
                    <a:gd name="T49" fmla="*/ 1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76"/>
                    <a:gd name="T77" fmla="*/ 70 w 70"/>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76">
                      <a:moveTo>
                        <a:pt x="35" y="21"/>
                      </a:moveTo>
                      <a:lnTo>
                        <a:pt x="27" y="8"/>
                      </a:lnTo>
                      <a:lnTo>
                        <a:pt x="24" y="22"/>
                      </a:lnTo>
                      <a:lnTo>
                        <a:pt x="2" y="8"/>
                      </a:lnTo>
                      <a:lnTo>
                        <a:pt x="16" y="28"/>
                      </a:lnTo>
                      <a:lnTo>
                        <a:pt x="0" y="30"/>
                      </a:lnTo>
                      <a:lnTo>
                        <a:pt x="13" y="42"/>
                      </a:lnTo>
                      <a:lnTo>
                        <a:pt x="2" y="51"/>
                      </a:lnTo>
                      <a:lnTo>
                        <a:pt x="18" y="50"/>
                      </a:lnTo>
                      <a:lnTo>
                        <a:pt x="16" y="62"/>
                      </a:lnTo>
                      <a:lnTo>
                        <a:pt x="25" y="55"/>
                      </a:lnTo>
                      <a:lnTo>
                        <a:pt x="28" y="76"/>
                      </a:lnTo>
                      <a:lnTo>
                        <a:pt x="35" y="53"/>
                      </a:lnTo>
                      <a:lnTo>
                        <a:pt x="43" y="71"/>
                      </a:lnTo>
                      <a:lnTo>
                        <a:pt x="46" y="51"/>
                      </a:lnTo>
                      <a:lnTo>
                        <a:pt x="60" y="65"/>
                      </a:lnTo>
                      <a:lnTo>
                        <a:pt x="54" y="46"/>
                      </a:lnTo>
                      <a:lnTo>
                        <a:pt x="70" y="47"/>
                      </a:lnTo>
                      <a:lnTo>
                        <a:pt x="57" y="37"/>
                      </a:lnTo>
                      <a:lnTo>
                        <a:pt x="68" y="29"/>
                      </a:lnTo>
                      <a:lnTo>
                        <a:pt x="54" y="26"/>
                      </a:lnTo>
                      <a:lnTo>
                        <a:pt x="60" y="15"/>
                      </a:lnTo>
                      <a:lnTo>
                        <a:pt x="46" y="18"/>
                      </a:lnTo>
                      <a:lnTo>
                        <a:pt x="47" y="0"/>
                      </a:lnTo>
                      <a:lnTo>
                        <a:pt x="35" y="21"/>
                      </a:lnTo>
                      <a:close/>
                    </a:path>
                  </a:pathLst>
                </a:custGeom>
                <a:solidFill>
                  <a:srgbClr val="FFAB00"/>
                </a:solidFill>
                <a:ln w="9525">
                  <a:noFill/>
                  <a:round/>
                  <a:headEnd/>
                  <a:tailEnd/>
                </a:ln>
              </p:spPr>
              <p:txBody>
                <a:bodyPr/>
                <a:lstStyle/>
                <a:p>
                  <a:endParaRPr lang="en-US"/>
                </a:p>
              </p:txBody>
            </p:sp>
            <p:sp>
              <p:nvSpPr>
                <p:cNvPr id="2614" name="Freeform 93"/>
                <p:cNvSpPr>
                  <a:spLocks noChangeAspect="1"/>
                </p:cNvSpPr>
                <p:nvPr/>
              </p:nvSpPr>
              <p:spPr bwMode="auto">
                <a:xfrm>
                  <a:off x="3879" y="650"/>
                  <a:ext cx="34" cy="37"/>
                </a:xfrm>
                <a:custGeom>
                  <a:avLst/>
                  <a:gdLst>
                    <a:gd name="T0" fmla="*/ 3 w 66"/>
                    <a:gd name="T1" fmla="*/ 1 h 75"/>
                    <a:gd name="T2" fmla="*/ 2 w 66"/>
                    <a:gd name="T3" fmla="*/ 0 h 75"/>
                    <a:gd name="T4" fmla="*/ 2 w 66"/>
                    <a:gd name="T5" fmla="*/ 1 h 75"/>
                    <a:gd name="T6" fmla="*/ 1 w 66"/>
                    <a:gd name="T7" fmla="*/ 0 h 75"/>
                    <a:gd name="T8" fmla="*/ 1 w 66"/>
                    <a:gd name="T9" fmla="*/ 1 h 75"/>
                    <a:gd name="T10" fmla="*/ 0 w 66"/>
                    <a:gd name="T11" fmla="*/ 1 h 75"/>
                    <a:gd name="T12" fmla="*/ 1 w 66"/>
                    <a:gd name="T13" fmla="*/ 2 h 75"/>
                    <a:gd name="T14" fmla="*/ 1 w 66"/>
                    <a:gd name="T15" fmla="*/ 3 h 75"/>
                    <a:gd name="T16" fmla="*/ 2 w 66"/>
                    <a:gd name="T17" fmla="*/ 3 h 75"/>
                    <a:gd name="T18" fmla="*/ 1 w 66"/>
                    <a:gd name="T19" fmla="*/ 3 h 75"/>
                    <a:gd name="T20" fmla="*/ 2 w 66"/>
                    <a:gd name="T21" fmla="*/ 3 h 75"/>
                    <a:gd name="T22" fmla="*/ 2 w 66"/>
                    <a:gd name="T23" fmla="*/ 4 h 75"/>
                    <a:gd name="T24" fmla="*/ 3 w 66"/>
                    <a:gd name="T25" fmla="*/ 3 h 75"/>
                    <a:gd name="T26" fmla="*/ 3 w 66"/>
                    <a:gd name="T27" fmla="*/ 4 h 75"/>
                    <a:gd name="T28" fmla="*/ 3 w 66"/>
                    <a:gd name="T29" fmla="*/ 3 h 75"/>
                    <a:gd name="T30" fmla="*/ 4 w 66"/>
                    <a:gd name="T31" fmla="*/ 3 h 75"/>
                    <a:gd name="T32" fmla="*/ 4 w 66"/>
                    <a:gd name="T33" fmla="*/ 2 h 75"/>
                    <a:gd name="T34" fmla="*/ 5 w 66"/>
                    <a:gd name="T35" fmla="*/ 2 h 75"/>
                    <a:gd name="T36" fmla="*/ 4 w 66"/>
                    <a:gd name="T37" fmla="*/ 2 h 75"/>
                    <a:gd name="T38" fmla="*/ 5 w 66"/>
                    <a:gd name="T39" fmla="*/ 1 h 75"/>
                    <a:gd name="T40" fmla="*/ 4 w 66"/>
                    <a:gd name="T41" fmla="*/ 1 h 75"/>
                    <a:gd name="T42" fmla="*/ 4 w 66"/>
                    <a:gd name="T43" fmla="*/ 1 h 75"/>
                    <a:gd name="T44" fmla="*/ 3 w 66"/>
                    <a:gd name="T45" fmla="*/ 1 h 75"/>
                    <a:gd name="T46" fmla="*/ 3 w 66"/>
                    <a:gd name="T47" fmla="*/ 0 h 75"/>
                    <a:gd name="T48" fmla="*/ 3 w 66"/>
                    <a:gd name="T49" fmla="*/ 1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5"/>
                    <a:gd name="T77" fmla="*/ 66 w 6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5">
                      <a:moveTo>
                        <a:pt x="33" y="21"/>
                      </a:moveTo>
                      <a:lnTo>
                        <a:pt x="26" y="9"/>
                      </a:lnTo>
                      <a:lnTo>
                        <a:pt x="22" y="23"/>
                      </a:lnTo>
                      <a:lnTo>
                        <a:pt x="1" y="9"/>
                      </a:lnTo>
                      <a:lnTo>
                        <a:pt x="15" y="27"/>
                      </a:lnTo>
                      <a:lnTo>
                        <a:pt x="0" y="31"/>
                      </a:lnTo>
                      <a:lnTo>
                        <a:pt x="12" y="41"/>
                      </a:lnTo>
                      <a:lnTo>
                        <a:pt x="1" y="50"/>
                      </a:lnTo>
                      <a:lnTo>
                        <a:pt x="18" y="49"/>
                      </a:lnTo>
                      <a:lnTo>
                        <a:pt x="15" y="61"/>
                      </a:lnTo>
                      <a:lnTo>
                        <a:pt x="23" y="54"/>
                      </a:lnTo>
                      <a:lnTo>
                        <a:pt x="26" y="75"/>
                      </a:lnTo>
                      <a:lnTo>
                        <a:pt x="33" y="52"/>
                      </a:lnTo>
                      <a:lnTo>
                        <a:pt x="41" y="68"/>
                      </a:lnTo>
                      <a:lnTo>
                        <a:pt x="43" y="50"/>
                      </a:lnTo>
                      <a:lnTo>
                        <a:pt x="56" y="63"/>
                      </a:lnTo>
                      <a:lnTo>
                        <a:pt x="52" y="45"/>
                      </a:lnTo>
                      <a:lnTo>
                        <a:pt x="66" y="46"/>
                      </a:lnTo>
                      <a:lnTo>
                        <a:pt x="54" y="36"/>
                      </a:lnTo>
                      <a:lnTo>
                        <a:pt x="65" y="28"/>
                      </a:lnTo>
                      <a:lnTo>
                        <a:pt x="51" y="25"/>
                      </a:lnTo>
                      <a:lnTo>
                        <a:pt x="56" y="16"/>
                      </a:lnTo>
                      <a:lnTo>
                        <a:pt x="44" y="18"/>
                      </a:lnTo>
                      <a:lnTo>
                        <a:pt x="45" y="0"/>
                      </a:lnTo>
                      <a:lnTo>
                        <a:pt x="33" y="21"/>
                      </a:lnTo>
                      <a:close/>
                    </a:path>
                  </a:pathLst>
                </a:custGeom>
                <a:solidFill>
                  <a:srgbClr val="FFB100"/>
                </a:solidFill>
                <a:ln w="9525">
                  <a:noFill/>
                  <a:round/>
                  <a:headEnd/>
                  <a:tailEnd/>
                </a:ln>
              </p:spPr>
              <p:txBody>
                <a:bodyPr/>
                <a:lstStyle/>
                <a:p>
                  <a:endParaRPr lang="en-US"/>
                </a:p>
              </p:txBody>
            </p:sp>
            <p:sp>
              <p:nvSpPr>
                <p:cNvPr id="2615" name="Freeform 94"/>
                <p:cNvSpPr>
                  <a:spLocks noChangeAspect="1"/>
                </p:cNvSpPr>
                <p:nvPr/>
              </p:nvSpPr>
              <p:spPr bwMode="auto">
                <a:xfrm>
                  <a:off x="3879" y="650"/>
                  <a:ext cx="34" cy="36"/>
                </a:xfrm>
                <a:custGeom>
                  <a:avLst/>
                  <a:gdLst>
                    <a:gd name="T0" fmla="*/ 3 w 66"/>
                    <a:gd name="T1" fmla="*/ 1 h 72"/>
                    <a:gd name="T2" fmla="*/ 2 w 66"/>
                    <a:gd name="T3" fmla="*/ 1 h 72"/>
                    <a:gd name="T4" fmla="*/ 2 w 66"/>
                    <a:gd name="T5" fmla="*/ 1 h 72"/>
                    <a:gd name="T6" fmla="*/ 1 w 66"/>
                    <a:gd name="T7" fmla="*/ 1 h 72"/>
                    <a:gd name="T8" fmla="*/ 1 w 66"/>
                    <a:gd name="T9" fmla="*/ 1 h 72"/>
                    <a:gd name="T10" fmla="*/ 0 w 66"/>
                    <a:gd name="T11" fmla="*/ 1 h 72"/>
                    <a:gd name="T12" fmla="*/ 1 w 66"/>
                    <a:gd name="T13" fmla="*/ 2 h 72"/>
                    <a:gd name="T14" fmla="*/ 0 w 66"/>
                    <a:gd name="T15" fmla="*/ 3 h 72"/>
                    <a:gd name="T16" fmla="*/ 1 w 66"/>
                    <a:gd name="T17" fmla="*/ 2 h 72"/>
                    <a:gd name="T18" fmla="*/ 1 w 66"/>
                    <a:gd name="T19" fmla="*/ 3 h 72"/>
                    <a:gd name="T20" fmla="*/ 2 w 66"/>
                    <a:gd name="T21" fmla="*/ 3 h 72"/>
                    <a:gd name="T22" fmla="*/ 2 w 66"/>
                    <a:gd name="T23" fmla="*/ 5 h 72"/>
                    <a:gd name="T24" fmla="*/ 2 w 66"/>
                    <a:gd name="T25" fmla="*/ 3 h 72"/>
                    <a:gd name="T26" fmla="*/ 3 w 66"/>
                    <a:gd name="T27" fmla="*/ 5 h 72"/>
                    <a:gd name="T28" fmla="*/ 3 w 66"/>
                    <a:gd name="T29" fmla="*/ 3 h 72"/>
                    <a:gd name="T30" fmla="*/ 4 w 66"/>
                    <a:gd name="T31" fmla="*/ 3 h 72"/>
                    <a:gd name="T32" fmla="*/ 4 w 66"/>
                    <a:gd name="T33" fmla="*/ 2 h 72"/>
                    <a:gd name="T34" fmla="*/ 5 w 66"/>
                    <a:gd name="T35" fmla="*/ 2 h 72"/>
                    <a:gd name="T36" fmla="*/ 4 w 66"/>
                    <a:gd name="T37" fmla="*/ 2 h 72"/>
                    <a:gd name="T38" fmla="*/ 5 w 66"/>
                    <a:gd name="T39" fmla="*/ 1 h 72"/>
                    <a:gd name="T40" fmla="*/ 4 w 66"/>
                    <a:gd name="T41" fmla="*/ 1 h 72"/>
                    <a:gd name="T42" fmla="*/ 4 w 66"/>
                    <a:gd name="T43" fmla="*/ 1 h 72"/>
                    <a:gd name="T44" fmla="*/ 3 w 66"/>
                    <a:gd name="T45" fmla="*/ 1 h 72"/>
                    <a:gd name="T46" fmla="*/ 3 w 66"/>
                    <a:gd name="T47" fmla="*/ 0 h 72"/>
                    <a:gd name="T48" fmla="*/ 3 w 66"/>
                    <a:gd name="T49" fmla="*/ 1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2"/>
                    <a:gd name="T77" fmla="*/ 66 w 66"/>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2">
                      <a:moveTo>
                        <a:pt x="33" y="19"/>
                      </a:moveTo>
                      <a:lnTo>
                        <a:pt x="25" y="7"/>
                      </a:lnTo>
                      <a:lnTo>
                        <a:pt x="22" y="21"/>
                      </a:lnTo>
                      <a:lnTo>
                        <a:pt x="1" y="7"/>
                      </a:lnTo>
                      <a:lnTo>
                        <a:pt x="14" y="25"/>
                      </a:lnTo>
                      <a:lnTo>
                        <a:pt x="0" y="29"/>
                      </a:lnTo>
                      <a:lnTo>
                        <a:pt x="11" y="39"/>
                      </a:lnTo>
                      <a:lnTo>
                        <a:pt x="0" y="48"/>
                      </a:lnTo>
                      <a:lnTo>
                        <a:pt x="16" y="45"/>
                      </a:lnTo>
                      <a:lnTo>
                        <a:pt x="14" y="58"/>
                      </a:lnTo>
                      <a:lnTo>
                        <a:pt x="23" y="51"/>
                      </a:lnTo>
                      <a:lnTo>
                        <a:pt x="26" y="72"/>
                      </a:lnTo>
                      <a:lnTo>
                        <a:pt x="32" y="50"/>
                      </a:lnTo>
                      <a:lnTo>
                        <a:pt x="40" y="65"/>
                      </a:lnTo>
                      <a:lnTo>
                        <a:pt x="43" y="48"/>
                      </a:lnTo>
                      <a:lnTo>
                        <a:pt x="55" y="59"/>
                      </a:lnTo>
                      <a:lnTo>
                        <a:pt x="51" y="43"/>
                      </a:lnTo>
                      <a:lnTo>
                        <a:pt x="66" y="44"/>
                      </a:lnTo>
                      <a:lnTo>
                        <a:pt x="54" y="34"/>
                      </a:lnTo>
                      <a:lnTo>
                        <a:pt x="65" y="26"/>
                      </a:lnTo>
                      <a:lnTo>
                        <a:pt x="51" y="23"/>
                      </a:lnTo>
                      <a:lnTo>
                        <a:pt x="56" y="15"/>
                      </a:lnTo>
                      <a:lnTo>
                        <a:pt x="43" y="18"/>
                      </a:lnTo>
                      <a:lnTo>
                        <a:pt x="44" y="0"/>
                      </a:lnTo>
                      <a:lnTo>
                        <a:pt x="33" y="19"/>
                      </a:lnTo>
                      <a:close/>
                    </a:path>
                  </a:pathLst>
                </a:custGeom>
                <a:solidFill>
                  <a:srgbClr val="FFB700"/>
                </a:solidFill>
                <a:ln w="9525">
                  <a:noFill/>
                  <a:round/>
                  <a:headEnd/>
                  <a:tailEnd/>
                </a:ln>
              </p:spPr>
              <p:txBody>
                <a:bodyPr/>
                <a:lstStyle/>
                <a:p>
                  <a:endParaRPr lang="en-US"/>
                </a:p>
              </p:txBody>
            </p:sp>
            <p:sp>
              <p:nvSpPr>
                <p:cNvPr id="2616" name="Freeform 95"/>
                <p:cNvSpPr>
                  <a:spLocks noChangeAspect="1"/>
                </p:cNvSpPr>
                <p:nvPr/>
              </p:nvSpPr>
              <p:spPr bwMode="auto">
                <a:xfrm>
                  <a:off x="3880" y="651"/>
                  <a:ext cx="32" cy="35"/>
                </a:xfrm>
                <a:custGeom>
                  <a:avLst/>
                  <a:gdLst>
                    <a:gd name="T0" fmla="*/ 2 w 64"/>
                    <a:gd name="T1" fmla="*/ 2 h 69"/>
                    <a:gd name="T2" fmla="*/ 1 w 64"/>
                    <a:gd name="T3" fmla="*/ 1 h 69"/>
                    <a:gd name="T4" fmla="*/ 1 w 64"/>
                    <a:gd name="T5" fmla="*/ 2 h 69"/>
                    <a:gd name="T6" fmla="*/ 1 w 64"/>
                    <a:gd name="T7" fmla="*/ 1 h 69"/>
                    <a:gd name="T8" fmla="*/ 1 w 64"/>
                    <a:gd name="T9" fmla="*/ 2 h 69"/>
                    <a:gd name="T10" fmla="*/ 0 w 64"/>
                    <a:gd name="T11" fmla="*/ 2 h 69"/>
                    <a:gd name="T12" fmla="*/ 1 w 64"/>
                    <a:gd name="T13" fmla="*/ 3 h 69"/>
                    <a:gd name="T14" fmla="*/ 0 w 64"/>
                    <a:gd name="T15" fmla="*/ 3 h 69"/>
                    <a:gd name="T16" fmla="*/ 1 w 64"/>
                    <a:gd name="T17" fmla="*/ 3 h 69"/>
                    <a:gd name="T18" fmla="*/ 1 w 64"/>
                    <a:gd name="T19" fmla="*/ 4 h 69"/>
                    <a:gd name="T20" fmla="*/ 1 w 64"/>
                    <a:gd name="T21" fmla="*/ 4 h 69"/>
                    <a:gd name="T22" fmla="*/ 1 w 64"/>
                    <a:gd name="T23" fmla="*/ 5 h 69"/>
                    <a:gd name="T24" fmla="*/ 1 w 64"/>
                    <a:gd name="T25" fmla="*/ 3 h 69"/>
                    <a:gd name="T26" fmla="*/ 2 w 64"/>
                    <a:gd name="T27" fmla="*/ 4 h 69"/>
                    <a:gd name="T28" fmla="*/ 2 w 64"/>
                    <a:gd name="T29" fmla="*/ 3 h 69"/>
                    <a:gd name="T30" fmla="*/ 3 w 64"/>
                    <a:gd name="T31" fmla="*/ 4 h 69"/>
                    <a:gd name="T32" fmla="*/ 3 w 64"/>
                    <a:gd name="T33" fmla="*/ 3 h 69"/>
                    <a:gd name="T34" fmla="*/ 4 w 64"/>
                    <a:gd name="T35" fmla="*/ 3 h 69"/>
                    <a:gd name="T36" fmla="*/ 3 w 64"/>
                    <a:gd name="T37" fmla="*/ 3 h 69"/>
                    <a:gd name="T38" fmla="*/ 3 w 64"/>
                    <a:gd name="T39" fmla="*/ 2 h 69"/>
                    <a:gd name="T40" fmla="*/ 3 w 64"/>
                    <a:gd name="T41" fmla="*/ 2 h 69"/>
                    <a:gd name="T42" fmla="*/ 3 w 64"/>
                    <a:gd name="T43" fmla="*/ 1 h 69"/>
                    <a:gd name="T44" fmla="*/ 2 w 64"/>
                    <a:gd name="T45" fmla="*/ 2 h 69"/>
                    <a:gd name="T46" fmla="*/ 2 w 64"/>
                    <a:gd name="T47" fmla="*/ 0 h 69"/>
                    <a:gd name="T48" fmla="*/ 2 w 64"/>
                    <a:gd name="T49" fmla="*/ 2 h 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69"/>
                    <a:gd name="T77" fmla="*/ 64 w 64"/>
                    <a:gd name="T78" fmla="*/ 69 h 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69">
                      <a:moveTo>
                        <a:pt x="32" y="18"/>
                      </a:moveTo>
                      <a:lnTo>
                        <a:pt x="25" y="7"/>
                      </a:lnTo>
                      <a:lnTo>
                        <a:pt x="21" y="20"/>
                      </a:lnTo>
                      <a:lnTo>
                        <a:pt x="2" y="7"/>
                      </a:lnTo>
                      <a:lnTo>
                        <a:pt x="14" y="25"/>
                      </a:lnTo>
                      <a:lnTo>
                        <a:pt x="0" y="28"/>
                      </a:lnTo>
                      <a:lnTo>
                        <a:pt x="11" y="38"/>
                      </a:lnTo>
                      <a:lnTo>
                        <a:pt x="0" y="46"/>
                      </a:lnTo>
                      <a:lnTo>
                        <a:pt x="17" y="44"/>
                      </a:lnTo>
                      <a:lnTo>
                        <a:pt x="14" y="56"/>
                      </a:lnTo>
                      <a:lnTo>
                        <a:pt x="22" y="50"/>
                      </a:lnTo>
                      <a:lnTo>
                        <a:pt x="25" y="69"/>
                      </a:lnTo>
                      <a:lnTo>
                        <a:pt x="31" y="47"/>
                      </a:lnTo>
                      <a:lnTo>
                        <a:pt x="39" y="62"/>
                      </a:lnTo>
                      <a:lnTo>
                        <a:pt x="40" y="46"/>
                      </a:lnTo>
                      <a:lnTo>
                        <a:pt x="53" y="58"/>
                      </a:lnTo>
                      <a:lnTo>
                        <a:pt x="50" y="42"/>
                      </a:lnTo>
                      <a:lnTo>
                        <a:pt x="64" y="43"/>
                      </a:lnTo>
                      <a:lnTo>
                        <a:pt x="51" y="33"/>
                      </a:lnTo>
                      <a:lnTo>
                        <a:pt x="62" y="26"/>
                      </a:lnTo>
                      <a:lnTo>
                        <a:pt x="49" y="24"/>
                      </a:lnTo>
                      <a:lnTo>
                        <a:pt x="54" y="14"/>
                      </a:lnTo>
                      <a:lnTo>
                        <a:pt x="42" y="17"/>
                      </a:lnTo>
                      <a:lnTo>
                        <a:pt x="43" y="0"/>
                      </a:lnTo>
                      <a:lnTo>
                        <a:pt x="32" y="18"/>
                      </a:lnTo>
                      <a:close/>
                    </a:path>
                  </a:pathLst>
                </a:custGeom>
                <a:solidFill>
                  <a:srgbClr val="FFBC00"/>
                </a:solidFill>
                <a:ln w="9525">
                  <a:noFill/>
                  <a:round/>
                  <a:headEnd/>
                  <a:tailEnd/>
                </a:ln>
              </p:spPr>
              <p:txBody>
                <a:bodyPr/>
                <a:lstStyle/>
                <a:p>
                  <a:endParaRPr lang="en-US"/>
                </a:p>
              </p:txBody>
            </p:sp>
            <p:sp>
              <p:nvSpPr>
                <p:cNvPr id="2617" name="Freeform 96"/>
                <p:cNvSpPr>
                  <a:spLocks noChangeAspect="1"/>
                </p:cNvSpPr>
                <p:nvPr/>
              </p:nvSpPr>
              <p:spPr bwMode="auto">
                <a:xfrm>
                  <a:off x="3881" y="652"/>
                  <a:ext cx="30" cy="33"/>
                </a:xfrm>
                <a:custGeom>
                  <a:avLst/>
                  <a:gdLst>
                    <a:gd name="T0" fmla="*/ 2 w 60"/>
                    <a:gd name="T1" fmla="*/ 1 h 66"/>
                    <a:gd name="T2" fmla="*/ 2 w 60"/>
                    <a:gd name="T3" fmla="*/ 1 h 66"/>
                    <a:gd name="T4" fmla="*/ 2 w 60"/>
                    <a:gd name="T5" fmla="*/ 1 h 66"/>
                    <a:gd name="T6" fmla="*/ 1 w 60"/>
                    <a:gd name="T7" fmla="*/ 1 h 66"/>
                    <a:gd name="T8" fmla="*/ 1 w 60"/>
                    <a:gd name="T9" fmla="*/ 1 h 66"/>
                    <a:gd name="T10" fmla="*/ 0 w 60"/>
                    <a:gd name="T11" fmla="*/ 1 h 66"/>
                    <a:gd name="T12" fmla="*/ 1 w 60"/>
                    <a:gd name="T13" fmla="*/ 2 h 66"/>
                    <a:gd name="T14" fmla="*/ 0 w 60"/>
                    <a:gd name="T15" fmla="*/ 2 h 66"/>
                    <a:gd name="T16" fmla="*/ 1 w 60"/>
                    <a:gd name="T17" fmla="*/ 2 h 66"/>
                    <a:gd name="T18" fmla="*/ 1 w 60"/>
                    <a:gd name="T19" fmla="*/ 3 h 66"/>
                    <a:gd name="T20" fmla="*/ 2 w 60"/>
                    <a:gd name="T21" fmla="*/ 2 h 66"/>
                    <a:gd name="T22" fmla="*/ 2 w 60"/>
                    <a:gd name="T23" fmla="*/ 4 h 66"/>
                    <a:gd name="T24" fmla="*/ 2 w 60"/>
                    <a:gd name="T25" fmla="*/ 2 h 66"/>
                    <a:gd name="T26" fmla="*/ 3 w 60"/>
                    <a:gd name="T27" fmla="*/ 3 h 66"/>
                    <a:gd name="T28" fmla="*/ 3 w 60"/>
                    <a:gd name="T29" fmla="*/ 2 h 66"/>
                    <a:gd name="T30" fmla="*/ 4 w 60"/>
                    <a:gd name="T31" fmla="*/ 3 h 66"/>
                    <a:gd name="T32" fmla="*/ 3 w 60"/>
                    <a:gd name="T33" fmla="*/ 2 h 66"/>
                    <a:gd name="T34" fmla="*/ 4 w 60"/>
                    <a:gd name="T35" fmla="*/ 2 h 66"/>
                    <a:gd name="T36" fmla="*/ 3 w 60"/>
                    <a:gd name="T37" fmla="*/ 1 h 66"/>
                    <a:gd name="T38" fmla="*/ 4 w 60"/>
                    <a:gd name="T39" fmla="*/ 1 h 66"/>
                    <a:gd name="T40" fmla="*/ 3 w 60"/>
                    <a:gd name="T41" fmla="*/ 1 h 66"/>
                    <a:gd name="T42" fmla="*/ 4 w 60"/>
                    <a:gd name="T43" fmla="*/ 1 h 66"/>
                    <a:gd name="T44" fmla="*/ 3 w 60"/>
                    <a:gd name="T45" fmla="*/ 1 h 66"/>
                    <a:gd name="T46" fmla="*/ 3 w 60"/>
                    <a:gd name="T47" fmla="*/ 0 h 66"/>
                    <a:gd name="T48" fmla="*/ 2 w 60"/>
                    <a:gd name="T49" fmla="*/ 1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66"/>
                    <a:gd name="T77" fmla="*/ 60 w 60"/>
                    <a:gd name="T78" fmla="*/ 66 h 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66">
                      <a:moveTo>
                        <a:pt x="30" y="18"/>
                      </a:moveTo>
                      <a:lnTo>
                        <a:pt x="23" y="6"/>
                      </a:lnTo>
                      <a:lnTo>
                        <a:pt x="20" y="19"/>
                      </a:lnTo>
                      <a:lnTo>
                        <a:pt x="1" y="6"/>
                      </a:lnTo>
                      <a:lnTo>
                        <a:pt x="13" y="23"/>
                      </a:lnTo>
                      <a:lnTo>
                        <a:pt x="0" y="26"/>
                      </a:lnTo>
                      <a:lnTo>
                        <a:pt x="11" y="36"/>
                      </a:lnTo>
                      <a:lnTo>
                        <a:pt x="0" y="44"/>
                      </a:lnTo>
                      <a:lnTo>
                        <a:pt x="15" y="42"/>
                      </a:lnTo>
                      <a:lnTo>
                        <a:pt x="13" y="54"/>
                      </a:lnTo>
                      <a:lnTo>
                        <a:pt x="20" y="47"/>
                      </a:lnTo>
                      <a:lnTo>
                        <a:pt x="23" y="66"/>
                      </a:lnTo>
                      <a:lnTo>
                        <a:pt x="29" y="45"/>
                      </a:lnTo>
                      <a:lnTo>
                        <a:pt x="37" y="60"/>
                      </a:lnTo>
                      <a:lnTo>
                        <a:pt x="38" y="44"/>
                      </a:lnTo>
                      <a:lnTo>
                        <a:pt x="51" y="55"/>
                      </a:lnTo>
                      <a:lnTo>
                        <a:pt x="47" y="38"/>
                      </a:lnTo>
                      <a:lnTo>
                        <a:pt x="60" y="40"/>
                      </a:lnTo>
                      <a:lnTo>
                        <a:pt x="48" y="31"/>
                      </a:lnTo>
                      <a:lnTo>
                        <a:pt x="59" y="24"/>
                      </a:lnTo>
                      <a:lnTo>
                        <a:pt x="47" y="22"/>
                      </a:lnTo>
                      <a:lnTo>
                        <a:pt x="51" y="13"/>
                      </a:lnTo>
                      <a:lnTo>
                        <a:pt x="40" y="16"/>
                      </a:lnTo>
                      <a:lnTo>
                        <a:pt x="40" y="0"/>
                      </a:lnTo>
                      <a:lnTo>
                        <a:pt x="30" y="18"/>
                      </a:lnTo>
                      <a:close/>
                    </a:path>
                  </a:pathLst>
                </a:custGeom>
                <a:solidFill>
                  <a:srgbClr val="FFC100"/>
                </a:solidFill>
                <a:ln w="9525">
                  <a:noFill/>
                  <a:round/>
                  <a:headEnd/>
                  <a:tailEnd/>
                </a:ln>
              </p:spPr>
              <p:txBody>
                <a:bodyPr/>
                <a:lstStyle/>
                <a:p>
                  <a:endParaRPr lang="en-US"/>
                </a:p>
              </p:txBody>
            </p:sp>
            <p:sp>
              <p:nvSpPr>
                <p:cNvPr id="2618" name="Freeform 97"/>
                <p:cNvSpPr>
                  <a:spLocks noChangeAspect="1"/>
                </p:cNvSpPr>
                <p:nvPr/>
              </p:nvSpPr>
              <p:spPr bwMode="auto">
                <a:xfrm>
                  <a:off x="3881" y="652"/>
                  <a:ext cx="29" cy="32"/>
                </a:xfrm>
                <a:custGeom>
                  <a:avLst/>
                  <a:gdLst>
                    <a:gd name="T0" fmla="*/ 2 w 58"/>
                    <a:gd name="T1" fmla="*/ 1 h 64"/>
                    <a:gd name="T2" fmla="*/ 2 w 58"/>
                    <a:gd name="T3" fmla="*/ 1 h 64"/>
                    <a:gd name="T4" fmla="*/ 2 w 58"/>
                    <a:gd name="T5" fmla="*/ 1 h 64"/>
                    <a:gd name="T6" fmla="*/ 1 w 58"/>
                    <a:gd name="T7" fmla="*/ 1 h 64"/>
                    <a:gd name="T8" fmla="*/ 1 w 58"/>
                    <a:gd name="T9" fmla="*/ 1 h 64"/>
                    <a:gd name="T10" fmla="*/ 0 w 58"/>
                    <a:gd name="T11" fmla="*/ 1 h 64"/>
                    <a:gd name="T12" fmla="*/ 1 w 58"/>
                    <a:gd name="T13" fmla="*/ 2 h 64"/>
                    <a:gd name="T14" fmla="*/ 0 w 58"/>
                    <a:gd name="T15" fmla="*/ 2 h 64"/>
                    <a:gd name="T16" fmla="*/ 1 w 58"/>
                    <a:gd name="T17" fmla="*/ 2 h 64"/>
                    <a:gd name="T18" fmla="*/ 1 w 58"/>
                    <a:gd name="T19" fmla="*/ 3 h 64"/>
                    <a:gd name="T20" fmla="*/ 2 w 58"/>
                    <a:gd name="T21" fmla="*/ 2 h 64"/>
                    <a:gd name="T22" fmla="*/ 2 w 58"/>
                    <a:gd name="T23" fmla="*/ 4 h 64"/>
                    <a:gd name="T24" fmla="*/ 2 w 58"/>
                    <a:gd name="T25" fmla="*/ 2 h 64"/>
                    <a:gd name="T26" fmla="*/ 3 w 58"/>
                    <a:gd name="T27" fmla="*/ 3 h 64"/>
                    <a:gd name="T28" fmla="*/ 3 w 58"/>
                    <a:gd name="T29" fmla="*/ 2 h 64"/>
                    <a:gd name="T30" fmla="*/ 3 w 58"/>
                    <a:gd name="T31" fmla="*/ 3 h 64"/>
                    <a:gd name="T32" fmla="*/ 3 w 58"/>
                    <a:gd name="T33" fmla="*/ 2 h 64"/>
                    <a:gd name="T34" fmla="*/ 4 w 58"/>
                    <a:gd name="T35" fmla="*/ 2 h 64"/>
                    <a:gd name="T36" fmla="*/ 3 w 58"/>
                    <a:gd name="T37" fmla="*/ 1 h 64"/>
                    <a:gd name="T38" fmla="*/ 4 w 58"/>
                    <a:gd name="T39" fmla="*/ 1 h 64"/>
                    <a:gd name="T40" fmla="*/ 3 w 58"/>
                    <a:gd name="T41" fmla="*/ 1 h 64"/>
                    <a:gd name="T42" fmla="*/ 4 w 58"/>
                    <a:gd name="T43" fmla="*/ 1 h 64"/>
                    <a:gd name="T44" fmla="*/ 3 w 58"/>
                    <a:gd name="T45" fmla="*/ 1 h 64"/>
                    <a:gd name="T46" fmla="*/ 3 w 58"/>
                    <a:gd name="T47" fmla="*/ 0 h 64"/>
                    <a:gd name="T48" fmla="*/ 2 w 58"/>
                    <a:gd name="T49" fmla="*/ 1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4"/>
                    <a:gd name="T77" fmla="*/ 58 w 58"/>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4">
                      <a:moveTo>
                        <a:pt x="29" y="17"/>
                      </a:moveTo>
                      <a:lnTo>
                        <a:pt x="22" y="7"/>
                      </a:lnTo>
                      <a:lnTo>
                        <a:pt x="19" y="18"/>
                      </a:lnTo>
                      <a:lnTo>
                        <a:pt x="1" y="7"/>
                      </a:lnTo>
                      <a:lnTo>
                        <a:pt x="12" y="22"/>
                      </a:lnTo>
                      <a:lnTo>
                        <a:pt x="0" y="25"/>
                      </a:lnTo>
                      <a:lnTo>
                        <a:pt x="10" y="35"/>
                      </a:lnTo>
                      <a:lnTo>
                        <a:pt x="0" y="43"/>
                      </a:lnTo>
                      <a:lnTo>
                        <a:pt x="15" y="40"/>
                      </a:lnTo>
                      <a:lnTo>
                        <a:pt x="12" y="51"/>
                      </a:lnTo>
                      <a:lnTo>
                        <a:pt x="21" y="46"/>
                      </a:lnTo>
                      <a:lnTo>
                        <a:pt x="22" y="64"/>
                      </a:lnTo>
                      <a:lnTo>
                        <a:pt x="28" y="44"/>
                      </a:lnTo>
                      <a:lnTo>
                        <a:pt x="36" y="58"/>
                      </a:lnTo>
                      <a:lnTo>
                        <a:pt x="37" y="43"/>
                      </a:lnTo>
                      <a:lnTo>
                        <a:pt x="48" y="53"/>
                      </a:lnTo>
                      <a:lnTo>
                        <a:pt x="44" y="37"/>
                      </a:lnTo>
                      <a:lnTo>
                        <a:pt x="58" y="39"/>
                      </a:lnTo>
                      <a:lnTo>
                        <a:pt x="47" y="30"/>
                      </a:lnTo>
                      <a:lnTo>
                        <a:pt x="57" y="23"/>
                      </a:lnTo>
                      <a:lnTo>
                        <a:pt x="44" y="21"/>
                      </a:lnTo>
                      <a:lnTo>
                        <a:pt x="50" y="12"/>
                      </a:lnTo>
                      <a:lnTo>
                        <a:pt x="37" y="15"/>
                      </a:lnTo>
                      <a:lnTo>
                        <a:pt x="39" y="0"/>
                      </a:lnTo>
                      <a:lnTo>
                        <a:pt x="29" y="17"/>
                      </a:lnTo>
                      <a:close/>
                    </a:path>
                  </a:pathLst>
                </a:custGeom>
                <a:solidFill>
                  <a:srgbClr val="FFC600"/>
                </a:solidFill>
                <a:ln w="9525">
                  <a:noFill/>
                  <a:round/>
                  <a:headEnd/>
                  <a:tailEnd/>
                </a:ln>
              </p:spPr>
              <p:txBody>
                <a:bodyPr/>
                <a:lstStyle/>
                <a:p>
                  <a:endParaRPr lang="en-US"/>
                </a:p>
              </p:txBody>
            </p:sp>
            <p:sp>
              <p:nvSpPr>
                <p:cNvPr id="2619" name="Freeform 98"/>
                <p:cNvSpPr>
                  <a:spLocks noChangeAspect="1"/>
                </p:cNvSpPr>
                <p:nvPr/>
              </p:nvSpPr>
              <p:spPr bwMode="auto">
                <a:xfrm>
                  <a:off x="3882" y="653"/>
                  <a:ext cx="28" cy="31"/>
                </a:xfrm>
                <a:custGeom>
                  <a:avLst/>
                  <a:gdLst>
                    <a:gd name="T0" fmla="*/ 2 w 56"/>
                    <a:gd name="T1" fmla="*/ 2 h 61"/>
                    <a:gd name="T2" fmla="*/ 2 w 56"/>
                    <a:gd name="T3" fmla="*/ 1 h 61"/>
                    <a:gd name="T4" fmla="*/ 2 w 56"/>
                    <a:gd name="T5" fmla="*/ 2 h 61"/>
                    <a:gd name="T6" fmla="*/ 1 w 56"/>
                    <a:gd name="T7" fmla="*/ 1 h 61"/>
                    <a:gd name="T8" fmla="*/ 1 w 56"/>
                    <a:gd name="T9" fmla="*/ 2 h 61"/>
                    <a:gd name="T10" fmla="*/ 0 w 56"/>
                    <a:gd name="T11" fmla="*/ 2 h 61"/>
                    <a:gd name="T12" fmla="*/ 1 w 56"/>
                    <a:gd name="T13" fmla="*/ 3 h 61"/>
                    <a:gd name="T14" fmla="*/ 0 w 56"/>
                    <a:gd name="T15" fmla="*/ 3 h 61"/>
                    <a:gd name="T16" fmla="*/ 1 w 56"/>
                    <a:gd name="T17" fmla="*/ 3 h 61"/>
                    <a:gd name="T18" fmla="*/ 1 w 56"/>
                    <a:gd name="T19" fmla="*/ 4 h 61"/>
                    <a:gd name="T20" fmla="*/ 2 w 56"/>
                    <a:gd name="T21" fmla="*/ 3 h 61"/>
                    <a:gd name="T22" fmla="*/ 2 w 56"/>
                    <a:gd name="T23" fmla="*/ 4 h 61"/>
                    <a:gd name="T24" fmla="*/ 2 w 56"/>
                    <a:gd name="T25" fmla="*/ 3 h 61"/>
                    <a:gd name="T26" fmla="*/ 3 w 56"/>
                    <a:gd name="T27" fmla="*/ 4 h 61"/>
                    <a:gd name="T28" fmla="*/ 3 w 56"/>
                    <a:gd name="T29" fmla="*/ 3 h 61"/>
                    <a:gd name="T30" fmla="*/ 3 w 56"/>
                    <a:gd name="T31" fmla="*/ 4 h 61"/>
                    <a:gd name="T32" fmla="*/ 3 w 56"/>
                    <a:gd name="T33" fmla="*/ 3 h 61"/>
                    <a:gd name="T34" fmla="*/ 4 w 56"/>
                    <a:gd name="T35" fmla="*/ 3 h 61"/>
                    <a:gd name="T36" fmla="*/ 3 w 56"/>
                    <a:gd name="T37" fmla="*/ 2 h 61"/>
                    <a:gd name="T38" fmla="*/ 4 w 56"/>
                    <a:gd name="T39" fmla="*/ 2 h 61"/>
                    <a:gd name="T40" fmla="*/ 3 w 56"/>
                    <a:gd name="T41" fmla="*/ 2 h 61"/>
                    <a:gd name="T42" fmla="*/ 3 w 56"/>
                    <a:gd name="T43" fmla="*/ 1 h 61"/>
                    <a:gd name="T44" fmla="*/ 3 w 56"/>
                    <a:gd name="T45" fmla="*/ 1 h 61"/>
                    <a:gd name="T46" fmla="*/ 3 w 56"/>
                    <a:gd name="T47" fmla="*/ 0 h 61"/>
                    <a:gd name="T48" fmla="*/ 2 w 56"/>
                    <a:gd name="T49" fmla="*/ 2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61"/>
                    <a:gd name="T77" fmla="*/ 56 w 56"/>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61">
                      <a:moveTo>
                        <a:pt x="28" y="17"/>
                      </a:moveTo>
                      <a:lnTo>
                        <a:pt x="21" y="6"/>
                      </a:lnTo>
                      <a:lnTo>
                        <a:pt x="18" y="18"/>
                      </a:lnTo>
                      <a:lnTo>
                        <a:pt x="2" y="6"/>
                      </a:lnTo>
                      <a:lnTo>
                        <a:pt x="13" y="21"/>
                      </a:lnTo>
                      <a:lnTo>
                        <a:pt x="0" y="25"/>
                      </a:lnTo>
                      <a:lnTo>
                        <a:pt x="10" y="34"/>
                      </a:lnTo>
                      <a:lnTo>
                        <a:pt x="0" y="40"/>
                      </a:lnTo>
                      <a:lnTo>
                        <a:pt x="14" y="39"/>
                      </a:lnTo>
                      <a:lnTo>
                        <a:pt x="13" y="49"/>
                      </a:lnTo>
                      <a:lnTo>
                        <a:pt x="20" y="43"/>
                      </a:lnTo>
                      <a:lnTo>
                        <a:pt x="22" y="61"/>
                      </a:lnTo>
                      <a:lnTo>
                        <a:pt x="27" y="42"/>
                      </a:lnTo>
                      <a:lnTo>
                        <a:pt x="33" y="56"/>
                      </a:lnTo>
                      <a:lnTo>
                        <a:pt x="36" y="40"/>
                      </a:lnTo>
                      <a:lnTo>
                        <a:pt x="46" y="52"/>
                      </a:lnTo>
                      <a:lnTo>
                        <a:pt x="43" y="36"/>
                      </a:lnTo>
                      <a:lnTo>
                        <a:pt x="56" y="38"/>
                      </a:lnTo>
                      <a:lnTo>
                        <a:pt x="45" y="29"/>
                      </a:lnTo>
                      <a:lnTo>
                        <a:pt x="54" y="22"/>
                      </a:lnTo>
                      <a:lnTo>
                        <a:pt x="43" y="21"/>
                      </a:lnTo>
                      <a:lnTo>
                        <a:pt x="47" y="13"/>
                      </a:lnTo>
                      <a:lnTo>
                        <a:pt x="36" y="16"/>
                      </a:lnTo>
                      <a:lnTo>
                        <a:pt x="38" y="0"/>
                      </a:lnTo>
                      <a:lnTo>
                        <a:pt x="28" y="17"/>
                      </a:lnTo>
                      <a:close/>
                    </a:path>
                  </a:pathLst>
                </a:custGeom>
                <a:solidFill>
                  <a:srgbClr val="FFCB00"/>
                </a:solidFill>
                <a:ln w="9525">
                  <a:noFill/>
                  <a:round/>
                  <a:headEnd/>
                  <a:tailEnd/>
                </a:ln>
              </p:spPr>
              <p:txBody>
                <a:bodyPr/>
                <a:lstStyle/>
                <a:p>
                  <a:endParaRPr lang="en-US"/>
                </a:p>
              </p:txBody>
            </p:sp>
            <p:sp>
              <p:nvSpPr>
                <p:cNvPr id="2620" name="Freeform 99"/>
                <p:cNvSpPr>
                  <a:spLocks noChangeAspect="1"/>
                </p:cNvSpPr>
                <p:nvPr/>
              </p:nvSpPr>
              <p:spPr bwMode="auto">
                <a:xfrm>
                  <a:off x="3883" y="654"/>
                  <a:ext cx="27" cy="29"/>
                </a:xfrm>
                <a:custGeom>
                  <a:avLst/>
                  <a:gdLst>
                    <a:gd name="T0" fmla="*/ 2 w 54"/>
                    <a:gd name="T1" fmla="*/ 1 h 58"/>
                    <a:gd name="T2" fmla="*/ 2 w 54"/>
                    <a:gd name="T3" fmla="*/ 1 h 58"/>
                    <a:gd name="T4" fmla="*/ 2 w 54"/>
                    <a:gd name="T5" fmla="*/ 1 h 58"/>
                    <a:gd name="T6" fmla="*/ 1 w 54"/>
                    <a:gd name="T7" fmla="*/ 1 h 58"/>
                    <a:gd name="T8" fmla="*/ 1 w 54"/>
                    <a:gd name="T9" fmla="*/ 2 h 58"/>
                    <a:gd name="T10" fmla="*/ 0 w 54"/>
                    <a:gd name="T11" fmla="*/ 2 h 58"/>
                    <a:gd name="T12" fmla="*/ 1 w 54"/>
                    <a:gd name="T13" fmla="*/ 2 h 58"/>
                    <a:gd name="T14" fmla="*/ 0 w 54"/>
                    <a:gd name="T15" fmla="*/ 3 h 58"/>
                    <a:gd name="T16" fmla="*/ 1 w 54"/>
                    <a:gd name="T17" fmla="*/ 3 h 58"/>
                    <a:gd name="T18" fmla="*/ 1 w 54"/>
                    <a:gd name="T19" fmla="*/ 3 h 58"/>
                    <a:gd name="T20" fmla="*/ 2 w 54"/>
                    <a:gd name="T21" fmla="*/ 3 h 58"/>
                    <a:gd name="T22" fmla="*/ 2 w 54"/>
                    <a:gd name="T23" fmla="*/ 4 h 58"/>
                    <a:gd name="T24" fmla="*/ 2 w 54"/>
                    <a:gd name="T25" fmla="*/ 3 h 58"/>
                    <a:gd name="T26" fmla="*/ 3 w 54"/>
                    <a:gd name="T27" fmla="*/ 4 h 58"/>
                    <a:gd name="T28" fmla="*/ 3 w 54"/>
                    <a:gd name="T29" fmla="*/ 3 h 58"/>
                    <a:gd name="T30" fmla="*/ 3 w 54"/>
                    <a:gd name="T31" fmla="*/ 3 h 58"/>
                    <a:gd name="T32" fmla="*/ 3 w 54"/>
                    <a:gd name="T33" fmla="*/ 3 h 58"/>
                    <a:gd name="T34" fmla="*/ 3 w 54"/>
                    <a:gd name="T35" fmla="*/ 3 h 58"/>
                    <a:gd name="T36" fmla="*/ 3 w 54"/>
                    <a:gd name="T37" fmla="*/ 2 h 58"/>
                    <a:gd name="T38" fmla="*/ 3 w 54"/>
                    <a:gd name="T39" fmla="*/ 2 h 58"/>
                    <a:gd name="T40" fmla="*/ 3 w 54"/>
                    <a:gd name="T41" fmla="*/ 2 h 58"/>
                    <a:gd name="T42" fmla="*/ 3 w 54"/>
                    <a:gd name="T43" fmla="*/ 1 h 58"/>
                    <a:gd name="T44" fmla="*/ 3 w 54"/>
                    <a:gd name="T45" fmla="*/ 1 h 58"/>
                    <a:gd name="T46" fmla="*/ 3 w 54"/>
                    <a:gd name="T47" fmla="*/ 0 h 58"/>
                    <a:gd name="T48" fmla="*/ 2 w 54"/>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58"/>
                    <a:gd name="T77" fmla="*/ 54 w 54"/>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58">
                      <a:moveTo>
                        <a:pt x="26" y="15"/>
                      </a:moveTo>
                      <a:lnTo>
                        <a:pt x="20" y="5"/>
                      </a:lnTo>
                      <a:lnTo>
                        <a:pt x="18" y="16"/>
                      </a:lnTo>
                      <a:lnTo>
                        <a:pt x="1" y="5"/>
                      </a:lnTo>
                      <a:lnTo>
                        <a:pt x="11" y="20"/>
                      </a:lnTo>
                      <a:lnTo>
                        <a:pt x="0" y="23"/>
                      </a:lnTo>
                      <a:lnTo>
                        <a:pt x="9" y="32"/>
                      </a:lnTo>
                      <a:lnTo>
                        <a:pt x="0" y="38"/>
                      </a:lnTo>
                      <a:lnTo>
                        <a:pt x="14" y="37"/>
                      </a:lnTo>
                      <a:lnTo>
                        <a:pt x="11" y="47"/>
                      </a:lnTo>
                      <a:lnTo>
                        <a:pt x="19" y="41"/>
                      </a:lnTo>
                      <a:lnTo>
                        <a:pt x="20" y="58"/>
                      </a:lnTo>
                      <a:lnTo>
                        <a:pt x="26" y="40"/>
                      </a:lnTo>
                      <a:lnTo>
                        <a:pt x="33" y="52"/>
                      </a:lnTo>
                      <a:lnTo>
                        <a:pt x="34" y="38"/>
                      </a:lnTo>
                      <a:lnTo>
                        <a:pt x="45" y="48"/>
                      </a:lnTo>
                      <a:lnTo>
                        <a:pt x="41" y="34"/>
                      </a:lnTo>
                      <a:lnTo>
                        <a:pt x="54" y="36"/>
                      </a:lnTo>
                      <a:lnTo>
                        <a:pt x="43" y="27"/>
                      </a:lnTo>
                      <a:lnTo>
                        <a:pt x="52" y="22"/>
                      </a:lnTo>
                      <a:lnTo>
                        <a:pt x="41" y="19"/>
                      </a:lnTo>
                      <a:lnTo>
                        <a:pt x="45" y="12"/>
                      </a:lnTo>
                      <a:lnTo>
                        <a:pt x="34" y="14"/>
                      </a:lnTo>
                      <a:lnTo>
                        <a:pt x="36" y="0"/>
                      </a:lnTo>
                      <a:lnTo>
                        <a:pt x="26" y="15"/>
                      </a:lnTo>
                      <a:close/>
                    </a:path>
                  </a:pathLst>
                </a:custGeom>
                <a:solidFill>
                  <a:srgbClr val="FFD000"/>
                </a:solidFill>
                <a:ln w="9525">
                  <a:noFill/>
                  <a:round/>
                  <a:headEnd/>
                  <a:tailEnd/>
                </a:ln>
              </p:spPr>
              <p:txBody>
                <a:bodyPr/>
                <a:lstStyle/>
                <a:p>
                  <a:endParaRPr lang="en-US"/>
                </a:p>
              </p:txBody>
            </p:sp>
            <p:sp>
              <p:nvSpPr>
                <p:cNvPr id="2621" name="Freeform 100"/>
                <p:cNvSpPr>
                  <a:spLocks noChangeAspect="1"/>
                </p:cNvSpPr>
                <p:nvPr/>
              </p:nvSpPr>
              <p:spPr bwMode="auto">
                <a:xfrm>
                  <a:off x="3884" y="655"/>
                  <a:ext cx="25" cy="27"/>
                </a:xfrm>
                <a:custGeom>
                  <a:avLst/>
                  <a:gdLst>
                    <a:gd name="T0" fmla="*/ 1 w 51"/>
                    <a:gd name="T1" fmla="*/ 0 h 55"/>
                    <a:gd name="T2" fmla="*/ 1 w 51"/>
                    <a:gd name="T3" fmla="*/ 0 h 55"/>
                    <a:gd name="T4" fmla="*/ 1 w 51"/>
                    <a:gd name="T5" fmla="*/ 0 h 55"/>
                    <a:gd name="T6" fmla="*/ 0 w 51"/>
                    <a:gd name="T7" fmla="*/ 0 h 55"/>
                    <a:gd name="T8" fmla="*/ 0 w 51"/>
                    <a:gd name="T9" fmla="*/ 1 h 55"/>
                    <a:gd name="T10" fmla="*/ 0 w 51"/>
                    <a:gd name="T11" fmla="*/ 1 h 55"/>
                    <a:gd name="T12" fmla="*/ 0 w 51"/>
                    <a:gd name="T13" fmla="*/ 1 h 55"/>
                    <a:gd name="T14" fmla="*/ 0 w 51"/>
                    <a:gd name="T15" fmla="*/ 2 h 55"/>
                    <a:gd name="T16" fmla="*/ 0 w 51"/>
                    <a:gd name="T17" fmla="*/ 2 h 55"/>
                    <a:gd name="T18" fmla="*/ 0 w 51"/>
                    <a:gd name="T19" fmla="*/ 2 h 55"/>
                    <a:gd name="T20" fmla="*/ 1 w 51"/>
                    <a:gd name="T21" fmla="*/ 2 h 55"/>
                    <a:gd name="T22" fmla="*/ 1 w 51"/>
                    <a:gd name="T23" fmla="*/ 3 h 55"/>
                    <a:gd name="T24" fmla="*/ 1 w 51"/>
                    <a:gd name="T25" fmla="*/ 2 h 55"/>
                    <a:gd name="T26" fmla="*/ 2 w 51"/>
                    <a:gd name="T27" fmla="*/ 3 h 55"/>
                    <a:gd name="T28" fmla="*/ 2 w 51"/>
                    <a:gd name="T29" fmla="*/ 2 h 55"/>
                    <a:gd name="T30" fmla="*/ 2 w 51"/>
                    <a:gd name="T31" fmla="*/ 2 h 55"/>
                    <a:gd name="T32" fmla="*/ 2 w 51"/>
                    <a:gd name="T33" fmla="*/ 2 h 55"/>
                    <a:gd name="T34" fmla="*/ 3 w 51"/>
                    <a:gd name="T35" fmla="*/ 2 h 55"/>
                    <a:gd name="T36" fmla="*/ 2 w 51"/>
                    <a:gd name="T37" fmla="*/ 1 h 55"/>
                    <a:gd name="T38" fmla="*/ 3 w 51"/>
                    <a:gd name="T39" fmla="*/ 1 h 55"/>
                    <a:gd name="T40" fmla="*/ 2 w 51"/>
                    <a:gd name="T41" fmla="*/ 1 h 55"/>
                    <a:gd name="T42" fmla="*/ 2 w 51"/>
                    <a:gd name="T43" fmla="*/ 0 h 55"/>
                    <a:gd name="T44" fmla="*/ 2 w 51"/>
                    <a:gd name="T45" fmla="*/ 0 h 55"/>
                    <a:gd name="T46" fmla="*/ 2 w 51"/>
                    <a:gd name="T47" fmla="*/ 0 h 55"/>
                    <a:gd name="T48" fmla="*/ 1 w 51"/>
                    <a:gd name="T49" fmla="*/ 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55"/>
                    <a:gd name="T77" fmla="*/ 51 w 51"/>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55">
                      <a:moveTo>
                        <a:pt x="25" y="15"/>
                      </a:moveTo>
                      <a:lnTo>
                        <a:pt x="19" y="6"/>
                      </a:lnTo>
                      <a:lnTo>
                        <a:pt x="17" y="15"/>
                      </a:lnTo>
                      <a:lnTo>
                        <a:pt x="1" y="6"/>
                      </a:lnTo>
                      <a:lnTo>
                        <a:pt x="11" y="19"/>
                      </a:lnTo>
                      <a:lnTo>
                        <a:pt x="0" y="22"/>
                      </a:lnTo>
                      <a:lnTo>
                        <a:pt x="8" y="29"/>
                      </a:lnTo>
                      <a:lnTo>
                        <a:pt x="0" y="37"/>
                      </a:lnTo>
                      <a:lnTo>
                        <a:pt x="14" y="36"/>
                      </a:lnTo>
                      <a:lnTo>
                        <a:pt x="11" y="44"/>
                      </a:lnTo>
                      <a:lnTo>
                        <a:pt x="18" y="40"/>
                      </a:lnTo>
                      <a:lnTo>
                        <a:pt x="19" y="55"/>
                      </a:lnTo>
                      <a:lnTo>
                        <a:pt x="25" y="37"/>
                      </a:lnTo>
                      <a:lnTo>
                        <a:pt x="32" y="50"/>
                      </a:lnTo>
                      <a:lnTo>
                        <a:pt x="33" y="37"/>
                      </a:lnTo>
                      <a:lnTo>
                        <a:pt x="43" y="46"/>
                      </a:lnTo>
                      <a:lnTo>
                        <a:pt x="40" y="33"/>
                      </a:lnTo>
                      <a:lnTo>
                        <a:pt x="51" y="33"/>
                      </a:lnTo>
                      <a:lnTo>
                        <a:pt x="42" y="26"/>
                      </a:lnTo>
                      <a:lnTo>
                        <a:pt x="50" y="21"/>
                      </a:lnTo>
                      <a:lnTo>
                        <a:pt x="39" y="18"/>
                      </a:lnTo>
                      <a:lnTo>
                        <a:pt x="43" y="11"/>
                      </a:lnTo>
                      <a:lnTo>
                        <a:pt x="33" y="14"/>
                      </a:lnTo>
                      <a:lnTo>
                        <a:pt x="35" y="0"/>
                      </a:lnTo>
                      <a:lnTo>
                        <a:pt x="25" y="15"/>
                      </a:lnTo>
                      <a:close/>
                    </a:path>
                  </a:pathLst>
                </a:custGeom>
                <a:solidFill>
                  <a:srgbClr val="FFD400"/>
                </a:solidFill>
                <a:ln w="9525">
                  <a:noFill/>
                  <a:round/>
                  <a:headEnd/>
                  <a:tailEnd/>
                </a:ln>
              </p:spPr>
              <p:txBody>
                <a:bodyPr/>
                <a:lstStyle/>
                <a:p>
                  <a:endParaRPr lang="en-US"/>
                </a:p>
              </p:txBody>
            </p:sp>
            <p:sp>
              <p:nvSpPr>
                <p:cNvPr id="2622" name="Freeform 101"/>
                <p:cNvSpPr>
                  <a:spLocks noChangeAspect="1"/>
                </p:cNvSpPr>
                <p:nvPr/>
              </p:nvSpPr>
              <p:spPr bwMode="auto">
                <a:xfrm>
                  <a:off x="3884" y="655"/>
                  <a:ext cx="24" cy="27"/>
                </a:xfrm>
                <a:custGeom>
                  <a:avLst/>
                  <a:gdLst>
                    <a:gd name="T0" fmla="*/ 1 w 49"/>
                    <a:gd name="T1" fmla="*/ 1 h 53"/>
                    <a:gd name="T2" fmla="*/ 1 w 49"/>
                    <a:gd name="T3" fmla="*/ 1 h 53"/>
                    <a:gd name="T4" fmla="*/ 1 w 49"/>
                    <a:gd name="T5" fmla="*/ 1 h 53"/>
                    <a:gd name="T6" fmla="*/ 0 w 49"/>
                    <a:gd name="T7" fmla="*/ 1 h 53"/>
                    <a:gd name="T8" fmla="*/ 0 w 49"/>
                    <a:gd name="T9" fmla="*/ 2 h 53"/>
                    <a:gd name="T10" fmla="*/ 0 w 49"/>
                    <a:gd name="T11" fmla="*/ 2 h 53"/>
                    <a:gd name="T12" fmla="*/ 0 w 49"/>
                    <a:gd name="T13" fmla="*/ 2 h 53"/>
                    <a:gd name="T14" fmla="*/ 0 w 49"/>
                    <a:gd name="T15" fmla="*/ 3 h 53"/>
                    <a:gd name="T16" fmla="*/ 0 w 49"/>
                    <a:gd name="T17" fmla="*/ 3 h 53"/>
                    <a:gd name="T18" fmla="*/ 0 w 49"/>
                    <a:gd name="T19" fmla="*/ 3 h 53"/>
                    <a:gd name="T20" fmla="*/ 1 w 49"/>
                    <a:gd name="T21" fmla="*/ 3 h 53"/>
                    <a:gd name="T22" fmla="*/ 1 w 49"/>
                    <a:gd name="T23" fmla="*/ 4 h 53"/>
                    <a:gd name="T24" fmla="*/ 1 w 49"/>
                    <a:gd name="T25" fmla="*/ 3 h 53"/>
                    <a:gd name="T26" fmla="*/ 1 w 49"/>
                    <a:gd name="T27" fmla="*/ 3 h 53"/>
                    <a:gd name="T28" fmla="*/ 1 w 49"/>
                    <a:gd name="T29" fmla="*/ 3 h 53"/>
                    <a:gd name="T30" fmla="*/ 2 w 49"/>
                    <a:gd name="T31" fmla="*/ 3 h 53"/>
                    <a:gd name="T32" fmla="*/ 2 w 49"/>
                    <a:gd name="T33" fmla="*/ 2 h 53"/>
                    <a:gd name="T34" fmla="*/ 3 w 49"/>
                    <a:gd name="T35" fmla="*/ 2 h 53"/>
                    <a:gd name="T36" fmla="*/ 2 w 49"/>
                    <a:gd name="T37" fmla="*/ 2 h 53"/>
                    <a:gd name="T38" fmla="*/ 2 w 49"/>
                    <a:gd name="T39" fmla="*/ 2 h 53"/>
                    <a:gd name="T40" fmla="*/ 2 w 49"/>
                    <a:gd name="T41" fmla="*/ 2 h 53"/>
                    <a:gd name="T42" fmla="*/ 2 w 49"/>
                    <a:gd name="T43" fmla="*/ 1 h 53"/>
                    <a:gd name="T44" fmla="*/ 2 w 49"/>
                    <a:gd name="T45" fmla="*/ 1 h 53"/>
                    <a:gd name="T46" fmla="*/ 2 w 49"/>
                    <a:gd name="T47" fmla="*/ 0 h 53"/>
                    <a:gd name="T48" fmla="*/ 1 w 49"/>
                    <a:gd name="T49" fmla="*/ 1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53"/>
                    <a:gd name="T77" fmla="*/ 49 w 49"/>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53">
                      <a:moveTo>
                        <a:pt x="24" y="14"/>
                      </a:moveTo>
                      <a:lnTo>
                        <a:pt x="18" y="6"/>
                      </a:lnTo>
                      <a:lnTo>
                        <a:pt x="17" y="16"/>
                      </a:lnTo>
                      <a:lnTo>
                        <a:pt x="2" y="6"/>
                      </a:lnTo>
                      <a:lnTo>
                        <a:pt x="12" y="18"/>
                      </a:lnTo>
                      <a:lnTo>
                        <a:pt x="0" y="21"/>
                      </a:lnTo>
                      <a:lnTo>
                        <a:pt x="9" y="28"/>
                      </a:lnTo>
                      <a:lnTo>
                        <a:pt x="0" y="35"/>
                      </a:lnTo>
                      <a:lnTo>
                        <a:pt x="13" y="34"/>
                      </a:lnTo>
                      <a:lnTo>
                        <a:pt x="12" y="43"/>
                      </a:lnTo>
                      <a:lnTo>
                        <a:pt x="17" y="38"/>
                      </a:lnTo>
                      <a:lnTo>
                        <a:pt x="20" y="53"/>
                      </a:lnTo>
                      <a:lnTo>
                        <a:pt x="24" y="36"/>
                      </a:lnTo>
                      <a:lnTo>
                        <a:pt x="29" y="48"/>
                      </a:lnTo>
                      <a:lnTo>
                        <a:pt x="31" y="35"/>
                      </a:lnTo>
                      <a:lnTo>
                        <a:pt x="41" y="45"/>
                      </a:lnTo>
                      <a:lnTo>
                        <a:pt x="38" y="32"/>
                      </a:lnTo>
                      <a:lnTo>
                        <a:pt x="49" y="32"/>
                      </a:lnTo>
                      <a:lnTo>
                        <a:pt x="39" y="25"/>
                      </a:lnTo>
                      <a:lnTo>
                        <a:pt x="47" y="20"/>
                      </a:lnTo>
                      <a:lnTo>
                        <a:pt x="38" y="18"/>
                      </a:lnTo>
                      <a:lnTo>
                        <a:pt x="42" y="12"/>
                      </a:lnTo>
                      <a:lnTo>
                        <a:pt x="32" y="13"/>
                      </a:lnTo>
                      <a:lnTo>
                        <a:pt x="32" y="0"/>
                      </a:lnTo>
                      <a:lnTo>
                        <a:pt x="24" y="14"/>
                      </a:lnTo>
                      <a:close/>
                    </a:path>
                  </a:pathLst>
                </a:custGeom>
                <a:solidFill>
                  <a:srgbClr val="FFD800"/>
                </a:solidFill>
                <a:ln w="9525">
                  <a:noFill/>
                  <a:round/>
                  <a:headEnd/>
                  <a:tailEnd/>
                </a:ln>
              </p:spPr>
              <p:txBody>
                <a:bodyPr/>
                <a:lstStyle/>
                <a:p>
                  <a:endParaRPr lang="en-US"/>
                </a:p>
              </p:txBody>
            </p:sp>
            <p:sp>
              <p:nvSpPr>
                <p:cNvPr id="2623" name="Freeform 102"/>
                <p:cNvSpPr>
                  <a:spLocks noChangeAspect="1"/>
                </p:cNvSpPr>
                <p:nvPr/>
              </p:nvSpPr>
              <p:spPr bwMode="auto">
                <a:xfrm>
                  <a:off x="3885" y="656"/>
                  <a:ext cx="23" cy="25"/>
                </a:xfrm>
                <a:custGeom>
                  <a:avLst/>
                  <a:gdLst>
                    <a:gd name="T0" fmla="*/ 2 w 45"/>
                    <a:gd name="T1" fmla="*/ 1 h 50"/>
                    <a:gd name="T2" fmla="*/ 2 w 45"/>
                    <a:gd name="T3" fmla="*/ 1 h 50"/>
                    <a:gd name="T4" fmla="*/ 1 w 45"/>
                    <a:gd name="T5" fmla="*/ 1 h 50"/>
                    <a:gd name="T6" fmla="*/ 1 w 45"/>
                    <a:gd name="T7" fmla="*/ 1 h 50"/>
                    <a:gd name="T8" fmla="*/ 1 w 45"/>
                    <a:gd name="T9" fmla="*/ 2 h 50"/>
                    <a:gd name="T10" fmla="*/ 0 w 45"/>
                    <a:gd name="T11" fmla="*/ 2 h 50"/>
                    <a:gd name="T12" fmla="*/ 1 w 45"/>
                    <a:gd name="T13" fmla="*/ 2 h 50"/>
                    <a:gd name="T14" fmla="*/ 0 w 45"/>
                    <a:gd name="T15" fmla="*/ 3 h 50"/>
                    <a:gd name="T16" fmla="*/ 1 w 45"/>
                    <a:gd name="T17" fmla="*/ 2 h 50"/>
                    <a:gd name="T18" fmla="*/ 1 w 45"/>
                    <a:gd name="T19" fmla="*/ 3 h 50"/>
                    <a:gd name="T20" fmla="*/ 1 w 45"/>
                    <a:gd name="T21" fmla="*/ 3 h 50"/>
                    <a:gd name="T22" fmla="*/ 2 w 45"/>
                    <a:gd name="T23" fmla="*/ 3 h 50"/>
                    <a:gd name="T24" fmla="*/ 2 w 45"/>
                    <a:gd name="T25" fmla="*/ 3 h 50"/>
                    <a:gd name="T26" fmla="*/ 2 w 45"/>
                    <a:gd name="T27" fmla="*/ 3 h 50"/>
                    <a:gd name="T28" fmla="*/ 2 w 45"/>
                    <a:gd name="T29" fmla="*/ 3 h 50"/>
                    <a:gd name="T30" fmla="*/ 3 w 45"/>
                    <a:gd name="T31" fmla="*/ 3 h 50"/>
                    <a:gd name="T32" fmla="*/ 3 w 45"/>
                    <a:gd name="T33" fmla="*/ 2 h 50"/>
                    <a:gd name="T34" fmla="*/ 3 w 45"/>
                    <a:gd name="T35" fmla="*/ 2 h 50"/>
                    <a:gd name="T36" fmla="*/ 3 w 45"/>
                    <a:gd name="T37" fmla="*/ 2 h 50"/>
                    <a:gd name="T38" fmla="*/ 3 w 45"/>
                    <a:gd name="T39" fmla="*/ 2 h 50"/>
                    <a:gd name="T40" fmla="*/ 3 w 45"/>
                    <a:gd name="T41" fmla="*/ 1 h 50"/>
                    <a:gd name="T42" fmla="*/ 3 w 45"/>
                    <a:gd name="T43" fmla="*/ 1 h 50"/>
                    <a:gd name="T44" fmla="*/ 2 w 45"/>
                    <a:gd name="T45" fmla="*/ 1 h 50"/>
                    <a:gd name="T46" fmla="*/ 2 w 45"/>
                    <a:gd name="T47" fmla="*/ 0 h 50"/>
                    <a:gd name="T48" fmla="*/ 2 w 45"/>
                    <a:gd name="T49" fmla="*/ 1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50"/>
                    <a:gd name="T77" fmla="*/ 45 w 45"/>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50">
                      <a:moveTo>
                        <a:pt x="22" y="14"/>
                      </a:moveTo>
                      <a:lnTo>
                        <a:pt x="18" y="5"/>
                      </a:lnTo>
                      <a:lnTo>
                        <a:pt x="15" y="14"/>
                      </a:lnTo>
                      <a:lnTo>
                        <a:pt x="1" y="5"/>
                      </a:lnTo>
                      <a:lnTo>
                        <a:pt x="10" y="18"/>
                      </a:lnTo>
                      <a:lnTo>
                        <a:pt x="0" y="19"/>
                      </a:lnTo>
                      <a:lnTo>
                        <a:pt x="8" y="26"/>
                      </a:lnTo>
                      <a:lnTo>
                        <a:pt x="0" y="33"/>
                      </a:lnTo>
                      <a:lnTo>
                        <a:pt x="12" y="32"/>
                      </a:lnTo>
                      <a:lnTo>
                        <a:pt x="10" y="40"/>
                      </a:lnTo>
                      <a:lnTo>
                        <a:pt x="16" y="36"/>
                      </a:lnTo>
                      <a:lnTo>
                        <a:pt x="18" y="50"/>
                      </a:lnTo>
                      <a:lnTo>
                        <a:pt x="22" y="34"/>
                      </a:lnTo>
                      <a:lnTo>
                        <a:pt x="27" y="46"/>
                      </a:lnTo>
                      <a:lnTo>
                        <a:pt x="29" y="33"/>
                      </a:lnTo>
                      <a:lnTo>
                        <a:pt x="39" y="41"/>
                      </a:lnTo>
                      <a:lnTo>
                        <a:pt x="36" y="29"/>
                      </a:lnTo>
                      <a:lnTo>
                        <a:pt x="45" y="30"/>
                      </a:lnTo>
                      <a:lnTo>
                        <a:pt x="37" y="23"/>
                      </a:lnTo>
                      <a:lnTo>
                        <a:pt x="44" y="18"/>
                      </a:lnTo>
                      <a:lnTo>
                        <a:pt x="34" y="16"/>
                      </a:lnTo>
                      <a:lnTo>
                        <a:pt x="39" y="10"/>
                      </a:lnTo>
                      <a:lnTo>
                        <a:pt x="29" y="12"/>
                      </a:lnTo>
                      <a:lnTo>
                        <a:pt x="30" y="0"/>
                      </a:lnTo>
                      <a:lnTo>
                        <a:pt x="22" y="14"/>
                      </a:lnTo>
                      <a:close/>
                    </a:path>
                  </a:pathLst>
                </a:custGeom>
                <a:solidFill>
                  <a:srgbClr val="FFDC00"/>
                </a:solidFill>
                <a:ln w="9525">
                  <a:noFill/>
                  <a:round/>
                  <a:headEnd/>
                  <a:tailEnd/>
                </a:ln>
              </p:spPr>
              <p:txBody>
                <a:bodyPr/>
                <a:lstStyle/>
                <a:p>
                  <a:endParaRPr lang="en-US"/>
                </a:p>
              </p:txBody>
            </p:sp>
            <p:sp>
              <p:nvSpPr>
                <p:cNvPr id="2624" name="Freeform 103"/>
                <p:cNvSpPr>
                  <a:spLocks noChangeAspect="1"/>
                </p:cNvSpPr>
                <p:nvPr/>
              </p:nvSpPr>
              <p:spPr bwMode="auto">
                <a:xfrm>
                  <a:off x="3885" y="657"/>
                  <a:ext cx="22" cy="23"/>
                </a:xfrm>
                <a:custGeom>
                  <a:avLst/>
                  <a:gdLst>
                    <a:gd name="T0" fmla="*/ 1 w 44"/>
                    <a:gd name="T1" fmla="*/ 0 h 47"/>
                    <a:gd name="T2" fmla="*/ 1 w 44"/>
                    <a:gd name="T3" fmla="*/ 0 h 47"/>
                    <a:gd name="T4" fmla="*/ 1 w 44"/>
                    <a:gd name="T5" fmla="*/ 0 h 47"/>
                    <a:gd name="T6" fmla="*/ 1 w 44"/>
                    <a:gd name="T7" fmla="*/ 0 h 47"/>
                    <a:gd name="T8" fmla="*/ 1 w 44"/>
                    <a:gd name="T9" fmla="*/ 1 h 47"/>
                    <a:gd name="T10" fmla="*/ 0 w 44"/>
                    <a:gd name="T11" fmla="*/ 1 h 47"/>
                    <a:gd name="T12" fmla="*/ 1 w 44"/>
                    <a:gd name="T13" fmla="*/ 1 h 47"/>
                    <a:gd name="T14" fmla="*/ 0 w 44"/>
                    <a:gd name="T15" fmla="*/ 2 h 47"/>
                    <a:gd name="T16" fmla="*/ 1 w 44"/>
                    <a:gd name="T17" fmla="*/ 1 h 47"/>
                    <a:gd name="T18" fmla="*/ 1 w 44"/>
                    <a:gd name="T19" fmla="*/ 2 h 47"/>
                    <a:gd name="T20" fmla="*/ 1 w 44"/>
                    <a:gd name="T21" fmla="*/ 2 h 47"/>
                    <a:gd name="T22" fmla="*/ 1 w 44"/>
                    <a:gd name="T23" fmla="*/ 2 h 47"/>
                    <a:gd name="T24" fmla="*/ 1 w 44"/>
                    <a:gd name="T25" fmla="*/ 2 h 47"/>
                    <a:gd name="T26" fmla="*/ 1 w 44"/>
                    <a:gd name="T27" fmla="*/ 2 h 47"/>
                    <a:gd name="T28" fmla="*/ 1 w 44"/>
                    <a:gd name="T29" fmla="*/ 2 h 47"/>
                    <a:gd name="T30" fmla="*/ 3 w 44"/>
                    <a:gd name="T31" fmla="*/ 2 h 47"/>
                    <a:gd name="T32" fmla="*/ 3 w 44"/>
                    <a:gd name="T33" fmla="*/ 1 h 47"/>
                    <a:gd name="T34" fmla="*/ 3 w 44"/>
                    <a:gd name="T35" fmla="*/ 1 h 47"/>
                    <a:gd name="T36" fmla="*/ 3 w 44"/>
                    <a:gd name="T37" fmla="*/ 1 h 47"/>
                    <a:gd name="T38" fmla="*/ 3 w 44"/>
                    <a:gd name="T39" fmla="*/ 1 h 47"/>
                    <a:gd name="T40" fmla="*/ 3 w 44"/>
                    <a:gd name="T41" fmla="*/ 0 h 47"/>
                    <a:gd name="T42" fmla="*/ 3 w 44"/>
                    <a:gd name="T43" fmla="*/ 0 h 47"/>
                    <a:gd name="T44" fmla="*/ 1 w 44"/>
                    <a:gd name="T45" fmla="*/ 0 h 47"/>
                    <a:gd name="T46" fmla="*/ 1 w 44"/>
                    <a:gd name="T47" fmla="*/ 0 h 47"/>
                    <a:gd name="T48" fmla="*/ 1 w 44"/>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47"/>
                    <a:gd name="T77" fmla="*/ 44 w 4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47">
                      <a:moveTo>
                        <a:pt x="22" y="13"/>
                      </a:moveTo>
                      <a:lnTo>
                        <a:pt x="16" y="4"/>
                      </a:lnTo>
                      <a:lnTo>
                        <a:pt x="15" y="14"/>
                      </a:lnTo>
                      <a:lnTo>
                        <a:pt x="1" y="4"/>
                      </a:lnTo>
                      <a:lnTo>
                        <a:pt x="10" y="17"/>
                      </a:lnTo>
                      <a:lnTo>
                        <a:pt x="0" y="20"/>
                      </a:lnTo>
                      <a:lnTo>
                        <a:pt x="8" y="25"/>
                      </a:lnTo>
                      <a:lnTo>
                        <a:pt x="0" y="32"/>
                      </a:lnTo>
                      <a:lnTo>
                        <a:pt x="11" y="31"/>
                      </a:lnTo>
                      <a:lnTo>
                        <a:pt x="10" y="38"/>
                      </a:lnTo>
                      <a:lnTo>
                        <a:pt x="15" y="33"/>
                      </a:lnTo>
                      <a:lnTo>
                        <a:pt x="18" y="47"/>
                      </a:lnTo>
                      <a:lnTo>
                        <a:pt x="22" y="32"/>
                      </a:lnTo>
                      <a:lnTo>
                        <a:pt x="26" y="43"/>
                      </a:lnTo>
                      <a:lnTo>
                        <a:pt x="27" y="32"/>
                      </a:lnTo>
                      <a:lnTo>
                        <a:pt x="37" y="39"/>
                      </a:lnTo>
                      <a:lnTo>
                        <a:pt x="34" y="28"/>
                      </a:lnTo>
                      <a:lnTo>
                        <a:pt x="44" y="29"/>
                      </a:lnTo>
                      <a:lnTo>
                        <a:pt x="36" y="22"/>
                      </a:lnTo>
                      <a:lnTo>
                        <a:pt x="43" y="18"/>
                      </a:lnTo>
                      <a:lnTo>
                        <a:pt x="33" y="15"/>
                      </a:lnTo>
                      <a:lnTo>
                        <a:pt x="37" y="10"/>
                      </a:lnTo>
                      <a:lnTo>
                        <a:pt x="29" y="11"/>
                      </a:lnTo>
                      <a:lnTo>
                        <a:pt x="29" y="0"/>
                      </a:lnTo>
                      <a:lnTo>
                        <a:pt x="22" y="13"/>
                      </a:lnTo>
                      <a:close/>
                    </a:path>
                  </a:pathLst>
                </a:custGeom>
                <a:solidFill>
                  <a:srgbClr val="FFE000"/>
                </a:solidFill>
                <a:ln w="9525">
                  <a:noFill/>
                  <a:round/>
                  <a:headEnd/>
                  <a:tailEnd/>
                </a:ln>
              </p:spPr>
              <p:txBody>
                <a:bodyPr/>
                <a:lstStyle/>
                <a:p>
                  <a:endParaRPr lang="en-US"/>
                </a:p>
              </p:txBody>
            </p:sp>
            <p:sp>
              <p:nvSpPr>
                <p:cNvPr id="2625" name="Freeform 104"/>
                <p:cNvSpPr>
                  <a:spLocks noChangeAspect="1"/>
                </p:cNvSpPr>
                <p:nvPr/>
              </p:nvSpPr>
              <p:spPr bwMode="auto">
                <a:xfrm>
                  <a:off x="3886" y="657"/>
                  <a:ext cx="20" cy="22"/>
                </a:xfrm>
                <a:custGeom>
                  <a:avLst/>
                  <a:gdLst>
                    <a:gd name="T0" fmla="*/ 1 w 42"/>
                    <a:gd name="T1" fmla="*/ 1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3 h 44"/>
                    <a:gd name="T20" fmla="*/ 0 w 42"/>
                    <a:gd name="T21" fmla="*/ 1 h 44"/>
                    <a:gd name="T22" fmla="*/ 1 w 42"/>
                    <a:gd name="T23" fmla="*/ 3 h 44"/>
                    <a:gd name="T24" fmla="*/ 1 w 42"/>
                    <a:gd name="T25" fmla="*/ 1 h 44"/>
                    <a:gd name="T26" fmla="*/ 1 w 42"/>
                    <a:gd name="T27" fmla="*/ 3 h 44"/>
                    <a:gd name="T28" fmla="*/ 1 w 42"/>
                    <a:gd name="T29" fmla="*/ 1 h 44"/>
                    <a:gd name="T30" fmla="*/ 2 w 42"/>
                    <a:gd name="T31" fmla="*/ 3 h 44"/>
                    <a:gd name="T32" fmla="*/ 1 w 42"/>
                    <a:gd name="T33" fmla="*/ 1 h 44"/>
                    <a:gd name="T34" fmla="*/ 2 w 42"/>
                    <a:gd name="T35" fmla="*/ 1 h 44"/>
                    <a:gd name="T36" fmla="*/ 2 w 42"/>
                    <a:gd name="T37" fmla="*/ 1 h 44"/>
                    <a:gd name="T38" fmla="*/ 2 w 42"/>
                    <a:gd name="T39" fmla="*/ 1 h 44"/>
                    <a:gd name="T40" fmla="*/ 1 w 42"/>
                    <a:gd name="T41" fmla="*/ 1 h 44"/>
                    <a:gd name="T42" fmla="*/ 2 w 42"/>
                    <a:gd name="T43" fmla="*/ 1 h 44"/>
                    <a:gd name="T44" fmla="*/ 1 w 42"/>
                    <a:gd name="T45" fmla="*/ 1 h 44"/>
                    <a:gd name="T46" fmla="*/ 1 w 42"/>
                    <a:gd name="T47" fmla="*/ 0 h 44"/>
                    <a:gd name="T48" fmla="*/ 1 w 42"/>
                    <a:gd name="T49" fmla="*/ 1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44"/>
                    <a:gd name="T77" fmla="*/ 42 w 4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44">
                      <a:moveTo>
                        <a:pt x="21" y="12"/>
                      </a:moveTo>
                      <a:lnTo>
                        <a:pt x="15" y="4"/>
                      </a:lnTo>
                      <a:lnTo>
                        <a:pt x="14" y="12"/>
                      </a:lnTo>
                      <a:lnTo>
                        <a:pt x="2" y="4"/>
                      </a:lnTo>
                      <a:lnTo>
                        <a:pt x="9" y="15"/>
                      </a:lnTo>
                      <a:lnTo>
                        <a:pt x="0" y="18"/>
                      </a:lnTo>
                      <a:lnTo>
                        <a:pt x="7" y="23"/>
                      </a:lnTo>
                      <a:lnTo>
                        <a:pt x="0" y="29"/>
                      </a:lnTo>
                      <a:lnTo>
                        <a:pt x="11" y="27"/>
                      </a:lnTo>
                      <a:lnTo>
                        <a:pt x="9" y="36"/>
                      </a:lnTo>
                      <a:lnTo>
                        <a:pt x="15" y="31"/>
                      </a:lnTo>
                      <a:lnTo>
                        <a:pt x="17" y="44"/>
                      </a:lnTo>
                      <a:lnTo>
                        <a:pt x="21" y="30"/>
                      </a:lnTo>
                      <a:lnTo>
                        <a:pt x="25" y="40"/>
                      </a:lnTo>
                      <a:lnTo>
                        <a:pt x="26" y="29"/>
                      </a:lnTo>
                      <a:lnTo>
                        <a:pt x="35" y="37"/>
                      </a:lnTo>
                      <a:lnTo>
                        <a:pt x="32" y="26"/>
                      </a:lnTo>
                      <a:lnTo>
                        <a:pt x="42" y="27"/>
                      </a:lnTo>
                      <a:lnTo>
                        <a:pt x="33" y="20"/>
                      </a:lnTo>
                      <a:lnTo>
                        <a:pt x="40" y="16"/>
                      </a:lnTo>
                      <a:lnTo>
                        <a:pt x="32" y="15"/>
                      </a:lnTo>
                      <a:lnTo>
                        <a:pt x="35" y="9"/>
                      </a:lnTo>
                      <a:lnTo>
                        <a:pt x="26" y="11"/>
                      </a:lnTo>
                      <a:lnTo>
                        <a:pt x="28" y="0"/>
                      </a:lnTo>
                      <a:lnTo>
                        <a:pt x="21" y="12"/>
                      </a:lnTo>
                      <a:close/>
                    </a:path>
                  </a:pathLst>
                </a:custGeom>
                <a:solidFill>
                  <a:srgbClr val="FFE300"/>
                </a:solidFill>
                <a:ln w="9525">
                  <a:noFill/>
                  <a:round/>
                  <a:headEnd/>
                  <a:tailEnd/>
                </a:ln>
              </p:spPr>
              <p:txBody>
                <a:bodyPr/>
                <a:lstStyle/>
                <a:p>
                  <a:endParaRPr lang="en-US"/>
                </a:p>
              </p:txBody>
            </p:sp>
            <p:sp>
              <p:nvSpPr>
                <p:cNvPr id="2626" name="Freeform 105"/>
                <p:cNvSpPr>
                  <a:spLocks noChangeAspect="1"/>
                </p:cNvSpPr>
                <p:nvPr/>
              </p:nvSpPr>
              <p:spPr bwMode="auto">
                <a:xfrm>
                  <a:off x="3886" y="658"/>
                  <a:ext cx="20" cy="21"/>
                </a:xfrm>
                <a:custGeom>
                  <a:avLst/>
                  <a:gdLst>
                    <a:gd name="T0" fmla="*/ 2 w 38"/>
                    <a:gd name="T1" fmla="*/ 1 h 42"/>
                    <a:gd name="T2" fmla="*/ 1 w 38"/>
                    <a:gd name="T3" fmla="*/ 1 h 42"/>
                    <a:gd name="T4" fmla="*/ 1 w 38"/>
                    <a:gd name="T5" fmla="*/ 1 h 42"/>
                    <a:gd name="T6" fmla="*/ 1 w 38"/>
                    <a:gd name="T7" fmla="*/ 1 h 42"/>
                    <a:gd name="T8" fmla="*/ 1 w 38"/>
                    <a:gd name="T9" fmla="*/ 1 h 42"/>
                    <a:gd name="T10" fmla="*/ 0 w 38"/>
                    <a:gd name="T11" fmla="*/ 1 h 42"/>
                    <a:gd name="T12" fmla="*/ 1 w 38"/>
                    <a:gd name="T13" fmla="*/ 1 h 42"/>
                    <a:gd name="T14" fmla="*/ 0 w 38"/>
                    <a:gd name="T15" fmla="*/ 1 h 42"/>
                    <a:gd name="T16" fmla="*/ 1 w 38"/>
                    <a:gd name="T17" fmla="*/ 1 h 42"/>
                    <a:gd name="T18" fmla="*/ 1 w 38"/>
                    <a:gd name="T19" fmla="*/ 3 h 42"/>
                    <a:gd name="T20" fmla="*/ 1 w 38"/>
                    <a:gd name="T21" fmla="*/ 1 h 42"/>
                    <a:gd name="T22" fmla="*/ 1 w 38"/>
                    <a:gd name="T23" fmla="*/ 3 h 42"/>
                    <a:gd name="T24" fmla="*/ 2 w 38"/>
                    <a:gd name="T25" fmla="*/ 1 h 42"/>
                    <a:gd name="T26" fmla="*/ 2 w 38"/>
                    <a:gd name="T27" fmla="*/ 3 h 42"/>
                    <a:gd name="T28" fmla="*/ 2 w 38"/>
                    <a:gd name="T29" fmla="*/ 1 h 42"/>
                    <a:gd name="T30" fmla="*/ 2 w 38"/>
                    <a:gd name="T31" fmla="*/ 3 h 42"/>
                    <a:gd name="T32" fmla="*/ 2 w 38"/>
                    <a:gd name="T33" fmla="*/ 1 h 42"/>
                    <a:gd name="T34" fmla="*/ 3 w 38"/>
                    <a:gd name="T35" fmla="*/ 1 h 42"/>
                    <a:gd name="T36" fmla="*/ 2 w 38"/>
                    <a:gd name="T37" fmla="*/ 1 h 42"/>
                    <a:gd name="T38" fmla="*/ 3 w 38"/>
                    <a:gd name="T39" fmla="*/ 1 h 42"/>
                    <a:gd name="T40" fmla="*/ 2 w 38"/>
                    <a:gd name="T41" fmla="*/ 1 h 42"/>
                    <a:gd name="T42" fmla="*/ 3 w 38"/>
                    <a:gd name="T43" fmla="*/ 1 h 42"/>
                    <a:gd name="T44" fmla="*/ 2 w 38"/>
                    <a:gd name="T45" fmla="*/ 1 h 42"/>
                    <a:gd name="T46" fmla="*/ 2 w 38"/>
                    <a:gd name="T47" fmla="*/ 0 h 42"/>
                    <a:gd name="T48" fmla="*/ 2 w 38"/>
                    <a:gd name="T49" fmla="*/ 1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42"/>
                    <a:gd name="T77" fmla="*/ 38 w 38"/>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42">
                      <a:moveTo>
                        <a:pt x="19" y="11"/>
                      </a:moveTo>
                      <a:lnTo>
                        <a:pt x="15" y="4"/>
                      </a:lnTo>
                      <a:lnTo>
                        <a:pt x="12" y="12"/>
                      </a:lnTo>
                      <a:lnTo>
                        <a:pt x="1" y="4"/>
                      </a:lnTo>
                      <a:lnTo>
                        <a:pt x="8" y="15"/>
                      </a:lnTo>
                      <a:lnTo>
                        <a:pt x="0" y="17"/>
                      </a:lnTo>
                      <a:lnTo>
                        <a:pt x="7" y="22"/>
                      </a:lnTo>
                      <a:lnTo>
                        <a:pt x="0" y="28"/>
                      </a:lnTo>
                      <a:lnTo>
                        <a:pt x="9" y="26"/>
                      </a:lnTo>
                      <a:lnTo>
                        <a:pt x="8" y="33"/>
                      </a:lnTo>
                      <a:lnTo>
                        <a:pt x="13" y="29"/>
                      </a:lnTo>
                      <a:lnTo>
                        <a:pt x="15" y="42"/>
                      </a:lnTo>
                      <a:lnTo>
                        <a:pt x="19" y="29"/>
                      </a:lnTo>
                      <a:lnTo>
                        <a:pt x="23" y="37"/>
                      </a:lnTo>
                      <a:lnTo>
                        <a:pt x="24" y="28"/>
                      </a:lnTo>
                      <a:lnTo>
                        <a:pt x="31" y="35"/>
                      </a:lnTo>
                      <a:lnTo>
                        <a:pt x="30" y="25"/>
                      </a:lnTo>
                      <a:lnTo>
                        <a:pt x="38" y="25"/>
                      </a:lnTo>
                      <a:lnTo>
                        <a:pt x="31" y="19"/>
                      </a:lnTo>
                      <a:lnTo>
                        <a:pt x="37" y="15"/>
                      </a:lnTo>
                      <a:lnTo>
                        <a:pt x="29" y="14"/>
                      </a:lnTo>
                      <a:lnTo>
                        <a:pt x="33" y="8"/>
                      </a:lnTo>
                      <a:lnTo>
                        <a:pt x="24" y="10"/>
                      </a:lnTo>
                      <a:lnTo>
                        <a:pt x="26" y="0"/>
                      </a:lnTo>
                      <a:lnTo>
                        <a:pt x="19" y="11"/>
                      </a:lnTo>
                      <a:close/>
                    </a:path>
                  </a:pathLst>
                </a:custGeom>
                <a:solidFill>
                  <a:srgbClr val="FFE600"/>
                </a:solidFill>
                <a:ln w="9525">
                  <a:noFill/>
                  <a:round/>
                  <a:headEnd/>
                  <a:tailEnd/>
                </a:ln>
              </p:spPr>
              <p:txBody>
                <a:bodyPr/>
                <a:lstStyle/>
                <a:p>
                  <a:endParaRPr lang="en-US"/>
                </a:p>
              </p:txBody>
            </p:sp>
            <p:sp>
              <p:nvSpPr>
                <p:cNvPr id="2627" name="Freeform 106"/>
                <p:cNvSpPr>
                  <a:spLocks noChangeAspect="1"/>
                </p:cNvSpPr>
                <p:nvPr/>
              </p:nvSpPr>
              <p:spPr bwMode="auto">
                <a:xfrm>
                  <a:off x="3887" y="659"/>
                  <a:ext cx="18" cy="19"/>
                </a:xfrm>
                <a:custGeom>
                  <a:avLst/>
                  <a:gdLst>
                    <a:gd name="T0" fmla="*/ 1 w 36"/>
                    <a:gd name="T1" fmla="*/ 0 h 39"/>
                    <a:gd name="T2" fmla="*/ 1 w 36"/>
                    <a:gd name="T3" fmla="*/ 0 h 39"/>
                    <a:gd name="T4" fmla="*/ 1 w 36"/>
                    <a:gd name="T5" fmla="*/ 0 h 39"/>
                    <a:gd name="T6" fmla="*/ 1 w 36"/>
                    <a:gd name="T7" fmla="*/ 0 h 39"/>
                    <a:gd name="T8" fmla="*/ 1 w 36"/>
                    <a:gd name="T9" fmla="*/ 0 h 39"/>
                    <a:gd name="T10" fmla="*/ 0 w 36"/>
                    <a:gd name="T11" fmla="*/ 1 h 39"/>
                    <a:gd name="T12" fmla="*/ 1 w 36"/>
                    <a:gd name="T13" fmla="*/ 1 h 39"/>
                    <a:gd name="T14" fmla="*/ 0 w 36"/>
                    <a:gd name="T15" fmla="*/ 1 h 39"/>
                    <a:gd name="T16" fmla="*/ 1 w 36"/>
                    <a:gd name="T17" fmla="*/ 1 h 39"/>
                    <a:gd name="T18" fmla="*/ 1 w 36"/>
                    <a:gd name="T19" fmla="*/ 2 h 39"/>
                    <a:gd name="T20" fmla="*/ 1 w 36"/>
                    <a:gd name="T21" fmla="*/ 1 h 39"/>
                    <a:gd name="T22" fmla="*/ 1 w 36"/>
                    <a:gd name="T23" fmla="*/ 2 h 39"/>
                    <a:gd name="T24" fmla="*/ 1 w 36"/>
                    <a:gd name="T25" fmla="*/ 1 h 39"/>
                    <a:gd name="T26" fmla="*/ 1 w 36"/>
                    <a:gd name="T27" fmla="*/ 2 h 39"/>
                    <a:gd name="T28" fmla="*/ 1 w 36"/>
                    <a:gd name="T29" fmla="*/ 1 h 39"/>
                    <a:gd name="T30" fmla="*/ 1 w 36"/>
                    <a:gd name="T31" fmla="*/ 2 h 39"/>
                    <a:gd name="T32" fmla="*/ 1 w 36"/>
                    <a:gd name="T33" fmla="*/ 1 h 39"/>
                    <a:gd name="T34" fmla="*/ 2 w 36"/>
                    <a:gd name="T35" fmla="*/ 1 h 39"/>
                    <a:gd name="T36" fmla="*/ 1 w 36"/>
                    <a:gd name="T37" fmla="*/ 1 h 39"/>
                    <a:gd name="T38" fmla="*/ 2 w 36"/>
                    <a:gd name="T39" fmla="*/ 0 h 39"/>
                    <a:gd name="T40" fmla="*/ 1 w 36"/>
                    <a:gd name="T41" fmla="*/ 0 h 39"/>
                    <a:gd name="T42" fmla="*/ 1 w 36"/>
                    <a:gd name="T43" fmla="*/ 0 h 39"/>
                    <a:gd name="T44" fmla="*/ 1 w 36"/>
                    <a:gd name="T45" fmla="*/ 0 h 39"/>
                    <a:gd name="T46" fmla="*/ 1 w 36"/>
                    <a:gd name="T47" fmla="*/ 0 h 39"/>
                    <a:gd name="T48" fmla="*/ 1 w 36"/>
                    <a:gd name="T49" fmla="*/ 0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
                    <a:gd name="T76" fmla="*/ 0 h 39"/>
                    <a:gd name="T77" fmla="*/ 36 w 3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 h="39">
                      <a:moveTo>
                        <a:pt x="18" y="11"/>
                      </a:moveTo>
                      <a:lnTo>
                        <a:pt x="14" y="5"/>
                      </a:lnTo>
                      <a:lnTo>
                        <a:pt x="12" y="11"/>
                      </a:lnTo>
                      <a:lnTo>
                        <a:pt x="1" y="5"/>
                      </a:lnTo>
                      <a:lnTo>
                        <a:pt x="8" y="14"/>
                      </a:lnTo>
                      <a:lnTo>
                        <a:pt x="0" y="16"/>
                      </a:lnTo>
                      <a:lnTo>
                        <a:pt x="7" y="21"/>
                      </a:lnTo>
                      <a:lnTo>
                        <a:pt x="0" y="27"/>
                      </a:lnTo>
                      <a:lnTo>
                        <a:pt x="10" y="25"/>
                      </a:lnTo>
                      <a:lnTo>
                        <a:pt x="8" y="32"/>
                      </a:lnTo>
                      <a:lnTo>
                        <a:pt x="12" y="28"/>
                      </a:lnTo>
                      <a:lnTo>
                        <a:pt x="14" y="39"/>
                      </a:lnTo>
                      <a:lnTo>
                        <a:pt x="18" y="27"/>
                      </a:lnTo>
                      <a:lnTo>
                        <a:pt x="22" y="35"/>
                      </a:lnTo>
                      <a:lnTo>
                        <a:pt x="23" y="27"/>
                      </a:lnTo>
                      <a:lnTo>
                        <a:pt x="30" y="32"/>
                      </a:lnTo>
                      <a:lnTo>
                        <a:pt x="28" y="24"/>
                      </a:lnTo>
                      <a:lnTo>
                        <a:pt x="36" y="24"/>
                      </a:lnTo>
                      <a:lnTo>
                        <a:pt x="29" y="18"/>
                      </a:lnTo>
                      <a:lnTo>
                        <a:pt x="35" y="14"/>
                      </a:lnTo>
                      <a:lnTo>
                        <a:pt x="28" y="13"/>
                      </a:lnTo>
                      <a:lnTo>
                        <a:pt x="30" y="9"/>
                      </a:lnTo>
                      <a:lnTo>
                        <a:pt x="23" y="10"/>
                      </a:lnTo>
                      <a:lnTo>
                        <a:pt x="23" y="0"/>
                      </a:lnTo>
                      <a:lnTo>
                        <a:pt x="18" y="11"/>
                      </a:lnTo>
                      <a:close/>
                    </a:path>
                  </a:pathLst>
                </a:custGeom>
                <a:solidFill>
                  <a:srgbClr val="FFE900"/>
                </a:solidFill>
                <a:ln w="9525">
                  <a:noFill/>
                  <a:round/>
                  <a:headEnd/>
                  <a:tailEnd/>
                </a:ln>
              </p:spPr>
              <p:txBody>
                <a:bodyPr/>
                <a:lstStyle/>
                <a:p>
                  <a:endParaRPr lang="en-US"/>
                </a:p>
              </p:txBody>
            </p:sp>
            <p:sp>
              <p:nvSpPr>
                <p:cNvPr id="2628" name="Freeform 107"/>
                <p:cNvSpPr>
                  <a:spLocks noChangeAspect="1"/>
                </p:cNvSpPr>
                <p:nvPr/>
              </p:nvSpPr>
              <p:spPr bwMode="auto">
                <a:xfrm>
                  <a:off x="3888" y="659"/>
                  <a:ext cx="16" cy="18"/>
                </a:xfrm>
                <a:custGeom>
                  <a:avLst/>
                  <a:gdLst>
                    <a:gd name="T0" fmla="*/ 1 w 34"/>
                    <a:gd name="T1" fmla="*/ 1 h 36"/>
                    <a:gd name="T2" fmla="*/ 0 w 34"/>
                    <a:gd name="T3" fmla="*/ 1 h 36"/>
                    <a:gd name="T4" fmla="*/ 0 w 34"/>
                    <a:gd name="T5" fmla="*/ 1 h 36"/>
                    <a:gd name="T6" fmla="*/ 0 w 34"/>
                    <a:gd name="T7" fmla="*/ 1 h 36"/>
                    <a:gd name="T8" fmla="*/ 0 w 34"/>
                    <a:gd name="T9" fmla="*/ 1 h 36"/>
                    <a:gd name="T10" fmla="*/ 0 w 34"/>
                    <a:gd name="T11" fmla="*/ 1 h 36"/>
                    <a:gd name="T12" fmla="*/ 0 w 34"/>
                    <a:gd name="T13" fmla="*/ 1 h 36"/>
                    <a:gd name="T14" fmla="*/ 0 w 34"/>
                    <a:gd name="T15" fmla="*/ 1 h 36"/>
                    <a:gd name="T16" fmla="*/ 0 w 34"/>
                    <a:gd name="T17" fmla="*/ 1 h 36"/>
                    <a:gd name="T18" fmla="*/ 0 w 34"/>
                    <a:gd name="T19" fmla="*/ 1 h 36"/>
                    <a:gd name="T20" fmla="*/ 0 w 34"/>
                    <a:gd name="T21" fmla="*/ 1 h 36"/>
                    <a:gd name="T22" fmla="*/ 0 w 34"/>
                    <a:gd name="T23" fmla="*/ 2 h 36"/>
                    <a:gd name="T24" fmla="*/ 1 w 34"/>
                    <a:gd name="T25" fmla="*/ 1 h 36"/>
                    <a:gd name="T26" fmla="*/ 1 w 34"/>
                    <a:gd name="T27" fmla="*/ 2 h 36"/>
                    <a:gd name="T28" fmla="*/ 1 w 34"/>
                    <a:gd name="T29" fmla="*/ 1 h 36"/>
                    <a:gd name="T30" fmla="*/ 1 w 34"/>
                    <a:gd name="T31" fmla="*/ 1 h 36"/>
                    <a:gd name="T32" fmla="*/ 1 w 34"/>
                    <a:gd name="T33" fmla="*/ 1 h 36"/>
                    <a:gd name="T34" fmla="*/ 2 w 34"/>
                    <a:gd name="T35" fmla="*/ 1 h 36"/>
                    <a:gd name="T36" fmla="*/ 1 w 34"/>
                    <a:gd name="T37" fmla="*/ 1 h 36"/>
                    <a:gd name="T38" fmla="*/ 1 w 34"/>
                    <a:gd name="T39" fmla="*/ 1 h 36"/>
                    <a:gd name="T40" fmla="*/ 1 w 34"/>
                    <a:gd name="T41" fmla="*/ 1 h 36"/>
                    <a:gd name="T42" fmla="*/ 1 w 34"/>
                    <a:gd name="T43" fmla="*/ 1 h 36"/>
                    <a:gd name="T44" fmla="*/ 1 w 34"/>
                    <a:gd name="T45" fmla="*/ 1 h 36"/>
                    <a:gd name="T46" fmla="*/ 1 w 34"/>
                    <a:gd name="T47" fmla="*/ 0 h 36"/>
                    <a:gd name="T48" fmla="*/ 1 w 34"/>
                    <a:gd name="T49" fmla="*/ 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36"/>
                    <a:gd name="T77" fmla="*/ 34 w 34"/>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36">
                      <a:moveTo>
                        <a:pt x="17" y="9"/>
                      </a:moveTo>
                      <a:lnTo>
                        <a:pt x="13" y="4"/>
                      </a:lnTo>
                      <a:lnTo>
                        <a:pt x="11" y="9"/>
                      </a:lnTo>
                      <a:lnTo>
                        <a:pt x="0" y="4"/>
                      </a:lnTo>
                      <a:lnTo>
                        <a:pt x="7" y="12"/>
                      </a:lnTo>
                      <a:lnTo>
                        <a:pt x="0" y="14"/>
                      </a:lnTo>
                      <a:lnTo>
                        <a:pt x="6" y="19"/>
                      </a:lnTo>
                      <a:lnTo>
                        <a:pt x="0" y="23"/>
                      </a:lnTo>
                      <a:lnTo>
                        <a:pt x="9" y="23"/>
                      </a:lnTo>
                      <a:lnTo>
                        <a:pt x="7" y="29"/>
                      </a:lnTo>
                      <a:lnTo>
                        <a:pt x="11" y="26"/>
                      </a:lnTo>
                      <a:lnTo>
                        <a:pt x="13" y="36"/>
                      </a:lnTo>
                      <a:lnTo>
                        <a:pt x="17" y="25"/>
                      </a:lnTo>
                      <a:lnTo>
                        <a:pt x="21" y="33"/>
                      </a:lnTo>
                      <a:lnTo>
                        <a:pt x="21" y="23"/>
                      </a:lnTo>
                      <a:lnTo>
                        <a:pt x="28" y="30"/>
                      </a:lnTo>
                      <a:lnTo>
                        <a:pt x="27" y="21"/>
                      </a:lnTo>
                      <a:lnTo>
                        <a:pt x="34" y="22"/>
                      </a:lnTo>
                      <a:lnTo>
                        <a:pt x="27" y="18"/>
                      </a:lnTo>
                      <a:lnTo>
                        <a:pt x="32" y="14"/>
                      </a:lnTo>
                      <a:lnTo>
                        <a:pt x="25" y="12"/>
                      </a:lnTo>
                      <a:lnTo>
                        <a:pt x="28" y="7"/>
                      </a:lnTo>
                      <a:lnTo>
                        <a:pt x="22" y="8"/>
                      </a:lnTo>
                      <a:lnTo>
                        <a:pt x="22" y="0"/>
                      </a:lnTo>
                      <a:lnTo>
                        <a:pt x="17" y="9"/>
                      </a:lnTo>
                      <a:close/>
                    </a:path>
                  </a:pathLst>
                </a:custGeom>
                <a:solidFill>
                  <a:srgbClr val="FFEC00"/>
                </a:solidFill>
                <a:ln w="9525">
                  <a:noFill/>
                  <a:round/>
                  <a:headEnd/>
                  <a:tailEnd/>
                </a:ln>
              </p:spPr>
              <p:txBody>
                <a:bodyPr/>
                <a:lstStyle/>
                <a:p>
                  <a:endParaRPr lang="en-US"/>
                </a:p>
              </p:txBody>
            </p:sp>
            <p:sp>
              <p:nvSpPr>
                <p:cNvPr id="2629" name="Freeform 108"/>
                <p:cNvSpPr>
                  <a:spLocks noChangeAspect="1"/>
                </p:cNvSpPr>
                <p:nvPr/>
              </p:nvSpPr>
              <p:spPr bwMode="auto">
                <a:xfrm>
                  <a:off x="3888" y="660"/>
                  <a:ext cx="16" cy="17"/>
                </a:xfrm>
                <a:custGeom>
                  <a:avLst/>
                  <a:gdLst>
                    <a:gd name="T0" fmla="*/ 1 w 30"/>
                    <a:gd name="T1" fmla="*/ 1 h 33"/>
                    <a:gd name="T2" fmla="*/ 1 w 30"/>
                    <a:gd name="T3" fmla="*/ 1 h 33"/>
                    <a:gd name="T4" fmla="*/ 1 w 30"/>
                    <a:gd name="T5" fmla="*/ 1 h 33"/>
                    <a:gd name="T6" fmla="*/ 0 w 30"/>
                    <a:gd name="T7" fmla="*/ 1 h 33"/>
                    <a:gd name="T8" fmla="*/ 1 w 30"/>
                    <a:gd name="T9" fmla="*/ 1 h 33"/>
                    <a:gd name="T10" fmla="*/ 0 w 30"/>
                    <a:gd name="T11" fmla="*/ 1 h 33"/>
                    <a:gd name="T12" fmla="*/ 1 w 30"/>
                    <a:gd name="T13" fmla="*/ 2 h 33"/>
                    <a:gd name="T14" fmla="*/ 0 w 30"/>
                    <a:gd name="T15" fmla="*/ 2 h 33"/>
                    <a:gd name="T16" fmla="*/ 1 w 30"/>
                    <a:gd name="T17" fmla="*/ 2 h 33"/>
                    <a:gd name="T18" fmla="*/ 1 w 30"/>
                    <a:gd name="T19" fmla="*/ 2 h 33"/>
                    <a:gd name="T20" fmla="*/ 1 w 30"/>
                    <a:gd name="T21" fmla="*/ 2 h 33"/>
                    <a:gd name="T22" fmla="*/ 1 w 30"/>
                    <a:gd name="T23" fmla="*/ 3 h 33"/>
                    <a:gd name="T24" fmla="*/ 1 w 30"/>
                    <a:gd name="T25" fmla="*/ 2 h 33"/>
                    <a:gd name="T26" fmla="*/ 2 w 30"/>
                    <a:gd name="T27" fmla="*/ 2 h 33"/>
                    <a:gd name="T28" fmla="*/ 2 w 30"/>
                    <a:gd name="T29" fmla="*/ 2 h 33"/>
                    <a:gd name="T30" fmla="*/ 2 w 30"/>
                    <a:gd name="T31" fmla="*/ 2 h 33"/>
                    <a:gd name="T32" fmla="*/ 2 w 30"/>
                    <a:gd name="T33" fmla="*/ 2 h 33"/>
                    <a:gd name="T34" fmla="*/ 3 w 30"/>
                    <a:gd name="T35" fmla="*/ 2 h 33"/>
                    <a:gd name="T36" fmla="*/ 2 w 30"/>
                    <a:gd name="T37" fmla="*/ 2 h 33"/>
                    <a:gd name="T38" fmla="*/ 2 w 30"/>
                    <a:gd name="T39" fmla="*/ 1 h 33"/>
                    <a:gd name="T40" fmla="*/ 2 w 30"/>
                    <a:gd name="T41" fmla="*/ 1 h 33"/>
                    <a:gd name="T42" fmla="*/ 2 w 30"/>
                    <a:gd name="T43" fmla="*/ 1 h 33"/>
                    <a:gd name="T44" fmla="*/ 2 w 30"/>
                    <a:gd name="T45" fmla="*/ 1 h 33"/>
                    <a:gd name="T46" fmla="*/ 2 w 30"/>
                    <a:gd name="T47" fmla="*/ 0 h 33"/>
                    <a:gd name="T48" fmla="*/ 1 w 30"/>
                    <a:gd name="T49" fmla="*/ 1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33"/>
                    <a:gd name="T77" fmla="*/ 30 w 30"/>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33">
                      <a:moveTo>
                        <a:pt x="15" y="8"/>
                      </a:moveTo>
                      <a:lnTo>
                        <a:pt x="11" y="3"/>
                      </a:lnTo>
                      <a:lnTo>
                        <a:pt x="9" y="10"/>
                      </a:lnTo>
                      <a:lnTo>
                        <a:pt x="0" y="3"/>
                      </a:lnTo>
                      <a:lnTo>
                        <a:pt x="7" y="11"/>
                      </a:lnTo>
                      <a:lnTo>
                        <a:pt x="0" y="14"/>
                      </a:lnTo>
                      <a:lnTo>
                        <a:pt x="5" y="18"/>
                      </a:lnTo>
                      <a:lnTo>
                        <a:pt x="0" y="22"/>
                      </a:lnTo>
                      <a:lnTo>
                        <a:pt x="8" y="21"/>
                      </a:lnTo>
                      <a:lnTo>
                        <a:pt x="7" y="26"/>
                      </a:lnTo>
                      <a:lnTo>
                        <a:pt x="11" y="24"/>
                      </a:lnTo>
                      <a:lnTo>
                        <a:pt x="12" y="33"/>
                      </a:lnTo>
                      <a:lnTo>
                        <a:pt x="15" y="22"/>
                      </a:lnTo>
                      <a:lnTo>
                        <a:pt x="18" y="31"/>
                      </a:lnTo>
                      <a:lnTo>
                        <a:pt x="19" y="22"/>
                      </a:lnTo>
                      <a:lnTo>
                        <a:pt x="25" y="28"/>
                      </a:lnTo>
                      <a:lnTo>
                        <a:pt x="23" y="20"/>
                      </a:lnTo>
                      <a:lnTo>
                        <a:pt x="30" y="21"/>
                      </a:lnTo>
                      <a:lnTo>
                        <a:pt x="25" y="17"/>
                      </a:lnTo>
                      <a:lnTo>
                        <a:pt x="29" y="13"/>
                      </a:lnTo>
                      <a:lnTo>
                        <a:pt x="23" y="11"/>
                      </a:lnTo>
                      <a:lnTo>
                        <a:pt x="26" y="7"/>
                      </a:lnTo>
                      <a:lnTo>
                        <a:pt x="19" y="8"/>
                      </a:lnTo>
                      <a:lnTo>
                        <a:pt x="20" y="0"/>
                      </a:lnTo>
                      <a:lnTo>
                        <a:pt x="15" y="8"/>
                      </a:lnTo>
                      <a:close/>
                    </a:path>
                  </a:pathLst>
                </a:custGeom>
                <a:solidFill>
                  <a:srgbClr val="FFEE00"/>
                </a:solidFill>
                <a:ln w="9525">
                  <a:noFill/>
                  <a:round/>
                  <a:headEnd/>
                  <a:tailEnd/>
                </a:ln>
              </p:spPr>
              <p:txBody>
                <a:bodyPr/>
                <a:lstStyle/>
                <a:p>
                  <a:endParaRPr lang="en-US"/>
                </a:p>
              </p:txBody>
            </p:sp>
            <p:sp>
              <p:nvSpPr>
                <p:cNvPr id="2630" name="Freeform 109"/>
                <p:cNvSpPr>
                  <a:spLocks noChangeAspect="1"/>
                </p:cNvSpPr>
                <p:nvPr/>
              </p:nvSpPr>
              <p:spPr bwMode="auto">
                <a:xfrm>
                  <a:off x="3889" y="661"/>
                  <a:ext cx="14" cy="15"/>
                </a:xfrm>
                <a:custGeom>
                  <a:avLst/>
                  <a:gdLst>
                    <a:gd name="T0" fmla="*/ 1 w 28"/>
                    <a:gd name="T1" fmla="*/ 1 h 30"/>
                    <a:gd name="T2" fmla="*/ 1 w 28"/>
                    <a:gd name="T3" fmla="*/ 1 h 30"/>
                    <a:gd name="T4" fmla="*/ 1 w 28"/>
                    <a:gd name="T5" fmla="*/ 1 h 30"/>
                    <a:gd name="T6" fmla="*/ 0 w 28"/>
                    <a:gd name="T7" fmla="*/ 1 h 30"/>
                    <a:gd name="T8" fmla="*/ 1 w 28"/>
                    <a:gd name="T9" fmla="*/ 1 h 30"/>
                    <a:gd name="T10" fmla="*/ 0 w 28"/>
                    <a:gd name="T11" fmla="*/ 1 h 30"/>
                    <a:gd name="T12" fmla="*/ 1 w 28"/>
                    <a:gd name="T13" fmla="*/ 1 h 30"/>
                    <a:gd name="T14" fmla="*/ 0 w 28"/>
                    <a:gd name="T15" fmla="*/ 2 h 30"/>
                    <a:gd name="T16" fmla="*/ 1 w 28"/>
                    <a:gd name="T17" fmla="*/ 2 h 30"/>
                    <a:gd name="T18" fmla="*/ 1 w 28"/>
                    <a:gd name="T19" fmla="*/ 2 h 30"/>
                    <a:gd name="T20" fmla="*/ 1 w 28"/>
                    <a:gd name="T21" fmla="*/ 2 h 30"/>
                    <a:gd name="T22" fmla="*/ 1 w 28"/>
                    <a:gd name="T23" fmla="*/ 2 h 30"/>
                    <a:gd name="T24" fmla="*/ 1 w 28"/>
                    <a:gd name="T25" fmla="*/ 2 h 30"/>
                    <a:gd name="T26" fmla="*/ 2 w 28"/>
                    <a:gd name="T27" fmla="*/ 2 h 30"/>
                    <a:gd name="T28" fmla="*/ 2 w 28"/>
                    <a:gd name="T29" fmla="*/ 2 h 30"/>
                    <a:gd name="T30" fmla="*/ 2 w 28"/>
                    <a:gd name="T31" fmla="*/ 2 h 30"/>
                    <a:gd name="T32" fmla="*/ 2 w 28"/>
                    <a:gd name="T33" fmla="*/ 2 h 30"/>
                    <a:gd name="T34" fmla="*/ 2 w 28"/>
                    <a:gd name="T35" fmla="*/ 2 h 30"/>
                    <a:gd name="T36" fmla="*/ 2 w 28"/>
                    <a:gd name="T37" fmla="*/ 1 h 30"/>
                    <a:gd name="T38" fmla="*/ 2 w 28"/>
                    <a:gd name="T39" fmla="*/ 1 h 30"/>
                    <a:gd name="T40" fmla="*/ 2 w 28"/>
                    <a:gd name="T41" fmla="*/ 1 h 30"/>
                    <a:gd name="T42" fmla="*/ 2 w 28"/>
                    <a:gd name="T43" fmla="*/ 1 h 30"/>
                    <a:gd name="T44" fmla="*/ 2 w 28"/>
                    <a:gd name="T45" fmla="*/ 1 h 30"/>
                    <a:gd name="T46" fmla="*/ 2 w 28"/>
                    <a:gd name="T47" fmla="*/ 0 h 30"/>
                    <a:gd name="T48" fmla="*/ 1 w 28"/>
                    <a:gd name="T49" fmla="*/ 1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30"/>
                    <a:gd name="T77" fmla="*/ 28 w 28"/>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30">
                      <a:moveTo>
                        <a:pt x="14" y="8"/>
                      </a:moveTo>
                      <a:lnTo>
                        <a:pt x="11" y="2"/>
                      </a:lnTo>
                      <a:lnTo>
                        <a:pt x="10" y="8"/>
                      </a:lnTo>
                      <a:lnTo>
                        <a:pt x="0" y="2"/>
                      </a:lnTo>
                      <a:lnTo>
                        <a:pt x="6" y="11"/>
                      </a:lnTo>
                      <a:lnTo>
                        <a:pt x="0" y="12"/>
                      </a:lnTo>
                      <a:lnTo>
                        <a:pt x="6" y="16"/>
                      </a:lnTo>
                      <a:lnTo>
                        <a:pt x="0" y="20"/>
                      </a:lnTo>
                      <a:lnTo>
                        <a:pt x="7" y="19"/>
                      </a:lnTo>
                      <a:lnTo>
                        <a:pt x="6" y="24"/>
                      </a:lnTo>
                      <a:lnTo>
                        <a:pt x="10" y="22"/>
                      </a:lnTo>
                      <a:lnTo>
                        <a:pt x="11" y="30"/>
                      </a:lnTo>
                      <a:lnTo>
                        <a:pt x="14" y="20"/>
                      </a:lnTo>
                      <a:lnTo>
                        <a:pt x="17" y="27"/>
                      </a:lnTo>
                      <a:lnTo>
                        <a:pt x="18" y="20"/>
                      </a:lnTo>
                      <a:lnTo>
                        <a:pt x="24" y="24"/>
                      </a:lnTo>
                      <a:lnTo>
                        <a:pt x="21" y="18"/>
                      </a:lnTo>
                      <a:lnTo>
                        <a:pt x="28" y="18"/>
                      </a:lnTo>
                      <a:lnTo>
                        <a:pt x="22" y="15"/>
                      </a:lnTo>
                      <a:lnTo>
                        <a:pt x="26" y="11"/>
                      </a:lnTo>
                      <a:lnTo>
                        <a:pt x="21" y="9"/>
                      </a:lnTo>
                      <a:lnTo>
                        <a:pt x="24" y="5"/>
                      </a:lnTo>
                      <a:lnTo>
                        <a:pt x="18" y="6"/>
                      </a:lnTo>
                      <a:lnTo>
                        <a:pt x="18" y="0"/>
                      </a:lnTo>
                      <a:lnTo>
                        <a:pt x="14" y="8"/>
                      </a:lnTo>
                      <a:close/>
                    </a:path>
                  </a:pathLst>
                </a:custGeom>
                <a:solidFill>
                  <a:srgbClr val="FFF100"/>
                </a:solidFill>
                <a:ln w="9525">
                  <a:noFill/>
                  <a:round/>
                  <a:headEnd/>
                  <a:tailEnd/>
                </a:ln>
              </p:spPr>
              <p:txBody>
                <a:bodyPr/>
                <a:lstStyle/>
                <a:p>
                  <a:endParaRPr lang="en-US"/>
                </a:p>
              </p:txBody>
            </p:sp>
            <p:sp>
              <p:nvSpPr>
                <p:cNvPr id="2631" name="Freeform 110"/>
                <p:cNvSpPr>
                  <a:spLocks noChangeAspect="1"/>
                </p:cNvSpPr>
                <p:nvPr/>
              </p:nvSpPr>
              <p:spPr bwMode="auto">
                <a:xfrm>
                  <a:off x="3890" y="661"/>
                  <a:ext cx="13" cy="14"/>
                </a:xfrm>
                <a:custGeom>
                  <a:avLst/>
                  <a:gdLst>
                    <a:gd name="T0" fmla="*/ 1 w 26"/>
                    <a:gd name="T1" fmla="*/ 1 h 28"/>
                    <a:gd name="T2" fmla="*/ 1 w 26"/>
                    <a:gd name="T3" fmla="*/ 1 h 28"/>
                    <a:gd name="T4" fmla="*/ 1 w 26"/>
                    <a:gd name="T5" fmla="*/ 1 h 28"/>
                    <a:gd name="T6" fmla="*/ 0 w 26"/>
                    <a:gd name="T7" fmla="*/ 1 h 28"/>
                    <a:gd name="T8" fmla="*/ 1 w 26"/>
                    <a:gd name="T9" fmla="*/ 1 h 28"/>
                    <a:gd name="T10" fmla="*/ 0 w 26"/>
                    <a:gd name="T11" fmla="*/ 1 h 28"/>
                    <a:gd name="T12" fmla="*/ 1 w 26"/>
                    <a:gd name="T13" fmla="*/ 1 h 28"/>
                    <a:gd name="T14" fmla="*/ 0 w 26"/>
                    <a:gd name="T15" fmla="*/ 2 h 28"/>
                    <a:gd name="T16" fmla="*/ 1 w 26"/>
                    <a:gd name="T17" fmla="*/ 2 h 28"/>
                    <a:gd name="T18" fmla="*/ 1 w 26"/>
                    <a:gd name="T19" fmla="*/ 2 h 28"/>
                    <a:gd name="T20" fmla="*/ 1 w 26"/>
                    <a:gd name="T21" fmla="*/ 2 h 28"/>
                    <a:gd name="T22" fmla="*/ 1 w 26"/>
                    <a:gd name="T23" fmla="*/ 2 h 28"/>
                    <a:gd name="T24" fmla="*/ 1 w 26"/>
                    <a:gd name="T25" fmla="*/ 2 h 28"/>
                    <a:gd name="T26" fmla="*/ 1 w 26"/>
                    <a:gd name="T27" fmla="*/ 2 h 28"/>
                    <a:gd name="T28" fmla="*/ 1 w 26"/>
                    <a:gd name="T29" fmla="*/ 2 h 28"/>
                    <a:gd name="T30" fmla="*/ 2 w 26"/>
                    <a:gd name="T31" fmla="*/ 2 h 28"/>
                    <a:gd name="T32" fmla="*/ 2 w 26"/>
                    <a:gd name="T33" fmla="*/ 2 h 28"/>
                    <a:gd name="T34" fmla="*/ 2 w 26"/>
                    <a:gd name="T35" fmla="*/ 2 h 28"/>
                    <a:gd name="T36" fmla="*/ 2 w 26"/>
                    <a:gd name="T37" fmla="*/ 1 h 28"/>
                    <a:gd name="T38" fmla="*/ 2 w 26"/>
                    <a:gd name="T39" fmla="*/ 1 h 28"/>
                    <a:gd name="T40" fmla="*/ 2 w 26"/>
                    <a:gd name="T41" fmla="*/ 1 h 28"/>
                    <a:gd name="T42" fmla="*/ 2 w 26"/>
                    <a:gd name="T43" fmla="*/ 1 h 28"/>
                    <a:gd name="T44" fmla="*/ 1 w 26"/>
                    <a:gd name="T45" fmla="*/ 1 h 28"/>
                    <a:gd name="T46" fmla="*/ 2 w 26"/>
                    <a:gd name="T47" fmla="*/ 0 h 28"/>
                    <a:gd name="T48" fmla="*/ 1 w 26"/>
                    <a:gd name="T49" fmla="*/ 1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28"/>
                    <a:gd name="T77" fmla="*/ 26 w 2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28">
                      <a:moveTo>
                        <a:pt x="12" y="7"/>
                      </a:moveTo>
                      <a:lnTo>
                        <a:pt x="9" y="3"/>
                      </a:lnTo>
                      <a:lnTo>
                        <a:pt x="8" y="8"/>
                      </a:lnTo>
                      <a:lnTo>
                        <a:pt x="0" y="3"/>
                      </a:lnTo>
                      <a:lnTo>
                        <a:pt x="5" y="10"/>
                      </a:lnTo>
                      <a:lnTo>
                        <a:pt x="0" y="11"/>
                      </a:lnTo>
                      <a:lnTo>
                        <a:pt x="4" y="15"/>
                      </a:lnTo>
                      <a:lnTo>
                        <a:pt x="0" y="18"/>
                      </a:lnTo>
                      <a:lnTo>
                        <a:pt x="6" y="18"/>
                      </a:lnTo>
                      <a:lnTo>
                        <a:pt x="5" y="22"/>
                      </a:lnTo>
                      <a:lnTo>
                        <a:pt x="9" y="19"/>
                      </a:lnTo>
                      <a:lnTo>
                        <a:pt x="9" y="28"/>
                      </a:lnTo>
                      <a:lnTo>
                        <a:pt x="12" y="19"/>
                      </a:lnTo>
                      <a:lnTo>
                        <a:pt x="16" y="25"/>
                      </a:lnTo>
                      <a:lnTo>
                        <a:pt x="16" y="18"/>
                      </a:lnTo>
                      <a:lnTo>
                        <a:pt x="22" y="23"/>
                      </a:lnTo>
                      <a:lnTo>
                        <a:pt x="20" y="17"/>
                      </a:lnTo>
                      <a:lnTo>
                        <a:pt x="26" y="17"/>
                      </a:lnTo>
                      <a:lnTo>
                        <a:pt x="20" y="14"/>
                      </a:lnTo>
                      <a:lnTo>
                        <a:pt x="24" y="10"/>
                      </a:lnTo>
                      <a:lnTo>
                        <a:pt x="19" y="10"/>
                      </a:lnTo>
                      <a:lnTo>
                        <a:pt x="22" y="5"/>
                      </a:lnTo>
                      <a:lnTo>
                        <a:pt x="16" y="7"/>
                      </a:lnTo>
                      <a:lnTo>
                        <a:pt x="17" y="0"/>
                      </a:lnTo>
                      <a:lnTo>
                        <a:pt x="12" y="7"/>
                      </a:lnTo>
                      <a:close/>
                    </a:path>
                  </a:pathLst>
                </a:custGeom>
                <a:solidFill>
                  <a:srgbClr val="FFF300"/>
                </a:solidFill>
                <a:ln w="9525">
                  <a:noFill/>
                  <a:round/>
                  <a:headEnd/>
                  <a:tailEnd/>
                </a:ln>
              </p:spPr>
              <p:txBody>
                <a:bodyPr/>
                <a:lstStyle/>
                <a:p>
                  <a:endParaRPr lang="en-US"/>
                </a:p>
              </p:txBody>
            </p:sp>
            <p:sp>
              <p:nvSpPr>
                <p:cNvPr id="2632" name="Freeform 111"/>
                <p:cNvSpPr>
                  <a:spLocks noChangeAspect="1"/>
                </p:cNvSpPr>
                <p:nvPr/>
              </p:nvSpPr>
              <p:spPr bwMode="auto">
                <a:xfrm>
                  <a:off x="3890" y="662"/>
                  <a:ext cx="12" cy="13"/>
                </a:xfrm>
                <a:custGeom>
                  <a:avLst/>
                  <a:gdLst>
                    <a:gd name="T0" fmla="*/ 1 w 23"/>
                    <a:gd name="T1" fmla="*/ 1 h 25"/>
                    <a:gd name="T2" fmla="*/ 1 w 23"/>
                    <a:gd name="T3" fmla="*/ 1 h 25"/>
                    <a:gd name="T4" fmla="*/ 1 w 23"/>
                    <a:gd name="T5" fmla="*/ 1 h 25"/>
                    <a:gd name="T6" fmla="*/ 0 w 23"/>
                    <a:gd name="T7" fmla="*/ 1 h 25"/>
                    <a:gd name="T8" fmla="*/ 1 w 23"/>
                    <a:gd name="T9" fmla="*/ 1 h 25"/>
                    <a:gd name="T10" fmla="*/ 0 w 23"/>
                    <a:gd name="T11" fmla="*/ 1 h 25"/>
                    <a:gd name="T12" fmla="*/ 1 w 23"/>
                    <a:gd name="T13" fmla="*/ 1 h 25"/>
                    <a:gd name="T14" fmla="*/ 0 w 23"/>
                    <a:gd name="T15" fmla="*/ 2 h 25"/>
                    <a:gd name="T16" fmla="*/ 1 w 23"/>
                    <a:gd name="T17" fmla="*/ 2 h 25"/>
                    <a:gd name="T18" fmla="*/ 1 w 23"/>
                    <a:gd name="T19" fmla="*/ 2 h 25"/>
                    <a:gd name="T20" fmla="*/ 1 w 23"/>
                    <a:gd name="T21" fmla="*/ 2 h 25"/>
                    <a:gd name="T22" fmla="*/ 1 w 23"/>
                    <a:gd name="T23" fmla="*/ 2 h 25"/>
                    <a:gd name="T24" fmla="*/ 1 w 23"/>
                    <a:gd name="T25" fmla="*/ 2 h 25"/>
                    <a:gd name="T26" fmla="*/ 1 w 23"/>
                    <a:gd name="T27" fmla="*/ 2 h 25"/>
                    <a:gd name="T28" fmla="*/ 1 w 23"/>
                    <a:gd name="T29" fmla="*/ 2 h 25"/>
                    <a:gd name="T30" fmla="*/ 2 w 23"/>
                    <a:gd name="T31" fmla="*/ 2 h 25"/>
                    <a:gd name="T32" fmla="*/ 2 w 23"/>
                    <a:gd name="T33" fmla="*/ 1 h 25"/>
                    <a:gd name="T34" fmla="*/ 2 w 23"/>
                    <a:gd name="T35" fmla="*/ 1 h 25"/>
                    <a:gd name="T36" fmla="*/ 2 w 23"/>
                    <a:gd name="T37" fmla="*/ 1 h 25"/>
                    <a:gd name="T38" fmla="*/ 2 w 23"/>
                    <a:gd name="T39" fmla="*/ 1 h 25"/>
                    <a:gd name="T40" fmla="*/ 2 w 23"/>
                    <a:gd name="T41" fmla="*/ 1 h 25"/>
                    <a:gd name="T42" fmla="*/ 2 w 23"/>
                    <a:gd name="T43" fmla="*/ 1 h 25"/>
                    <a:gd name="T44" fmla="*/ 1 w 23"/>
                    <a:gd name="T45" fmla="*/ 1 h 25"/>
                    <a:gd name="T46" fmla="*/ 1 w 23"/>
                    <a:gd name="T47" fmla="*/ 0 h 25"/>
                    <a:gd name="T48" fmla="*/ 1 w 23"/>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
                    <a:gd name="T76" fmla="*/ 0 h 25"/>
                    <a:gd name="T77" fmla="*/ 23 w 23"/>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 h="25">
                      <a:moveTo>
                        <a:pt x="11" y="7"/>
                      </a:moveTo>
                      <a:lnTo>
                        <a:pt x="8" y="3"/>
                      </a:lnTo>
                      <a:lnTo>
                        <a:pt x="8" y="7"/>
                      </a:lnTo>
                      <a:lnTo>
                        <a:pt x="0" y="3"/>
                      </a:lnTo>
                      <a:lnTo>
                        <a:pt x="5" y="9"/>
                      </a:lnTo>
                      <a:lnTo>
                        <a:pt x="0" y="10"/>
                      </a:lnTo>
                      <a:lnTo>
                        <a:pt x="4" y="14"/>
                      </a:lnTo>
                      <a:lnTo>
                        <a:pt x="0" y="17"/>
                      </a:lnTo>
                      <a:lnTo>
                        <a:pt x="5" y="17"/>
                      </a:lnTo>
                      <a:lnTo>
                        <a:pt x="5" y="21"/>
                      </a:lnTo>
                      <a:lnTo>
                        <a:pt x="8" y="18"/>
                      </a:lnTo>
                      <a:lnTo>
                        <a:pt x="10" y="25"/>
                      </a:lnTo>
                      <a:lnTo>
                        <a:pt x="11" y="17"/>
                      </a:lnTo>
                      <a:lnTo>
                        <a:pt x="14" y="22"/>
                      </a:lnTo>
                      <a:lnTo>
                        <a:pt x="15" y="17"/>
                      </a:lnTo>
                      <a:lnTo>
                        <a:pt x="19" y="21"/>
                      </a:lnTo>
                      <a:lnTo>
                        <a:pt x="18" y="16"/>
                      </a:lnTo>
                      <a:lnTo>
                        <a:pt x="23" y="16"/>
                      </a:lnTo>
                      <a:lnTo>
                        <a:pt x="19" y="13"/>
                      </a:lnTo>
                      <a:lnTo>
                        <a:pt x="22" y="10"/>
                      </a:lnTo>
                      <a:lnTo>
                        <a:pt x="18" y="9"/>
                      </a:lnTo>
                      <a:lnTo>
                        <a:pt x="19" y="6"/>
                      </a:lnTo>
                      <a:lnTo>
                        <a:pt x="15" y="6"/>
                      </a:lnTo>
                      <a:lnTo>
                        <a:pt x="15" y="0"/>
                      </a:lnTo>
                      <a:lnTo>
                        <a:pt x="11" y="7"/>
                      </a:lnTo>
                      <a:close/>
                    </a:path>
                  </a:pathLst>
                </a:custGeom>
                <a:solidFill>
                  <a:srgbClr val="FFF400"/>
                </a:solidFill>
                <a:ln w="9525">
                  <a:noFill/>
                  <a:round/>
                  <a:headEnd/>
                  <a:tailEnd/>
                </a:ln>
              </p:spPr>
              <p:txBody>
                <a:bodyPr/>
                <a:lstStyle/>
                <a:p>
                  <a:endParaRPr lang="en-US"/>
                </a:p>
              </p:txBody>
            </p:sp>
            <p:sp>
              <p:nvSpPr>
                <p:cNvPr id="2633" name="Freeform 112"/>
                <p:cNvSpPr>
                  <a:spLocks noChangeAspect="1"/>
                </p:cNvSpPr>
                <p:nvPr/>
              </p:nvSpPr>
              <p:spPr bwMode="auto">
                <a:xfrm>
                  <a:off x="3890" y="663"/>
                  <a:ext cx="12" cy="11"/>
                </a:xfrm>
                <a:custGeom>
                  <a:avLst/>
                  <a:gdLst>
                    <a:gd name="T0" fmla="*/ 1 w 22"/>
                    <a:gd name="T1" fmla="*/ 1 h 22"/>
                    <a:gd name="T2" fmla="*/ 1 w 22"/>
                    <a:gd name="T3" fmla="*/ 1 h 22"/>
                    <a:gd name="T4" fmla="*/ 1 w 22"/>
                    <a:gd name="T5" fmla="*/ 1 h 22"/>
                    <a:gd name="T6" fmla="*/ 0 w 22"/>
                    <a:gd name="T7" fmla="*/ 1 h 22"/>
                    <a:gd name="T8" fmla="*/ 1 w 22"/>
                    <a:gd name="T9" fmla="*/ 1 h 22"/>
                    <a:gd name="T10" fmla="*/ 0 w 22"/>
                    <a:gd name="T11" fmla="*/ 1 h 22"/>
                    <a:gd name="T12" fmla="*/ 1 w 22"/>
                    <a:gd name="T13" fmla="*/ 1 h 22"/>
                    <a:gd name="T14" fmla="*/ 0 w 22"/>
                    <a:gd name="T15" fmla="*/ 1 h 22"/>
                    <a:gd name="T16" fmla="*/ 1 w 22"/>
                    <a:gd name="T17" fmla="*/ 1 h 22"/>
                    <a:gd name="T18" fmla="*/ 1 w 22"/>
                    <a:gd name="T19" fmla="*/ 1 h 22"/>
                    <a:gd name="T20" fmla="*/ 1 w 22"/>
                    <a:gd name="T21" fmla="*/ 1 h 22"/>
                    <a:gd name="T22" fmla="*/ 1 w 22"/>
                    <a:gd name="T23" fmla="*/ 1 h 22"/>
                    <a:gd name="T24" fmla="*/ 1 w 22"/>
                    <a:gd name="T25" fmla="*/ 1 h 22"/>
                    <a:gd name="T26" fmla="*/ 1 w 22"/>
                    <a:gd name="T27" fmla="*/ 1 h 22"/>
                    <a:gd name="T28" fmla="*/ 1 w 22"/>
                    <a:gd name="T29" fmla="*/ 1 h 22"/>
                    <a:gd name="T30" fmla="*/ 2 w 22"/>
                    <a:gd name="T31" fmla="*/ 1 h 22"/>
                    <a:gd name="T32" fmla="*/ 2 w 22"/>
                    <a:gd name="T33" fmla="*/ 1 h 22"/>
                    <a:gd name="T34" fmla="*/ 2 w 22"/>
                    <a:gd name="T35" fmla="*/ 1 h 22"/>
                    <a:gd name="T36" fmla="*/ 2 w 22"/>
                    <a:gd name="T37" fmla="*/ 1 h 22"/>
                    <a:gd name="T38" fmla="*/ 2 w 22"/>
                    <a:gd name="T39" fmla="*/ 1 h 22"/>
                    <a:gd name="T40" fmla="*/ 2 w 22"/>
                    <a:gd name="T41" fmla="*/ 1 h 22"/>
                    <a:gd name="T42" fmla="*/ 2 w 22"/>
                    <a:gd name="T43" fmla="*/ 1 h 22"/>
                    <a:gd name="T44" fmla="*/ 1 w 22"/>
                    <a:gd name="T45" fmla="*/ 1 h 22"/>
                    <a:gd name="T46" fmla="*/ 1 w 22"/>
                    <a:gd name="T47" fmla="*/ 0 h 22"/>
                    <a:gd name="T48" fmla="*/ 1 w 22"/>
                    <a:gd name="T49" fmla="*/ 1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22"/>
                    <a:gd name="T77" fmla="*/ 22 w 22"/>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22">
                      <a:moveTo>
                        <a:pt x="11" y="5"/>
                      </a:moveTo>
                      <a:lnTo>
                        <a:pt x="8" y="2"/>
                      </a:lnTo>
                      <a:lnTo>
                        <a:pt x="7" y="7"/>
                      </a:lnTo>
                      <a:lnTo>
                        <a:pt x="0" y="2"/>
                      </a:lnTo>
                      <a:lnTo>
                        <a:pt x="4" y="8"/>
                      </a:lnTo>
                      <a:lnTo>
                        <a:pt x="0" y="8"/>
                      </a:lnTo>
                      <a:lnTo>
                        <a:pt x="4" y="12"/>
                      </a:lnTo>
                      <a:lnTo>
                        <a:pt x="0" y="15"/>
                      </a:lnTo>
                      <a:lnTo>
                        <a:pt x="5" y="14"/>
                      </a:lnTo>
                      <a:lnTo>
                        <a:pt x="4" y="18"/>
                      </a:lnTo>
                      <a:lnTo>
                        <a:pt x="8" y="15"/>
                      </a:lnTo>
                      <a:lnTo>
                        <a:pt x="8" y="22"/>
                      </a:lnTo>
                      <a:lnTo>
                        <a:pt x="11" y="15"/>
                      </a:lnTo>
                      <a:lnTo>
                        <a:pt x="14" y="20"/>
                      </a:lnTo>
                      <a:lnTo>
                        <a:pt x="14" y="15"/>
                      </a:lnTo>
                      <a:lnTo>
                        <a:pt x="18" y="18"/>
                      </a:lnTo>
                      <a:lnTo>
                        <a:pt x="16" y="12"/>
                      </a:lnTo>
                      <a:lnTo>
                        <a:pt x="22" y="14"/>
                      </a:lnTo>
                      <a:lnTo>
                        <a:pt x="18" y="11"/>
                      </a:lnTo>
                      <a:lnTo>
                        <a:pt x="22" y="8"/>
                      </a:lnTo>
                      <a:lnTo>
                        <a:pt x="16" y="7"/>
                      </a:lnTo>
                      <a:lnTo>
                        <a:pt x="19" y="4"/>
                      </a:lnTo>
                      <a:lnTo>
                        <a:pt x="14" y="5"/>
                      </a:lnTo>
                      <a:lnTo>
                        <a:pt x="15" y="0"/>
                      </a:lnTo>
                      <a:lnTo>
                        <a:pt x="11" y="5"/>
                      </a:lnTo>
                      <a:close/>
                    </a:path>
                  </a:pathLst>
                </a:custGeom>
                <a:solidFill>
                  <a:srgbClr val="FFF600"/>
                </a:solidFill>
                <a:ln w="9525">
                  <a:noFill/>
                  <a:round/>
                  <a:headEnd/>
                  <a:tailEnd/>
                </a:ln>
              </p:spPr>
              <p:txBody>
                <a:bodyPr/>
                <a:lstStyle/>
                <a:p>
                  <a:endParaRPr lang="en-US"/>
                </a:p>
              </p:txBody>
            </p:sp>
            <p:sp>
              <p:nvSpPr>
                <p:cNvPr id="2634" name="Freeform 113"/>
                <p:cNvSpPr>
                  <a:spLocks noChangeAspect="1"/>
                </p:cNvSpPr>
                <p:nvPr/>
              </p:nvSpPr>
              <p:spPr bwMode="auto">
                <a:xfrm>
                  <a:off x="3891" y="664"/>
                  <a:ext cx="10" cy="9"/>
                </a:xfrm>
                <a:custGeom>
                  <a:avLst/>
                  <a:gdLst>
                    <a:gd name="T0" fmla="*/ 1 w 20"/>
                    <a:gd name="T1" fmla="*/ 0 h 19"/>
                    <a:gd name="T2" fmla="*/ 1 w 20"/>
                    <a:gd name="T3" fmla="*/ 0 h 19"/>
                    <a:gd name="T4" fmla="*/ 1 w 20"/>
                    <a:gd name="T5" fmla="*/ 0 h 19"/>
                    <a:gd name="T6" fmla="*/ 0 w 20"/>
                    <a:gd name="T7" fmla="*/ 0 h 19"/>
                    <a:gd name="T8" fmla="*/ 1 w 20"/>
                    <a:gd name="T9" fmla="*/ 0 h 19"/>
                    <a:gd name="T10" fmla="*/ 0 w 20"/>
                    <a:gd name="T11" fmla="*/ 0 h 19"/>
                    <a:gd name="T12" fmla="*/ 1 w 20"/>
                    <a:gd name="T13" fmla="*/ 0 h 19"/>
                    <a:gd name="T14" fmla="*/ 0 w 20"/>
                    <a:gd name="T15" fmla="*/ 0 h 19"/>
                    <a:gd name="T16" fmla="*/ 1 w 20"/>
                    <a:gd name="T17" fmla="*/ 0 h 19"/>
                    <a:gd name="T18" fmla="*/ 1 w 20"/>
                    <a:gd name="T19" fmla="*/ 0 h 19"/>
                    <a:gd name="T20" fmla="*/ 1 w 20"/>
                    <a:gd name="T21" fmla="*/ 0 h 19"/>
                    <a:gd name="T22" fmla="*/ 1 w 20"/>
                    <a:gd name="T23" fmla="*/ 1 h 19"/>
                    <a:gd name="T24" fmla="*/ 1 w 20"/>
                    <a:gd name="T25" fmla="*/ 0 h 19"/>
                    <a:gd name="T26" fmla="*/ 1 w 20"/>
                    <a:gd name="T27" fmla="*/ 1 h 19"/>
                    <a:gd name="T28" fmla="*/ 1 w 20"/>
                    <a:gd name="T29" fmla="*/ 0 h 19"/>
                    <a:gd name="T30" fmla="*/ 1 w 20"/>
                    <a:gd name="T31" fmla="*/ 1 h 19"/>
                    <a:gd name="T32" fmla="*/ 1 w 20"/>
                    <a:gd name="T33" fmla="*/ 0 h 19"/>
                    <a:gd name="T34" fmla="*/ 1 w 20"/>
                    <a:gd name="T35" fmla="*/ 0 h 19"/>
                    <a:gd name="T36" fmla="*/ 1 w 20"/>
                    <a:gd name="T37" fmla="*/ 0 h 19"/>
                    <a:gd name="T38" fmla="*/ 1 w 20"/>
                    <a:gd name="T39" fmla="*/ 0 h 19"/>
                    <a:gd name="T40" fmla="*/ 1 w 20"/>
                    <a:gd name="T41" fmla="*/ 0 h 19"/>
                    <a:gd name="T42" fmla="*/ 1 w 20"/>
                    <a:gd name="T43" fmla="*/ 0 h 19"/>
                    <a:gd name="T44" fmla="*/ 1 w 20"/>
                    <a:gd name="T45" fmla="*/ 0 h 19"/>
                    <a:gd name="T46" fmla="*/ 1 w 20"/>
                    <a:gd name="T47" fmla="*/ 0 h 19"/>
                    <a:gd name="T48" fmla="*/ 1 w 20"/>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19"/>
                    <a:gd name="T77" fmla="*/ 20 w 20"/>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19">
                      <a:moveTo>
                        <a:pt x="10" y="6"/>
                      </a:moveTo>
                      <a:lnTo>
                        <a:pt x="7" y="1"/>
                      </a:lnTo>
                      <a:lnTo>
                        <a:pt x="7" y="6"/>
                      </a:lnTo>
                      <a:lnTo>
                        <a:pt x="0" y="1"/>
                      </a:lnTo>
                      <a:lnTo>
                        <a:pt x="4" y="7"/>
                      </a:lnTo>
                      <a:lnTo>
                        <a:pt x="0" y="8"/>
                      </a:lnTo>
                      <a:lnTo>
                        <a:pt x="3" y="11"/>
                      </a:lnTo>
                      <a:lnTo>
                        <a:pt x="0" y="13"/>
                      </a:lnTo>
                      <a:lnTo>
                        <a:pt x="6" y="13"/>
                      </a:lnTo>
                      <a:lnTo>
                        <a:pt x="4" y="15"/>
                      </a:lnTo>
                      <a:lnTo>
                        <a:pt x="7" y="14"/>
                      </a:lnTo>
                      <a:lnTo>
                        <a:pt x="7" y="19"/>
                      </a:lnTo>
                      <a:lnTo>
                        <a:pt x="10" y="14"/>
                      </a:lnTo>
                      <a:lnTo>
                        <a:pt x="13" y="18"/>
                      </a:lnTo>
                      <a:lnTo>
                        <a:pt x="13" y="13"/>
                      </a:lnTo>
                      <a:lnTo>
                        <a:pt x="17" y="17"/>
                      </a:lnTo>
                      <a:lnTo>
                        <a:pt x="15" y="11"/>
                      </a:lnTo>
                      <a:lnTo>
                        <a:pt x="20" y="13"/>
                      </a:lnTo>
                      <a:lnTo>
                        <a:pt x="15" y="10"/>
                      </a:lnTo>
                      <a:lnTo>
                        <a:pt x="20" y="7"/>
                      </a:lnTo>
                      <a:lnTo>
                        <a:pt x="15" y="7"/>
                      </a:lnTo>
                      <a:lnTo>
                        <a:pt x="17" y="4"/>
                      </a:lnTo>
                      <a:lnTo>
                        <a:pt x="13" y="4"/>
                      </a:lnTo>
                      <a:lnTo>
                        <a:pt x="13" y="0"/>
                      </a:lnTo>
                      <a:lnTo>
                        <a:pt x="10" y="6"/>
                      </a:lnTo>
                      <a:close/>
                    </a:path>
                  </a:pathLst>
                </a:custGeom>
                <a:solidFill>
                  <a:srgbClr val="FFF800"/>
                </a:solidFill>
                <a:ln w="9525">
                  <a:noFill/>
                  <a:round/>
                  <a:headEnd/>
                  <a:tailEnd/>
                </a:ln>
              </p:spPr>
              <p:txBody>
                <a:bodyPr/>
                <a:lstStyle/>
                <a:p>
                  <a:endParaRPr lang="en-US"/>
                </a:p>
              </p:txBody>
            </p:sp>
            <p:sp>
              <p:nvSpPr>
                <p:cNvPr id="2635" name="Freeform 114"/>
                <p:cNvSpPr>
                  <a:spLocks noChangeAspect="1"/>
                </p:cNvSpPr>
                <p:nvPr/>
              </p:nvSpPr>
              <p:spPr bwMode="auto">
                <a:xfrm>
                  <a:off x="3892" y="664"/>
                  <a:ext cx="8" cy="9"/>
                </a:xfrm>
                <a:custGeom>
                  <a:avLst/>
                  <a:gdLst>
                    <a:gd name="T0" fmla="*/ 1 w 16"/>
                    <a:gd name="T1" fmla="*/ 1 h 17"/>
                    <a:gd name="T2" fmla="*/ 1 w 16"/>
                    <a:gd name="T3" fmla="*/ 1 h 17"/>
                    <a:gd name="T4" fmla="*/ 1 w 16"/>
                    <a:gd name="T5" fmla="*/ 1 h 17"/>
                    <a:gd name="T6" fmla="*/ 0 w 16"/>
                    <a:gd name="T7" fmla="*/ 1 h 17"/>
                    <a:gd name="T8" fmla="*/ 1 w 16"/>
                    <a:gd name="T9" fmla="*/ 1 h 17"/>
                    <a:gd name="T10" fmla="*/ 0 w 16"/>
                    <a:gd name="T11" fmla="*/ 1 h 17"/>
                    <a:gd name="T12" fmla="*/ 1 w 16"/>
                    <a:gd name="T13" fmla="*/ 1 h 17"/>
                    <a:gd name="T14" fmla="*/ 0 w 16"/>
                    <a:gd name="T15" fmla="*/ 1 h 17"/>
                    <a:gd name="T16" fmla="*/ 1 w 16"/>
                    <a:gd name="T17" fmla="*/ 1 h 17"/>
                    <a:gd name="T18" fmla="*/ 1 w 16"/>
                    <a:gd name="T19" fmla="*/ 1 h 17"/>
                    <a:gd name="T20" fmla="*/ 1 w 16"/>
                    <a:gd name="T21" fmla="*/ 1 h 17"/>
                    <a:gd name="T22" fmla="*/ 1 w 16"/>
                    <a:gd name="T23" fmla="*/ 2 h 17"/>
                    <a:gd name="T24" fmla="*/ 1 w 16"/>
                    <a:gd name="T25" fmla="*/ 1 h 17"/>
                    <a:gd name="T26" fmla="*/ 1 w 16"/>
                    <a:gd name="T27" fmla="*/ 1 h 17"/>
                    <a:gd name="T28" fmla="*/ 1 w 16"/>
                    <a:gd name="T29" fmla="*/ 1 h 17"/>
                    <a:gd name="T30" fmla="*/ 1 w 16"/>
                    <a:gd name="T31" fmla="*/ 1 h 17"/>
                    <a:gd name="T32" fmla="*/ 1 w 16"/>
                    <a:gd name="T33" fmla="*/ 1 h 17"/>
                    <a:gd name="T34" fmla="*/ 1 w 16"/>
                    <a:gd name="T35" fmla="*/ 1 h 17"/>
                    <a:gd name="T36" fmla="*/ 1 w 16"/>
                    <a:gd name="T37" fmla="*/ 1 h 17"/>
                    <a:gd name="T38" fmla="*/ 1 w 16"/>
                    <a:gd name="T39" fmla="*/ 1 h 17"/>
                    <a:gd name="T40" fmla="*/ 1 w 16"/>
                    <a:gd name="T41" fmla="*/ 1 h 17"/>
                    <a:gd name="T42" fmla="*/ 1 w 16"/>
                    <a:gd name="T43" fmla="*/ 1 h 17"/>
                    <a:gd name="T44" fmla="*/ 1 w 16"/>
                    <a:gd name="T45" fmla="*/ 1 h 17"/>
                    <a:gd name="T46" fmla="*/ 1 w 16"/>
                    <a:gd name="T47" fmla="*/ 0 h 17"/>
                    <a:gd name="T48" fmla="*/ 1 w 16"/>
                    <a:gd name="T49" fmla="*/ 1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
                    <a:gd name="T76" fmla="*/ 0 h 17"/>
                    <a:gd name="T77" fmla="*/ 16 w 16"/>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 h="17">
                      <a:moveTo>
                        <a:pt x="8" y="5"/>
                      </a:moveTo>
                      <a:lnTo>
                        <a:pt x="7" y="2"/>
                      </a:lnTo>
                      <a:lnTo>
                        <a:pt x="5" y="5"/>
                      </a:lnTo>
                      <a:lnTo>
                        <a:pt x="0" y="2"/>
                      </a:lnTo>
                      <a:lnTo>
                        <a:pt x="4" y="6"/>
                      </a:lnTo>
                      <a:lnTo>
                        <a:pt x="0" y="7"/>
                      </a:lnTo>
                      <a:lnTo>
                        <a:pt x="2" y="9"/>
                      </a:lnTo>
                      <a:lnTo>
                        <a:pt x="0" y="12"/>
                      </a:lnTo>
                      <a:lnTo>
                        <a:pt x="4" y="12"/>
                      </a:lnTo>
                      <a:lnTo>
                        <a:pt x="4" y="14"/>
                      </a:lnTo>
                      <a:lnTo>
                        <a:pt x="5" y="13"/>
                      </a:lnTo>
                      <a:lnTo>
                        <a:pt x="7" y="17"/>
                      </a:lnTo>
                      <a:lnTo>
                        <a:pt x="8" y="12"/>
                      </a:lnTo>
                      <a:lnTo>
                        <a:pt x="9" y="16"/>
                      </a:lnTo>
                      <a:lnTo>
                        <a:pt x="11" y="12"/>
                      </a:lnTo>
                      <a:lnTo>
                        <a:pt x="13" y="14"/>
                      </a:lnTo>
                      <a:lnTo>
                        <a:pt x="12" y="10"/>
                      </a:lnTo>
                      <a:lnTo>
                        <a:pt x="16" y="10"/>
                      </a:lnTo>
                      <a:lnTo>
                        <a:pt x="13" y="9"/>
                      </a:lnTo>
                      <a:lnTo>
                        <a:pt x="16" y="6"/>
                      </a:lnTo>
                      <a:lnTo>
                        <a:pt x="12" y="6"/>
                      </a:lnTo>
                      <a:lnTo>
                        <a:pt x="13" y="3"/>
                      </a:lnTo>
                      <a:lnTo>
                        <a:pt x="11" y="5"/>
                      </a:lnTo>
                      <a:lnTo>
                        <a:pt x="11" y="0"/>
                      </a:lnTo>
                      <a:lnTo>
                        <a:pt x="8" y="5"/>
                      </a:lnTo>
                      <a:close/>
                    </a:path>
                  </a:pathLst>
                </a:custGeom>
                <a:solidFill>
                  <a:srgbClr val="FFF900"/>
                </a:solidFill>
                <a:ln w="9525">
                  <a:noFill/>
                  <a:round/>
                  <a:headEnd/>
                  <a:tailEnd/>
                </a:ln>
              </p:spPr>
              <p:txBody>
                <a:bodyPr/>
                <a:lstStyle/>
                <a:p>
                  <a:endParaRPr lang="en-US"/>
                </a:p>
              </p:txBody>
            </p:sp>
            <p:sp>
              <p:nvSpPr>
                <p:cNvPr id="2636" name="Freeform 115"/>
                <p:cNvSpPr>
                  <a:spLocks noChangeAspect="1"/>
                </p:cNvSpPr>
                <p:nvPr/>
              </p:nvSpPr>
              <p:spPr bwMode="auto">
                <a:xfrm>
                  <a:off x="3893" y="665"/>
                  <a:ext cx="6" cy="7"/>
                </a:xfrm>
                <a:custGeom>
                  <a:avLst/>
                  <a:gdLst>
                    <a:gd name="T0" fmla="*/ 0 w 14"/>
                    <a:gd name="T1" fmla="*/ 1 h 14"/>
                    <a:gd name="T2" fmla="*/ 0 w 14"/>
                    <a:gd name="T3" fmla="*/ 1 h 14"/>
                    <a:gd name="T4" fmla="*/ 0 w 14"/>
                    <a:gd name="T5" fmla="*/ 1 h 14"/>
                    <a:gd name="T6" fmla="*/ 0 w 14"/>
                    <a:gd name="T7" fmla="*/ 1 h 14"/>
                    <a:gd name="T8" fmla="*/ 0 w 14"/>
                    <a:gd name="T9" fmla="*/ 1 h 14"/>
                    <a:gd name="T10" fmla="*/ 0 w 14"/>
                    <a:gd name="T11" fmla="*/ 1 h 14"/>
                    <a:gd name="T12" fmla="*/ 0 w 14"/>
                    <a:gd name="T13" fmla="*/ 1 h 14"/>
                    <a:gd name="T14" fmla="*/ 0 w 14"/>
                    <a:gd name="T15" fmla="*/ 1 h 14"/>
                    <a:gd name="T16" fmla="*/ 0 w 14"/>
                    <a:gd name="T17" fmla="*/ 1 h 14"/>
                    <a:gd name="T18" fmla="*/ 0 w 14"/>
                    <a:gd name="T19" fmla="*/ 1 h 14"/>
                    <a:gd name="T20" fmla="*/ 0 w 14"/>
                    <a:gd name="T21" fmla="*/ 1 h 14"/>
                    <a:gd name="T22" fmla="*/ 0 w 14"/>
                    <a:gd name="T23" fmla="*/ 1 h 14"/>
                    <a:gd name="T24" fmla="*/ 0 w 14"/>
                    <a:gd name="T25" fmla="*/ 1 h 14"/>
                    <a:gd name="T26" fmla="*/ 0 w 14"/>
                    <a:gd name="T27" fmla="*/ 1 h 14"/>
                    <a:gd name="T28" fmla="*/ 0 w 14"/>
                    <a:gd name="T29" fmla="*/ 1 h 14"/>
                    <a:gd name="T30" fmla="*/ 0 w 14"/>
                    <a:gd name="T31" fmla="*/ 1 h 14"/>
                    <a:gd name="T32" fmla="*/ 0 w 14"/>
                    <a:gd name="T33" fmla="*/ 1 h 14"/>
                    <a:gd name="T34" fmla="*/ 0 w 14"/>
                    <a:gd name="T35" fmla="*/ 1 h 14"/>
                    <a:gd name="T36" fmla="*/ 0 w 14"/>
                    <a:gd name="T37" fmla="*/ 1 h 14"/>
                    <a:gd name="T38" fmla="*/ 0 w 14"/>
                    <a:gd name="T39" fmla="*/ 1 h 14"/>
                    <a:gd name="T40" fmla="*/ 0 w 14"/>
                    <a:gd name="T41" fmla="*/ 1 h 14"/>
                    <a:gd name="T42" fmla="*/ 0 w 14"/>
                    <a:gd name="T43" fmla="*/ 1 h 14"/>
                    <a:gd name="T44" fmla="*/ 0 w 14"/>
                    <a:gd name="T45" fmla="*/ 1 h 14"/>
                    <a:gd name="T46" fmla="*/ 0 w 14"/>
                    <a:gd name="T47" fmla="*/ 0 h 14"/>
                    <a:gd name="T48" fmla="*/ 0 w 14"/>
                    <a:gd name="T49" fmla="*/ 1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4"/>
                    <a:gd name="T77" fmla="*/ 14 w 14"/>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4">
                      <a:moveTo>
                        <a:pt x="7" y="4"/>
                      </a:moveTo>
                      <a:lnTo>
                        <a:pt x="6" y="1"/>
                      </a:lnTo>
                      <a:lnTo>
                        <a:pt x="4" y="4"/>
                      </a:lnTo>
                      <a:lnTo>
                        <a:pt x="0" y="1"/>
                      </a:lnTo>
                      <a:lnTo>
                        <a:pt x="3" y="5"/>
                      </a:lnTo>
                      <a:lnTo>
                        <a:pt x="0" y="5"/>
                      </a:lnTo>
                      <a:lnTo>
                        <a:pt x="3" y="7"/>
                      </a:lnTo>
                      <a:lnTo>
                        <a:pt x="0" y="10"/>
                      </a:lnTo>
                      <a:lnTo>
                        <a:pt x="4" y="8"/>
                      </a:lnTo>
                      <a:lnTo>
                        <a:pt x="3" y="11"/>
                      </a:lnTo>
                      <a:lnTo>
                        <a:pt x="6" y="10"/>
                      </a:lnTo>
                      <a:lnTo>
                        <a:pt x="6" y="14"/>
                      </a:lnTo>
                      <a:lnTo>
                        <a:pt x="7" y="10"/>
                      </a:lnTo>
                      <a:lnTo>
                        <a:pt x="8" y="12"/>
                      </a:lnTo>
                      <a:lnTo>
                        <a:pt x="8" y="10"/>
                      </a:lnTo>
                      <a:lnTo>
                        <a:pt x="11" y="11"/>
                      </a:lnTo>
                      <a:lnTo>
                        <a:pt x="11" y="8"/>
                      </a:lnTo>
                      <a:lnTo>
                        <a:pt x="14" y="8"/>
                      </a:lnTo>
                      <a:lnTo>
                        <a:pt x="11" y="7"/>
                      </a:lnTo>
                      <a:lnTo>
                        <a:pt x="14" y="5"/>
                      </a:lnTo>
                      <a:lnTo>
                        <a:pt x="11" y="4"/>
                      </a:lnTo>
                      <a:lnTo>
                        <a:pt x="11" y="3"/>
                      </a:lnTo>
                      <a:lnTo>
                        <a:pt x="8" y="3"/>
                      </a:lnTo>
                      <a:lnTo>
                        <a:pt x="10" y="0"/>
                      </a:lnTo>
                      <a:lnTo>
                        <a:pt x="7" y="4"/>
                      </a:lnTo>
                      <a:close/>
                    </a:path>
                  </a:pathLst>
                </a:custGeom>
                <a:solidFill>
                  <a:srgbClr val="FFFA00"/>
                </a:solidFill>
                <a:ln w="9525">
                  <a:noFill/>
                  <a:round/>
                  <a:headEnd/>
                  <a:tailEnd/>
                </a:ln>
              </p:spPr>
              <p:txBody>
                <a:bodyPr/>
                <a:lstStyle/>
                <a:p>
                  <a:endParaRPr lang="en-US"/>
                </a:p>
              </p:txBody>
            </p:sp>
            <p:sp>
              <p:nvSpPr>
                <p:cNvPr id="2637" name="Freeform 116"/>
                <p:cNvSpPr>
                  <a:spLocks noChangeAspect="1"/>
                </p:cNvSpPr>
                <p:nvPr/>
              </p:nvSpPr>
              <p:spPr bwMode="auto">
                <a:xfrm>
                  <a:off x="3893" y="666"/>
                  <a:ext cx="6" cy="5"/>
                </a:xfrm>
                <a:custGeom>
                  <a:avLst/>
                  <a:gdLst>
                    <a:gd name="T0" fmla="*/ 1 w 11"/>
                    <a:gd name="T1" fmla="*/ 0 h 11"/>
                    <a:gd name="T2" fmla="*/ 1 w 11"/>
                    <a:gd name="T3" fmla="*/ 0 h 11"/>
                    <a:gd name="T4" fmla="*/ 1 w 11"/>
                    <a:gd name="T5" fmla="*/ 0 h 11"/>
                    <a:gd name="T6" fmla="*/ 0 w 11"/>
                    <a:gd name="T7" fmla="*/ 0 h 11"/>
                    <a:gd name="T8" fmla="*/ 1 w 11"/>
                    <a:gd name="T9" fmla="*/ 0 h 11"/>
                    <a:gd name="T10" fmla="*/ 0 w 11"/>
                    <a:gd name="T11" fmla="*/ 0 h 11"/>
                    <a:gd name="T12" fmla="*/ 1 w 11"/>
                    <a:gd name="T13" fmla="*/ 0 h 11"/>
                    <a:gd name="T14" fmla="*/ 0 w 11"/>
                    <a:gd name="T15" fmla="*/ 0 h 11"/>
                    <a:gd name="T16" fmla="*/ 1 w 11"/>
                    <a:gd name="T17" fmla="*/ 0 h 11"/>
                    <a:gd name="T18" fmla="*/ 1 w 11"/>
                    <a:gd name="T19" fmla="*/ 0 h 11"/>
                    <a:gd name="T20" fmla="*/ 1 w 11"/>
                    <a:gd name="T21" fmla="*/ 0 h 11"/>
                    <a:gd name="T22" fmla="*/ 1 w 11"/>
                    <a:gd name="T23" fmla="*/ 0 h 11"/>
                    <a:gd name="T24" fmla="*/ 1 w 11"/>
                    <a:gd name="T25" fmla="*/ 0 h 11"/>
                    <a:gd name="T26" fmla="*/ 1 w 11"/>
                    <a:gd name="T27" fmla="*/ 0 h 11"/>
                    <a:gd name="T28" fmla="*/ 1 w 11"/>
                    <a:gd name="T29" fmla="*/ 0 h 11"/>
                    <a:gd name="T30" fmla="*/ 1 w 11"/>
                    <a:gd name="T31" fmla="*/ 0 h 11"/>
                    <a:gd name="T32" fmla="*/ 1 w 11"/>
                    <a:gd name="T33" fmla="*/ 0 h 11"/>
                    <a:gd name="T34" fmla="*/ 1 w 11"/>
                    <a:gd name="T35" fmla="*/ 0 h 11"/>
                    <a:gd name="T36" fmla="*/ 1 w 11"/>
                    <a:gd name="T37" fmla="*/ 0 h 11"/>
                    <a:gd name="T38" fmla="*/ 1 w 11"/>
                    <a:gd name="T39" fmla="*/ 0 h 11"/>
                    <a:gd name="T40" fmla="*/ 1 w 11"/>
                    <a:gd name="T41" fmla="*/ 0 h 11"/>
                    <a:gd name="T42" fmla="*/ 1 w 11"/>
                    <a:gd name="T43" fmla="*/ 0 h 11"/>
                    <a:gd name="T44" fmla="*/ 1 w 11"/>
                    <a:gd name="T45" fmla="*/ 0 h 11"/>
                    <a:gd name="T46" fmla="*/ 1 w 11"/>
                    <a:gd name="T47" fmla="*/ 0 h 11"/>
                    <a:gd name="T48" fmla="*/ 1 w 11"/>
                    <a:gd name="T49" fmla="*/ 0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
                    <a:gd name="T76" fmla="*/ 0 h 11"/>
                    <a:gd name="T77" fmla="*/ 11 w 11"/>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 h="11">
                      <a:moveTo>
                        <a:pt x="6" y="3"/>
                      </a:moveTo>
                      <a:lnTo>
                        <a:pt x="5" y="2"/>
                      </a:lnTo>
                      <a:lnTo>
                        <a:pt x="5" y="3"/>
                      </a:lnTo>
                      <a:lnTo>
                        <a:pt x="0" y="2"/>
                      </a:lnTo>
                      <a:lnTo>
                        <a:pt x="3" y="4"/>
                      </a:lnTo>
                      <a:lnTo>
                        <a:pt x="0" y="4"/>
                      </a:lnTo>
                      <a:lnTo>
                        <a:pt x="2" y="6"/>
                      </a:lnTo>
                      <a:lnTo>
                        <a:pt x="0" y="7"/>
                      </a:lnTo>
                      <a:lnTo>
                        <a:pt x="3" y="7"/>
                      </a:lnTo>
                      <a:lnTo>
                        <a:pt x="3" y="9"/>
                      </a:lnTo>
                      <a:lnTo>
                        <a:pt x="5" y="9"/>
                      </a:lnTo>
                      <a:lnTo>
                        <a:pt x="5" y="11"/>
                      </a:lnTo>
                      <a:lnTo>
                        <a:pt x="6" y="7"/>
                      </a:lnTo>
                      <a:lnTo>
                        <a:pt x="7" y="10"/>
                      </a:lnTo>
                      <a:lnTo>
                        <a:pt x="7" y="7"/>
                      </a:lnTo>
                      <a:lnTo>
                        <a:pt x="10" y="10"/>
                      </a:lnTo>
                      <a:lnTo>
                        <a:pt x="9" y="7"/>
                      </a:lnTo>
                      <a:lnTo>
                        <a:pt x="11" y="7"/>
                      </a:lnTo>
                      <a:lnTo>
                        <a:pt x="9" y="6"/>
                      </a:lnTo>
                      <a:lnTo>
                        <a:pt x="11" y="4"/>
                      </a:lnTo>
                      <a:lnTo>
                        <a:pt x="9" y="4"/>
                      </a:lnTo>
                      <a:lnTo>
                        <a:pt x="10" y="3"/>
                      </a:lnTo>
                      <a:lnTo>
                        <a:pt x="7" y="3"/>
                      </a:lnTo>
                      <a:lnTo>
                        <a:pt x="7" y="0"/>
                      </a:lnTo>
                      <a:lnTo>
                        <a:pt x="6" y="3"/>
                      </a:lnTo>
                      <a:close/>
                    </a:path>
                  </a:pathLst>
                </a:custGeom>
                <a:solidFill>
                  <a:srgbClr val="FFFB00"/>
                </a:solidFill>
                <a:ln w="9525">
                  <a:noFill/>
                  <a:round/>
                  <a:headEnd/>
                  <a:tailEnd/>
                </a:ln>
              </p:spPr>
              <p:txBody>
                <a:bodyPr/>
                <a:lstStyle/>
                <a:p>
                  <a:endParaRPr lang="en-US"/>
                </a:p>
              </p:txBody>
            </p:sp>
            <p:sp>
              <p:nvSpPr>
                <p:cNvPr id="2638" name="Freeform 117"/>
                <p:cNvSpPr>
                  <a:spLocks noChangeAspect="1"/>
                </p:cNvSpPr>
                <p:nvPr/>
              </p:nvSpPr>
              <p:spPr bwMode="auto">
                <a:xfrm>
                  <a:off x="3894" y="666"/>
                  <a:ext cx="4" cy="4"/>
                </a:xfrm>
                <a:custGeom>
                  <a:avLst/>
                  <a:gdLst>
                    <a:gd name="T0" fmla="*/ 1 w 8"/>
                    <a:gd name="T1" fmla="*/ 1 h 8"/>
                    <a:gd name="T2" fmla="*/ 1 w 8"/>
                    <a:gd name="T3" fmla="*/ 1 h 8"/>
                    <a:gd name="T4" fmla="*/ 1 w 8"/>
                    <a:gd name="T5" fmla="*/ 1 h 8"/>
                    <a:gd name="T6" fmla="*/ 0 w 8"/>
                    <a:gd name="T7" fmla="*/ 1 h 8"/>
                    <a:gd name="T8" fmla="*/ 1 w 8"/>
                    <a:gd name="T9" fmla="*/ 1 h 8"/>
                    <a:gd name="T10" fmla="*/ 0 w 8"/>
                    <a:gd name="T11" fmla="*/ 1 h 8"/>
                    <a:gd name="T12" fmla="*/ 1 w 8"/>
                    <a:gd name="T13" fmla="*/ 1 h 8"/>
                    <a:gd name="T14" fmla="*/ 0 w 8"/>
                    <a:gd name="T15" fmla="*/ 1 h 8"/>
                    <a:gd name="T16" fmla="*/ 1 w 8"/>
                    <a:gd name="T17" fmla="*/ 1 h 8"/>
                    <a:gd name="T18" fmla="*/ 1 w 8"/>
                    <a:gd name="T19" fmla="*/ 1 h 8"/>
                    <a:gd name="T20" fmla="*/ 1 w 8"/>
                    <a:gd name="T21" fmla="*/ 1 h 8"/>
                    <a:gd name="T22" fmla="*/ 1 w 8"/>
                    <a:gd name="T23" fmla="*/ 1 h 8"/>
                    <a:gd name="T24" fmla="*/ 1 w 8"/>
                    <a:gd name="T25" fmla="*/ 1 h 8"/>
                    <a:gd name="T26" fmla="*/ 1 w 8"/>
                    <a:gd name="T27" fmla="*/ 1 h 8"/>
                    <a:gd name="T28" fmla="*/ 1 w 8"/>
                    <a:gd name="T29" fmla="*/ 1 h 8"/>
                    <a:gd name="T30" fmla="*/ 1 w 8"/>
                    <a:gd name="T31" fmla="*/ 1 h 8"/>
                    <a:gd name="T32" fmla="*/ 1 w 8"/>
                    <a:gd name="T33" fmla="*/ 1 h 8"/>
                    <a:gd name="T34" fmla="*/ 1 w 8"/>
                    <a:gd name="T35" fmla="*/ 1 h 8"/>
                    <a:gd name="T36" fmla="*/ 1 w 8"/>
                    <a:gd name="T37" fmla="*/ 1 h 8"/>
                    <a:gd name="T38" fmla="*/ 1 w 8"/>
                    <a:gd name="T39" fmla="*/ 1 h 8"/>
                    <a:gd name="T40" fmla="*/ 1 w 8"/>
                    <a:gd name="T41" fmla="*/ 1 h 8"/>
                    <a:gd name="T42" fmla="*/ 1 w 8"/>
                    <a:gd name="T43" fmla="*/ 1 h 8"/>
                    <a:gd name="T44" fmla="*/ 1 w 8"/>
                    <a:gd name="T45" fmla="*/ 1 h 8"/>
                    <a:gd name="T46" fmla="*/ 1 w 8"/>
                    <a:gd name="T47" fmla="*/ 0 h 8"/>
                    <a:gd name="T48" fmla="*/ 1 w 8"/>
                    <a:gd name="T49" fmla="*/ 1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
                    <a:gd name="T76" fmla="*/ 0 h 8"/>
                    <a:gd name="T77" fmla="*/ 8 w 8"/>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 h="8">
                      <a:moveTo>
                        <a:pt x="4" y="2"/>
                      </a:moveTo>
                      <a:lnTo>
                        <a:pt x="3" y="1"/>
                      </a:lnTo>
                      <a:lnTo>
                        <a:pt x="3" y="2"/>
                      </a:lnTo>
                      <a:lnTo>
                        <a:pt x="0" y="1"/>
                      </a:lnTo>
                      <a:lnTo>
                        <a:pt x="1" y="2"/>
                      </a:lnTo>
                      <a:lnTo>
                        <a:pt x="0" y="2"/>
                      </a:lnTo>
                      <a:lnTo>
                        <a:pt x="1" y="4"/>
                      </a:lnTo>
                      <a:lnTo>
                        <a:pt x="0" y="5"/>
                      </a:lnTo>
                      <a:lnTo>
                        <a:pt x="3" y="5"/>
                      </a:lnTo>
                      <a:lnTo>
                        <a:pt x="1" y="7"/>
                      </a:lnTo>
                      <a:lnTo>
                        <a:pt x="3" y="5"/>
                      </a:lnTo>
                      <a:lnTo>
                        <a:pt x="3" y="8"/>
                      </a:lnTo>
                      <a:lnTo>
                        <a:pt x="4" y="5"/>
                      </a:lnTo>
                      <a:lnTo>
                        <a:pt x="5" y="7"/>
                      </a:lnTo>
                      <a:lnTo>
                        <a:pt x="5" y="5"/>
                      </a:lnTo>
                      <a:lnTo>
                        <a:pt x="7" y="7"/>
                      </a:lnTo>
                      <a:lnTo>
                        <a:pt x="7" y="5"/>
                      </a:lnTo>
                      <a:lnTo>
                        <a:pt x="8" y="5"/>
                      </a:lnTo>
                      <a:lnTo>
                        <a:pt x="7" y="4"/>
                      </a:lnTo>
                      <a:lnTo>
                        <a:pt x="8" y="2"/>
                      </a:lnTo>
                      <a:lnTo>
                        <a:pt x="7" y="2"/>
                      </a:lnTo>
                      <a:lnTo>
                        <a:pt x="7" y="1"/>
                      </a:lnTo>
                      <a:lnTo>
                        <a:pt x="5" y="1"/>
                      </a:lnTo>
                      <a:lnTo>
                        <a:pt x="5" y="0"/>
                      </a:lnTo>
                      <a:lnTo>
                        <a:pt x="4" y="2"/>
                      </a:lnTo>
                      <a:close/>
                    </a:path>
                  </a:pathLst>
                </a:custGeom>
                <a:solidFill>
                  <a:srgbClr val="FFFC00"/>
                </a:solidFill>
                <a:ln w="9525">
                  <a:noFill/>
                  <a:round/>
                  <a:headEnd/>
                  <a:tailEnd/>
                </a:ln>
              </p:spPr>
              <p:txBody>
                <a:bodyPr/>
                <a:lstStyle/>
                <a:p>
                  <a:endParaRPr lang="en-US"/>
                </a:p>
              </p:txBody>
            </p:sp>
            <p:sp>
              <p:nvSpPr>
                <p:cNvPr id="2639" name="Freeform 118"/>
                <p:cNvSpPr>
                  <a:spLocks noChangeAspect="1"/>
                </p:cNvSpPr>
                <p:nvPr/>
              </p:nvSpPr>
              <p:spPr bwMode="auto">
                <a:xfrm>
                  <a:off x="3895" y="667"/>
                  <a:ext cx="2" cy="3"/>
                </a:xfrm>
                <a:custGeom>
                  <a:avLst/>
                  <a:gdLst>
                    <a:gd name="T0" fmla="*/ 0 w 6"/>
                    <a:gd name="T1" fmla="*/ 1 h 6"/>
                    <a:gd name="T2" fmla="*/ 0 w 6"/>
                    <a:gd name="T3" fmla="*/ 0 h 6"/>
                    <a:gd name="T4" fmla="*/ 0 w 6"/>
                    <a:gd name="T5" fmla="*/ 1 h 6"/>
                    <a:gd name="T6" fmla="*/ 0 w 6"/>
                    <a:gd name="T7" fmla="*/ 0 h 6"/>
                    <a:gd name="T8" fmla="*/ 0 w 6"/>
                    <a:gd name="T9" fmla="*/ 1 h 6"/>
                    <a:gd name="T10" fmla="*/ 0 w 6"/>
                    <a:gd name="T11" fmla="*/ 1 h 6"/>
                    <a:gd name="T12" fmla="*/ 0 w 6"/>
                    <a:gd name="T13" fmla="*/ 1 h 6"/>
                    <a:gd name="T14" fmla="*/ 0 w 6"/>
                    <a:gd name="T15" fmla="*/ 1 h 6"/>
                    <a:gd name="T16" fmla="*/ 0 w 6"/>
                    <a:gd name="T17" fmla="*/ 1 h 6"/>
                    <a:gd name="T18" fmla="*/ 0 w 6"/>
                    <a:gd name="T19" fmla="*/ 1 h 6"/>
                    <a:gd name="T20" fmla="*/ 0 w 6"/>
                    <a:gd name="T21" fmla="*/ 1 h 6"/>
                    <a:gd name="T22" fmla="*/ 0 w 6"/>
                    <a:gd name="T23" fmla="*/ 1 h 6"/>
                    <a:gd name="T24" fmla="*/ 0 w 6"/>
                    <a:gd name="T25" fmla="*/ 1 h 6"/>
                    <a:gd name="T26" fmla="*/ 0 w 6"/>
                    <a:gd name="T27" fmla="*/ 1 h 6"/>
                    <a:gd name="T28" fmla="*/ 0 w 6"/>
                    <a:gd name="T29" fmla="*/ 1 h 6"/>
                    <a:gd name="T30" fmla="*/ 0 w 6"/>
                    <a:gd name="T31" fmla="*/ 1 h 6"/>
                    <a:gd name="T32" fmla="*/ 0 w 6"/>
                    <a:gd name="T33" fmla="*/ 1 h 6"/>
                    <a:gd name="T34" fmla="*/ 0 w 6"/>
                    <a:gd name="T35" fmla="*/ 1 h 6"/>
                    <a:gd name="T36" fmla="*/ 0 w 6"/>
                    <a:gd name="T37" fmla="*/ 1 h 6"/>
                    <a:gd name="T38" fmla="*/ 0 w 6"/>
                    <a:gd name="T39" fmla="*/ 1 h 6"/>
                    <a:gd name="T40" fmla="*/ 0 w 6"/>
                    <a:gd name="T41" fmla="*/ 1 h 6"/>
                    <a:gd name="T42" fmla="*/ 0 w 6"/>
                    <a:gd name="T43" fmla="*/ 1 h 6"/>
                    <a:gd name="T44" fmla="*/ 0 w 6"/>
                    <a:gd name="T45" fmla="*/ 1 h 6"/>
                    <a:gd name="T46" fmla="*/ 0 w 6"/>
                    <a:gd name="T47" fmla="*/ 0 h 6"/>
                    <a:gd name="T48" fmla="*/ 0 w 6"/>
                    <a:gd name="T49" fmla="*/ 1 h 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
                    <a:gd name="T76" fmla="*/ 0 h 6"/>
                    <a:gd name="T77" fmla="*/ 6 w 6"/>
                    <a:gd name="T78" fmla="*/ 6 h 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 h="6">
                      <a:moveTo>
                        <a:pt x="3" y="1"/>
                      </a:moveTo>
                      <a:lnTo>
                        <a:pt x="3" y="0"/>
                      </a:lnTo>
                      <a:lnTo>
                        <a:pt x="2" y="1"/>
                      </a:lnTo>
                      <a:lnTo>
                        <a:pt x="0" y="0"/>
                      </a:lnTo>
                      <a:lnTo>
                        <a:pt x="2" y="1"/>
                      </a:lnTo>
                      <a:lnTo>
                        <a:pt x="0" y="3"/>
                      </a:lnTo>
                      <a:lnTo>
                        <a:pt x="2" y="3"/>
                      </a:lnTo>
                      <a:lnTo>
                        <a:pt x="0" y="4"/>
                      </a:lnTo>
                      <a:lnTo>
                        <a:pt x="2" y="4"/>
                      </a:lnTo>
                      <a:lnTo>
                        <a:pt x="3" y="6"/>
                      </a:lnTo>
                      <a:lnTo>
                        <a:pt x="3" y="4"/>
                      </a:lnTo>
                      <a:lnTo>
                        <a:pt x="3" y="6"/>
                      </a:lnTo>
                      <a:lnTo>
                        <a:pt x="4" y="4"/>
                      </a:lnTo>
                      <a:lnTo>
                        <a:pt x="4" y="3"/>
                      </a:lnTo>
                      <a:lnTo>
                        <a:pt x="6" y="3"/>
                      </a:lnTo>
                      <a:lnTo>
                        <a:pt x="4" y="3"/>
                      </a:lnTo>
                      <a:lnTo>
                        <a:pt x="6" y="1"/>
                      </a:lnTo>
                      <a:lnTo>
                        <a:pt x="4" y="1"/>
                      </a:lnTo>
                      <a:lnTo>
                        <a:pt x="4" y="0"/>
                      </a:lnTo>
                      <a:lnTo>
                        <a:pt x="3" y="1"/>
                      </a:lnTo>
                      <a:close/>
                    </a:path>
                  </a:pathLst>
                </a:custGeom>
                <a:solidFill>
                  <a:srgbClr val="FFFD00"/>
                </a:solidFill>
                <a:ln w="9525">
                  <a:noFill/>
                  <a:round/>
                  <a:headEnd/>
                  <a:tailEnd/>
                </a:ln>
              </p:spPr>
              <p:txBody>
                <a:bodyPr/>
                <a:lstStyle/>
                <a:p>
                  <a:endParaRPr lang="en-US"/>
                </a:p>
              </p:txBody>
            </p:sp>
            <p:sp>
              <p:nvSpPr>
                <p:cNvPr id="2640" name="Freeform 119"/>
                <p:cNvSpPr>
                  <a:spLocks noChangeAspect="1"/>
                </p:cNvSpPr>
                <p:nvPr/>
              </p:nvSpPr>
              <p:spPr bwMode="auto">
                <a:xfrm>
                  <a:off x="3895" y="668"/>
                  <a:ext cx="2" cy="1"/>
                </a:xfrm>
                <a:custGeom>
                  <a:avLst/>
                  <a:gdLst>
                    <a:gd name="T0" fmla="*/ 1 w 2"/>
                    <a:gd name="T1" fmla="*/ 0 h 3"/>
                    <a:gd name="T2" fmla="*/ 1 w 2"/>
                    <a:gd name="T3" fmla="*/ 0 h 3"/>
                    <a:gd name="T4" fmla="*/ 1 w 2"/>
                    <a:gd name="T5" fmla="*/ 0 h 3"/>
                    <a:gd name="T6" fmla="*/ 0 w 2"/>
                    <a:gd name="T7" fmla="*/ 0 h 3"/>
                    <a:gd name="T8" fmla="*/ 0 w 2"/>
                    <a:gd name="T9" fmla="*/ 0 h 3"/>
                    <a:gd name="T10" fmla="*/ 0 w 2"/>
                    <a:gd name="T11" fmla="*/ 0 h 3"/>
                    <a:gd name="T12" fmla="*/ 0 w 2"/>
                    <a:gd name="T13" fmla="*/ 0 h 3"/>
                    <a:gd name="T14" fmla="*/ 0 w 2"/>
                    <a:gd name="T15" fmla="*/ 0 h 3"/>
                    <a:gd name="T16" fmla="*/ 1 w 2"/>
                    <a:gd name="T17" fmla="*/ 0 h 3"/>
                    <a:gd name="T18" fmla="*/ 0 w 2"/>
                    <a:gd name="T19" fmla="*/ 0 h 3"/>
                    <a:gd name="T20" fmla="*/ 1 w 2"/>
                    <a:gd name="T21" fmla="*/ 0 h 3"/>
                    <a:gd name="T22" fmla="*/ 1 w 2"/>
                    <a:gd name="T23" fmla="*/ 0 h 3"/>
                    <a:gd name="T24" fmla="*/ 1 w 2"/>
                    <a:gd name="T25" fmla="*/ 0 h 3"/>
                    <a:gd name="T26" fmla="*/ 1 w 2"/>
                    <a:gd name="T27" fmla="*/ 0 h 3"/>
                    <a:gd name="T28" fmla="*/ 1 w 2"/>
                    <a:gd name="T29" fmla="*/ 0 h 3"/>
                    <a:gd name="T30" fmla="*/ 2 w 2"/>
                    <a:gd name="T31" fmla="*/ 0 h 3"/>
                    <a:gd name="T32" fmla="*/ 2 w 2"/>
                    <a:gd name="T33" fmla="*/ 0 h 3"/>
                    <a:gd name="T34" fmla="*/ 2 w 2"/>
                    <a:gd name="T35" fmla="*/ 0 h 3"/>
                    <a:gd name="T36" fmla="*/ 2 w 2"/>
                    <a:gd name="T37" fmla="*/ 0 h 3"/>
                    <a:gd name="T38" fmla="*/ 2 w 2"/>
                    <a:gd name="T39" fmla="*/ 0 h 3"/>
                    <a:gd name="T40" fmla="*/ 2 w 2"/>
                    <a:gd name="T41" fmla="*/ 0 h 3"/>
                    <a:gd name="T42" fmla="*/ 2 w 2"/>
                    <a:gd name="T43" fmla="*/ 0 h 3"/>
                    <a:gd name="T44" fmla="*/ 1 w 2"/>
                    <a:gd name="T45" fmla="*/ 0 h 3"/>
                    <a:gd name="T46" fmla="*/ 1 w 2"/>
                    <a:gd name="T47" fmla="*/ 0 h 3"/>
                    <a:gd name="T48" fmla="*/ 1 w 2"/>
                    <a:gd name="T49" fmla="*/ 0 h 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
                    <a:gd name="T76" fmla="*/ 0 h 3"/>
                    <a:gd name="T77" fmla="*/ 2 w 2"/>
                    <a:gd name="T78" fmla="*/ 3 h 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 h="3">
                      <a:moveTo>
                        <a:pt x="1" y="2"/>
                      </a:moveTo>
                      <a:lnTo>
                        <a:pt x="1" y="0"/>
                      </a:lnTo>
                      <a:lnTo>
                        <a:pt x="1" y="2"/>
                      </a:lnTo>
                      <a:lnTo>
                        <a:pt x="0" y="0"/>
                      </a:lnTo>
                      <a:lnTo>
                        <a:pt x="0" y="2"/>
                      </a:lnTo>
                      <a:lnTo>
                        <a:pt x="1" y="2"/>
                      </a:lnTo>
                      <a:lnTo>
                        <a:pt x="0" y="3"/>
                      </a:lnTo>
                      <a:lnTo>
                        <a:pt x="1" y="2"/>
                      </a:lnTo>
                      <a:lnTo>
                        <a:pt x="1" y="3"/>
                      </a:lnTo>
                      <a:lnTo>
                        <a:pt x="1" y="2"/>
                      </a:lnTo>
                      <a:lnTo>
                        <a:pt x="1" y="3"/>
                      </a:lnTo>
                      <a:lnTo>
                        <a:pt x="1" y="2"/>
                      </a:lnTo>
                      <a:lnTo>
                        <a:pt x="2" y="3"/>
                      </a:lnTo>
                      <a:lnTo>
                        <a:pt x="2" y="2"/>
                      </a:lnTo>
                      <a:lnTo>
                        <a:pt x="2" y="0"/>
                      </a:lnTo>
                      <a:lnTo>
                        <a:pt x="1" y="0"/>
                      </a:lnTo>
                      <a:lnTo>
                        <a:pt x="1" y="2"/>
                      </a:lnTo>
                      <a:close/>
                    </a:path>
                  </a:pathLst>
                </a:custGeom>
                <a:solidFill>
                  <a:srgbClr val="FFFE00"/>
                </a:solidFill>
                <a:ln w="9525">
                  <a:noFill/>
                  <a:round/>
                  <a:headEnd/>
                  <a:tailEnd/>
                </a:ln>
              </p:spPr>
              <p:txBody>
                <a:bodyPr/>
                <a:lstStyle/>
                <a:p>
                  <a:endParaRPr lang="en-US"/>
                </a:p>
              </p:txBody>
            </p:sp>
          </p:grpSp>
          <p:sp>
            <p:nvSpPr>
              <p:cNvPr id="2587" name="Freeform 120"/>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noFill/>
              <a:ln w="3175">
                <a:solidFill>
                  <a:srgbClr val="000000"/>
                </a:solidFill>
                <a:prstDash val="solid"/>
                <a:round/>
                <a:headEnd/>
                <a:tailEnd/>
              </a:ln>
            </p:spPr>
            <p:txBody>
              <a:bodyPr/>
              <a:lstStyle/>
              <a:p>
                <a:endParaRPr lang="en-US"/>
              </a:p>
            </p:txBody>
          </p:sp>
        </p:grpSp>
      </p:grpSp>
      <p:grpSp>
        <p:nvGrpSpPr>
          <p:cNvPr id="8" name="Group 121"/>
          <p:cNvGrpSpPr>
            <a:grpSpLocks/>
          </p:cNvGrpSpPr>
          <p:nvPr/>
        </p:nvGrpSpPr>
        <p:grpSpPr bwMode="auto">
          <a:xfrm>
            <a:off x="8272463" y="4957763"/>
            <a:ext cx="217487" cy="133350"/>
            <a:chOff x="4763" y="2496"/>
            <a:chExt cx="271" cy="145"/>
          </a:xfrm>
        </p:grpSpPr>
        <p:pic>
          <p:nvPicPr>
            <p:cNvPr id="2527" name="Picture 122"/>
            <p:cNvPicPr preferRelativeResize="0">
              <a:picLocks noChangeAspect="1" noChangeArrowheads="1"/>
            </p:cNvPicPr>
            <p:nvPr/>
          </p:nvPicPr>
          <p:blipFill>
            <a:blip r:embed="rId4" cstate="print"/>
            <a:srcRect/>
            <a:stretch>
              <a:fillRect/>
            </a:stretch>
          </p:blipFill>
          <p:spPr bwMode="auto">
            <a:xfrm>
              <a:off x="4763" y="2496"/>
              <a:ext cx="265" cy="145"/>
            </a:xfrm>
            <a:prstGeom prst="rect">
              <a:avLst/>
            </a:prstGeom>
            <a:noFill/>
            <a:ln w="12700">
              <a:noFill/>
              <a:miter lim="800000"/>
              <a:headEnd type="none" w="sm" len="sm"/>
              <a:tailEnd type="none" w="sm" len="sm"/>
            </a:ln>
          </p:spPr>
        </p:pic>
        <p:grpSp>
          <p:nvGrpSpPr>
            <p:cNvPr id="9" name="Group 123"/>
            <p:cNvGrpSpPr>
              <a:grpSpLocks noChangeAspect="1"/>
            </p:cNvGrpSpPr>
            <p:nvPr/>
          </p:nvGrpSpPr>
          <p:grpSpPr bwMode="auto">
            <a:xfrm>
              <a:off x="4896" y="2496"/>
              <a:ext cx="138" cy="99"/>
              <a:chOff x="3863" y="631"/>
              <a:chExt cx="66" cy="74"/>
            </a:xfrm>
          </p:grpSpPr>
          <p:grpSp>
            <p:nvGrpSpPr>
              <p:cNvPr id="10" name="Group 124"/>
              <p:cNvGrpSpPr>
                <a:grpSpLocks noChangeAspect="1"/>
              </p:cNvGrpSpPr>
              <p:nvPr/>
            </p:nvGrpSpPr>
            <p:grpSpPr bwMode="auto">
              <a:xfrm>
                <a:off x="3863" y="631"/>
                <a:ext cx="66" cy="74"/>
                <a:chOff x="3863" y="631"/>
                <a:chExt cx="66" cy="74"/>
              </a:xfrm>
            </p:grpSpPr>
            <p:sp>
              <p:nvSpPr>
                <p:cNvPr id="2531" name="Freeform 125"/>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solidFill>
                  <a:srgbClr val="FF0A00"/>
                </a:solidFill>
                <a:ln w="9525">
                  <a:noFill/>
                  <a:round/>
                  <a:headEnd/>
                  <a:tailEnd/>
                </a:ln>
              </p:spPr>
              <p:txBody>
                <a:bodyPr/>
                <a:lstStyle/>
                <a:p>
                  <a:endParaRPr lang="en-US"/>
                </a:p>
              </p:txBody>
            </p:sp>
            <p:sp>
              <p:nvSpPr>
                <p:cNvPr id="2532" name="Freeform 126"/>
                <p:cNvSpPr>
                  <a:spLocks noChangeAspect="1"/>
                </p:cNvSpPr>
                <p:nvPr/>
              </p:nvSpPr>
              <p:spPr bwMode="auto">
                <a:xfrm>
                  <a:off x="3863" y="632"/>
                  <a:ext cx="65" cy="72"/>
                </a:xfrm>
                <a:custGeom>
                  <a:avLst/>
                  <a:gdLst>
                    <a:gd name="T0" fmla="*/ 4 w 130"/>
                    <a:gd name="T1" fmla="*/ 3 h 142"/>
                    <a:gd name="T2" fmla="*/ 3 w 130"/>
                    <a:gd name="T3" fmla="*/ 1 h 142"/>
                    <a:gd name="T4" fmla="*/ 2 w 130"/>
                    <a:gd name="T5" fmla="*/ 3 h 142"/>
                    <a:gd name="T6" fmla="*/ 1 w 130"/>
                    <a:gd name="T7" fmla="*/ 1 h 142"/>
                    <a:gd name="T8" fmla="*/ 1 w 130"/>
                    <a:gd name="T9" fmla="*/ 4 h 142"/>
                    <a:gd name="T10" fmla="*/ 0 w 130"/>
                    <a:gd name="T11" fmla="*/ 4 h 142"/>
                    <a:gd name="T12" fmla="*/ 1 w 130"/>
                    <a:gd name="T13" fmla="*/ 5 h 142"/>
                    <a:gd name="T14" fmla="*/ 1 w 130"/>
                    <a:gd name="T15" fmla="*/ 6 h 142"/>
                    <a:gd name="T16" fmla="*/ 2 w 130"/>
                    <a:gd name="T17" fmla="*/ 6 h 142"/>
                    <a:gd name="T18" fmla="*/ 1 w 130"/>
                    <a:gd name="T19" fmla="*/ 8 h 142"/>
                    <a:gd name="T20" fmla="*/ 2 w 130"/>
                    <a:gd name="T21" fmla="*/ 7 h 142"/>
                    <a:gd name="T22" fmla="*/ 3 w 130"/>
                    <a:gd name="T23" fmla="*/ 10 h 142"/>
                    <a:gd name="T24" fmla="*/ 4 w 130"/>
                    <a:gd name="T25" fmla="*/ 7 h 142"/>
                    <a:gd name="T26" fmla="*/ 5 w 130"/>
                    <a:gd name="T27" fmla="*/ 9 h 142"/>
                    <a:gd name="T28" fmla="*/ 5 w 130"/>
                    <a:gd name="T29" fmla="*/ 6 h 142"/>
                    <a:gd name="T30" fmla="*/ 6 w 130"/>
                    <a:gd name="T31" fmla="*/ 8 h 142"/>
                    <a:gd name="T32" fmla="*/ 6 w 130"/>
                    <a:gd name="T33" fmla="*/ 6 h 142"/>
                    <a:gd name="T34" fmla="*/ 8 w 130"/>
                    <a:gd name="T35" fmla="*/ 6 h 142"/>
                    <a:gd name="T36" fmla="*/ 6 w 130"/>
                    <a:gd name="T37" fmla="*/ 5 h 142"/>
                    <a:gd name="T38" fmla="*/ 7 w 130"/>
                    <a:gd name="T39" fmla="*/ 4 h 142"/>
                    <a:gd name="T40" fmla="*/ 6 w 130"/>
                    <a:gd name="T41" fmla="*/ 3 h 142"/>
                    <a:gd name="T42" fmla="*/ 6 w 130"/>
                    <a:gd name="T43" fmla="*/ 2 h 142"/>
                    <a:gd name="T44" fmla="*/ 5 w 130"/>
                    <a:gd name="T45" fmla="*/ 3 h 142"/>
                    <a:gd name="T46" fmla="*/ 5 w 130"/>
                    <a:gd name="T47" fmla="*/ 0 h 142"/>
                    <a:gd name="T48" fmla="*/ 4 w 130"/>
                    <a:gd name="T49" fmla="*/ 3 h 1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0"/>
                    <a:gd name="T76" fmla="*/ 0 h 142"/>
                    <a:gd name="T77" fmla="*/ 130 w 130"/>
                    <a:gd name="T78" fmla="*/ 142 h 1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0" h="142">
                      <a:moveTo>
                        <a:pt x="65" y="39"/>
                      </a:moveTo>
                      <a:lnTo>
                        <a:pt x="50" y="15"/>
                      </a:lnTo>
                      <a:lnTo>
                        <a:pt x="43" y="41"/>
                      </a:lnTo>
                      <a:lnTo>
                        <a:pt x="3" y="15"/>
                      </a:lnTo>
                      <a:lnTo>
                        <a:pt x="29" y="51"/>
                      </a:lnTo>
                      <a:lnTo>
                        <a:pt x="0" y="57"/>
                      </a:lnTo>
                      <a:lnTo>
                        <a:pt x="23" y="77"/>
                      </a:lnTo>
                      <a:lnTo>
                        <a:pt x="1" y="95"/>
                      </a:lnTo>
                      <a:lnTo>
                        <a:pt x="33" y="91"/>
                      </a:lnTo>
                      <a:lnTo>
                        <a:pt x="29" y="116"/>
                      </a:lnTo>
                      <a:lnTo>
                        <a:pt x="46" y="102"/>
                      </a:lnTo>
                      <a:lnTo>
                        <a:pt x="51" y="142"/>
                      </a:lnTo>
                      <a:lnTo>
                        <a:pt x="64" y="98"/>
                      </a:lnTo>
                      <a:lnTo>
                        <a:pt x="80" y="130"/>
                      </a:lnTo>
                      <a:lnTo>
                        <a:pt x="84" y="95"/>
                      </a:lnTo>
                      <a:lnTo>
                        <a:pt x="109" y="120"/>
                      </a:lnTo>
                      <a:lnTo>
                        <a:pt x="101" y="86"/>
                      </a:lnTo>
                      <a:lnTo>
                        <a:pt x="130" y="88"/>
                      </a:lnTo>
                      <a:lnTo>
                        <a:pt x="105" y="69"/>
                      </a:lnTo>
                      <a:lnTo>
                        <a:pt x="127" y="54"/>
                      </a:lnTo>
                      <a:lnTo>
                        <a:pt x="100" y="48"/>
                      </a:lnTo>
                      <a:lnTo>
                        <a:pt x="111" y="29"/>
                      </a:lnTo>
                      <a:lnTo>
                        <a:pt x="86" y="34"/>
                      </a:lnTo>
                      <a:lnTo>
                        <a:pt x="88" y="0"/>
                      </a:lnTo>
                      <a:lnTo>
                        <a:pt x="65" y="39"/>
                      </a:lnTo>
                      <a:close/>
                    </a:path>
                  </a:pathLst>
                </a:custGeom>
                <a:solidFill>
                  <a:srgbClr val="FF1500"/>
                </a:solidFill>
                <a:ln w="9525">
                  <a:noFill/>
                  <a:round/>
                  <a:headEnd/>
                  <a:tailEnd/>
                </a:ln>
              </p:spPr>
              <p:txBody>
                <a:bodyPr/>
                <a:lstStyle/>
                <a:p>
                  <a:endParaRPr lang="en-US"/>
                </a:p>
              </p:txBody>
            </p:sp>
            <p:sp>
              <p:nvSpPr>
                <p:cNvPr id="2533" name="Freeform 127"/>
                <p:cNvSpPr>
                  <a:spLocks noChangeAspect="1"/>
                </p:cNvSpPr>
                <p:nvPr/>
              </p:nvSpPr>
              <p:spPr bwMode="auto">
                <a:xfrm>
                  <a:off x="3864" y="633"/>
                  <a:ext cx="64" cy="70"/>
                </a:xfrm>
                <a:custGeom>
                  <a:avLst/>
                  <a:gdLst>
                    <a:gd name="T0" fmla="*/ 4 w 128"/>
                    <a:gd name="T1" fmla="*/ 2 h 140"/>
                    <a:gd name="T2" fmla="*/ 3 w 128"/>
                    <a:gd name="T3" fmla="*/ 1 h 140"/>
                    <a:gd name="T4" fmla="*/ 2 w 128"/>
                    <a:gd name="T5" fmla="*/ 2 h 140"/>
                    <a:gd name="T6" fmla="*/ 1 w 128"/>
                    <a:gd name="T7" fmla="*/ 1 h 140"/>
                    <a:gd name="T8" fmla="*/ 1 w 128"/>
                    <a:gd name="T9" fmla="*/ 3 h 140"/>
                    <a:gd name="T10" fmla="*/ 0 w 128"/>
                    <a:gd name="T11" fmla="*/ 3 h 140"/>
                    <a:gd name="T12" fmla="*/ 1 w 128"/>
                    <a:gd name="T13" fmla="*/ 4 h 140"/>
                    <a:gd name="T14" fmla="*/ 1 w 128"/>
                    <a:gd name="T15" fmla="*/ 5 h 140"/>
                    <a:gd name="T16" fmla="*/ 2 w 128"/>
                    <a:gd name="T17" fmla="*/ 5 h 140"/>
                    <a:gd name="T18" fmla="*/ 1 w 128"/>
                    <a:gd name="T19" fmla="*/ 7 h 140"/>
                    <a:gd name="T20" fmla="*/ 2 w 128"/>
                    <a:gd name="T21" fmla="*/ 6 h 140"/>
                    <a:gd name="T22" fmla="*/ 3 w 128"/>
                    <a:gd name="T23" fmla="*/ 9 h 140"/>
                    <a:gd name="T24" fmla="*/ 3 w 128"/>
                    <a:gd name="T25" fmla="*/ 6 h 140"/>
                    <a:gd name="T26" fmla="*/ 4 w 128"/>
                    <a:gd name="T27" fmla="*/ 9 h 140"/>
                    <a:gd name="T28" fmla="*/ 5 w 128"/>
                    <a:gd name="T29" fmla="*/ 5 h 140"/>
                    <a:gd name="T30" fmla="*/ 6 w 128"/>
                    <a:gd name="T31" fmla="*/ 7 h 140"/>
                    <a:gd name="T32" fmla="*/ 6 w 128"/>
                    <a:gd name="T33" fmla="*/ 5 h 140"/>
                    <a:gd name="T34" fmla="*/ 8 w 128"/>
                    <a:gd name="T35" fmla="*/ 5 h 140"/>
                    <a:gd name="T36" fmla="*/ 6 w 128"/>
                    <a:gd name="T37" fmla="*/ 4 h 140"/>
                    <a:gd name="T38" fmla="*/ 7 w 128"/>
                    <a:gd name="T39" fmla="*/ 3 h 140"/>
                    <a:gd name="T40" fmla="*/ 6 w 128"/>
                    <a:gd name="T41" fmla="*/ 2 h 140"/>
                    <a:gd name="T42" fmla="*/ 6 w 128"/>
                    <a:gd name="T43" fmla="*/ 1 h 140"/>
                    <a:gd name="T44" fmla="*/ 5 w 128"/>
                    <a:gd name="T45" fmla="*/ 2 h 140"/>
                    <a:gd name="T46" fmla="*/ 5 w 128"/>
                    <a:gd name="T47" fmla="*/ 0 h 140"/>
                    <a:gd name="T48" fmla="*/ 4 w 128"/>
                    <a:gd name="T49" fmla="*/ 2 h 1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40"/>
                    <a:gd name="T77" fmla="*/ 128 w 128"/>
                    <a:gd name="T78" fmla="*/ 140 h 1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40">
                      <a:moveTo>
                        <a:pt x="64" y="38"/>
                      </a:moveTo>
                      <a:lnTo>
                        <a:pt x="49" y="14"/>
                      </a:lnTo>
                      <a:lnTo>
                        <a:pt x="43" y="40"/>
                      </a:lnTo>
                      <a:lnTo>
                        <a:pt x="3" y="14"/>
                      </a:lnTo>
                      <a:lnTo>
                        <a:pt x="28" y="50"/>
                      </a:lnTo>
                      <a:lnTo>
                        <a:pt x="0" y="57"/>
                      </a:lnTo>
                      <a:lnTo>
                        <a:pt x="22" y="76"/>
                      </a:lnTo>
                      <a:lnTo>
                        <a:pt x="2" y="94"/>
                      </a:lnTo>
                      <a:lnTo>
                        <a:pt x="34" y="90"/>
                      </a:lnTo>
                      <a:lnTo>
                        <a:pt x="28" y="114"/>
                      </a:lnTo>
                      <a:lnTo>
                        <a:pt x="46" y="101"/>
                      </a:lnTo>
                      <a:lnTo>
                        <a:pt x="50" y="140"/>
                      </a:lnTo>
                      <a:lnTo>
                        <a:pt x="63" y="97"/>
                      </a:lnTo>
                      <a:lnTo>
                        <a:pt x="79" y="129"/>
                      </a:lnTo>
                      <a:lnTo>
                        <a:pt x="82" y="94"/>
                      </a:lnTo>
                      <a:lnTo>
                        <a:pt x="108" y="118"/>
                      </a:lnTo>
                      <a:lnTo>
                        <a:pt x="100" y="83"/>
                      </a:lnTo>
                      <a:lnTo>
                        <a:pt x="128" y="86"/>
                      </a:lnTo>
                      <a:lnTo>
                        <a:pt x="104" y="68"/>
                      </a:lnTo>
                      <a:lnTo>
                        <a:pt x="125" y="53"/>
                      </a:lnTo>
                      <a:lnTo>
                        <a:pt x="99" y="47"/>
                      </a:lnTo>
                      <a:lnTo>
                        <a:pt x="110" y="29"/>
                      </a:lnTo>
                      <a:lnTo>
                        <a:pt x="83" y="35"/>
                      </a:lnTo>
                      <a:lnTo>
                        <a:pt x="86" y="0"/>
                      </a:lnTo>
                      <a:lnTo>
                        <a:pt x="64" y="38"/>
                      </a:lnTo>
                      <a:close/>
                    </a:path>
                  </a:pathLst>
                </a:custGeom>
                <a:solidFill>
                  <a:srgbClr val="FF1B00"/>
                </a:solidFill>
                <a:ln w="9525">
                  <a:noFill/>
                  <a:round/>
                  <a:headEnd/>
                  <a:tailEnd/>
                </a:ln>
              </p:spPr>
              <p:txBody>
                <a:bodyPr/>
                <a:lstStyle/>
                <a:p>
                  <a:endParaRPr lang="en-US"/>
                </a:p>
              </p:txBody>
            </p:sp>
            <p:sp>
              <p:nvSpPr>
                <p:cNvPr id="2534" name="Freeform 128"/>
                <p:cNvSpPr>
                  <a:spLocks noChangeAspect="1"/>
                </p:cNvSpPr>
                <p:nvPr/>
              </p:nvSpPr>
              <p:spPr bwMode="auto">
                <a:xfrm>
                  <a:off x="3865" y="634"/>
                  <a:ext cx="62" cy="68"/>
                </a:xfrm>
                <a:custGeom>
                  <a:avLst/>
                  <a:gdLst>
                    <a:gd name="T0" fmla="*/ 4 w 124"/>
                    <a:gd name="T1" fmla="*/ 2 h 137"/>
                    <a:gd name="T2" fmla="*/ 3 w 124"/>
                    <a:gd name="T3" fmla="*/ 0 h 137"/>
                    <a:gd name="T4" fmla="*/ 3 w 124"/>
                    <a:gd name="T5" fmla="*/ 2 h 137"/>
                    <a:gd name="T6" fmla="*/ 1 w 124"/>
                    <a:gd name="T7" fmla="*/ 0 h 137"/>
                    <a:gd name="T8" fmla="*/ 2 w 124"/>
                    <a:gd name="T9" fmla="*/ 3 h 137"/>
                    <a:gd name="T10" fmla="*/ 0 w 124"/>
                    <a:gd name="T11" fmla="*/ 3 h 137"/>
                    <a:gd name="T12" fmla="*/ 2 w 124"/>
                    <a:gd name="T13" fmla="*/ 4 h 137"/>
                    <a:gd name="T14" fmla="*/ 1 w 124"/>
                    <a:gd name="T15" fmla="*/ 5 h 137"/>
                    <a:gd name="T16" fmla="*/ 2 w 124"/>
                    <a:gd name="T17" fmla="*/ 5 h 137"/>
                    <a:gd name="T18" fmla="*/ 2 w 124"/>
                    <a:gd name="T19" fmla="*/ 7 h 137"/>
                    <a:gd name="T20" fmla="*/ 3 w 124"/>
                    <a:gd name="T21" fmla="*/ 6 h 137"/>
                    <a:gd name="T22" fmla="*/ 4 w 124"/>
                    <a:gd name="T23" fmla="*/ 8 h 137"/>
                    <a:gd name="T24" fmla="*/ 4 w 124"/>
                    <a:gd name="T25" fmla="*/ 5 h 137"/>
                    <a:gd name="T26" fmla="*/ 5 w 124"/>
                    <a:gd name="T27" fmla="*/ 7 h 137"/>
                    <a:gd name="T28" fmla="*/ 5 w 124"/>
                    <a:gd name="T29" fmla="*/ 5 h 137"/>
                    <a:gd name="T30" fmla="*/ 7 w 124"/>
                    <a:gd name="T31" fmla="*/ 7 h 137"/>
                    <a:gd name="T32" fmla="*/ 7 w 124"/>
                    <a:gd name="T33" fmla="*/ 5 h 137"/>
                    <a:gd name="T34" fmla="*/ 8 w 124"/>
                    <a:gd name="T35" fmla="*/ 5 h 137"/>
                    <a:gd name="T36" fmla="*/ 7 w 124"/>
                    <a:gd name="T37" fmla="*/ 4 h 137"/>
                    <a:gd name="T38" fmla="*/ 8 w 124"/>
                    <a:gd name="T39" fmla="*/ 3 h 137"/>
                    <a:gd name="T40" fmla="*/ 6 w 124"/>
                    <a:gd name="T41" fmla="*/ 2 h 137"/>
                    <a:gd name="T42" fmla="*/ 7 w 124"/>
                    <a:gd name="T43" fmla="*/ 1 h 137"/>
                    <a:gd name="T44" fmla="*/ 6 w 124"/>
                    <a:gd name="T45" fmla="*/ 2 h 137"/>
                    <a:gd name="T46" fmla="*/ 6 w 124"/>
                    <a:gd name="T47" fmla="*/ 0 h 137"/>
                    <a:gd name="T48" fmla="*/ 4 w 124"/>
                    <a:gd name="T49" fmla="*/ 2 h 1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4"/>
                    <a:gd name="T76" fmla="*/ 0 h 137"/>
                    <a:gd name="T77" fmla="*/ 124 w 124"/>
                    <a:gd name="T78" fmla="*/ 137 h 1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4" h="137">
                      <a:moveTo>
                        <a:pt x="62" y="37"/>
                      </a:moveTo>
                      <a:lnTo>
                        <a:pt x="48" y="13"/>
                      </a:lnTo>
                      <a:lnTo>
                        <a:pt x="41" y="40"/>
                      </a:lnTo>
                      <a:lnTo>
                        <a:pt x="3" y="13"/>
                      </a:lnTo>
                      <a:lnTo>
                        <a:pt x="27" y="48"/>
                      </a:lnTo>
                      <a:lnTo>
                        <a:pt x="0" y="55"/>
                      </a:lnTo>
                      <a:lnTo>
                        <a:pt x="22" y="74"/>
                      </a:lnTo>
                      <a:lnTo>
                        <a:pt x="1" y="92"/>
                      </a:lnTo>
                      <a:lnTo>
                        <a:pt x="32" y="88"/>
                      </a:lnTo>
                      <a:lnTo>
                        <a:pt x="27" y="112"/>
                      </a:lnTo>
                      <a:lnTo>
                        <a:pt x="44" y="98"/>
                      </a:lnTo>
                      <a:lnTo>
                        <a:pt x="50" y="137"/>
                      </a:lnTo>
                      <a:lnTo>
                        <a:pt x="61" y="95"/>
                      </a:lnTo>
                      <a:lnTo>
                        <a:pt x="76" y="125"/>
                      </a:lnTo>
                      <a:lnTo>
                        <a:pt x="80" y="92"/>
                      </a:lnTo>
                      <a:lnTo>
                        <a:pt x="105" y="114"/>
                      </a:lnTo>
                      <a:lnTo>
                        <a:pt x="97" y="81"/>
                      </a:lnTo>
                      <a:lnTo>
                        <a:pt x="124" y="84"/>
                      </a:lnTo>
                      <a:lnTo>
                        <a:pt x="101" y="66"/>
                      </a:lnTo>
                      <a:lnTo>
                        <a:pt x="121" y="51"/>
                      </a:lnTo>
                      <a:lnTo>
                        <a:pt x="95" y="45"/>
                      </a:lnTo>
                      <a:lnTo>
                        <a:pt x="106" y="27"/>
                      </a:lnTo>
                      <a:lnTo>
                        <a:pt x="81" y="33"/>
                      </a:lnTo>
                      <a:lnTo>
                        <a:pt x="84" y="0"/>
                      </a:lnTo>
                      <a:lnTo>
                        <a:pt x="62" y="37"/>
                      </a:lnTo>
                      <a:close/>
                    </a:path>
                  </a:pathLst>
                </a:custGeom>
                <a:solidFill>
                  <a:srgbClr val="FF2200"/>
                </a:solidFill>
                <a:ln w="9525">
                  <a:noFill/>
                  <a:round/>
                  <a:headEnd/>
                  <a:tailEnd/>
                </a:ln>
              </p:spPr>
              <p:txBody>
                <a:bodyPr/>
                <a:lstStyle/>
                <a:p>
                  <a:endParaRPr lang="en-US"/>
                </a:p>
              </p:txBody>
            </p:sp>
            <p:sp>
              <p:nvSpPr>
                <p:cNvPr id="2535" name="Freeform 129"/>
                <p:cNvSpPr>
                  <a:spLocks noChangeAspect="1"/>
                </p:cNvSpPr>
                <p:nvPr/>
              </p:nvSpPr>
              <p:spPr bwMode="auto">
                <a:xfrm>
                  <a:off x="3866" y="634"/>
                  <a:ext cx="60" cy="68"/>
                </a:xfrm>
                <a:custGeom>
                  <a:avLst/>
                  <a:gdLst>
                    <a:gd name="T0" fmla="*/ 3 w 122"/>
                    <a:gd name="T1" fmla="*/ 3 h 134"/>
                    <a:gd name="T2" fmla="*/ 2 w 122"/>
                    <a:gd name="T3" fmla="*/ 1 h 134"/>
                    <a:gd name="T4" fmla="*/ 2 w 122"/>
                    <a:gd name="T5" fmla="*/ 3 h 134"/>
                    <a:gd name="T6" fmla="*/ 0 w 122"/>
                    <a:gd name="T7" fmla="*/ 1 h 134"/>
                    <a:gd name="T8" fmla="*/ 1 w 122"/>
                    <a:gd name="T9" fmla="*/ 3 h 134"/>
                    <a:gd name="T10" fmla="*/ 0 w 122"/>
                    <a:gd name="T11" fmla="*/ 4 h 134"/>
                    <a:gd name="T12" fmla="*/ 1 w 122"/>
                    <a:gd name="T13" fmla="*/ 5 h 134"/>
                    <a:gd name="T14" fmla="*/ 0 w 122"/>
                    <a:gd name="T15" fmla="*/ 6 h 134"/>
                    <a:gd name="T16" fmla="*/ 2 w 122"/>
                    <a:gd name="T17" fmla="*/ 6 h 134"/>
                    <a:gd name="T18" fmla="*/ 1 w 122"/>
                    <a:gd name="T19" fmla="*/ 7 h 134"/>
                    <a:gd name="T20" fmla="*/ 2 w 122"/>
                    <a:gd name="T21" fmla="*/ 7 h 134"/>
                    <a:gd name="T22" fmla="*/ 3 w 122"/>
                    <a:gd name="T23" fmla="*/ 9 h 134"/>
                    <a:gd name="T24" fmla="*/ 3 w 122"/>
                    <a:gd name="T25" fmla="*/ 6 h 134"/>
                    <a:gd name="T26" fmla="*/ 4 w 122"/>
                    <a:gd name="T27" fmla="*/ 8 h 134"/>
                    <a:gd name="T28" fmla="*/ 4 w 122"/>
                    <a:gd name="T29" fmla="*/ 6 h 134"/>
                    <a:gd name="T30" fmla="*/ 6 w 122"/>
                    <a:gd name="T31" fmla="*/ 8 h 134"/>
                    <a:gd name="T32" fmla="*/ 5 w 122"/>
                    <a:gd name="T33" fmla="*/ 6 h 134"/>
                    <a:gd name="T34" fmla="*/ 7 w 122"/>
                    <a:gd name="T35" fmla="*/ 6 h 134"/>
                    <a:gd name="T36" fmla="*/ 6 w 122"/>
                    <a:gd name="T37" fmla="*/ 5 h 134"/>
                    <a:gd name="T38" fmla="*/ 7 w 122"/>
                    <a:gd name="T39" fmla="*/ 4 h 134"/>
                    <a:gd name="T40" fmla="*/ 5 w 122"/>
                    <a:gd name="T41" fmla="*/ 3 h 134"/>
                    <a:gd name="T42" fmla="*/ 6 w 122"/>
                    <a:gd name="T43" fmla="*/ 2 h 134"/>
                    <a:gd name="T44" fmla="*/ 4 w 122"/>
                    <a:gd name="T45" fmla="*/ 3 h 134"/>
                    <a:gd name="T46" fmla="*/ 5 w 122"/>
                    <a:gd name="T47" fmla="*/ 0 h 134"/>
                    <a:gd name="T48" fmla="*/ 3 w 122"/>
                    <a:gd name="T49" fmla="*/ 3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34"/>
                    <a:gd name="T77" fmla="*/ 122 w 122"/>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34">
                      <a:moveTo>
                        <a:pt x="61" y="36"/>
                      </a:moveTo>
                      <a:lnTo>
                        <a:pt x="47" y="14"/>
                      </a:lnTo>
                      <a:lnTo>
                        <a:pt x="40" y="39"/>
                      </a:lnTo>
                      <a:lnTo>
                        <a:pt x="3" y="14"/>
                      </a:lnTo>
                      <a:lnTo>
                        <a:pt x="26" y="47"/>
                      </a:lnTo>
                      <a:lnTo>
                        <a:pt x="0" y="54"/>
                      </a:lnTo>
                      <a:lnTo>
                        <a:pt x="22" y="73"/>
                      </a:lnTo>
                      <a:lnTo>
                        <a:pt x="2" y="90"/>
                      </a:lnTo>
                      <a:lnTo>
                        <a:pt x="32" y="87"/>
                      </a:lnTo>
                      <a:lnTo>
                        <a:pt x="26" y="109"/>
                      </a:lnTo>
                      <a:lnTo>
                        <a:pt x="43" y="97"/>
                      </a:lnTo>
                      <a:lnTo>
                        <a:pt x="49" y="134"/>
                      </a:lnTo>
                      <a:lnTo>
                        <a:pt x="60" y="93"/>
                      </a:lnTo>
                      <a:lnTo>
                        <a:pt x="75" y="123"/>
                      </a:lnTo>
                      <a:lnTo>
                        <a:pt x="79" y="90"/>
                      </a:lnTo>
                      <a:lnTo>
                        <a:pt x="102" y="113"/>
                      </a:lnTo>
                      <a:lnTo>
                        <a:pt x="96" y="80"/>
                      </a:lnTo>
                      <a:lnTo>
                        <a:pt x="122" y="83"/>
                      </a:lnTo>
                      <a:lnTo>
                        <a:pt x="100" y="65"/>
                      </a:lnTo>
                      <a:lnTo>
                        <a:pt x="119" y="50"/>
                      </a:lnTo>
                      <a:lnTo>
                        <a:pt x="94" y="46"/>
                      </a:lnTo>
                      <a:lnTo>
                        <a:pt x="104" y="28"/>
                      </a:lnTo>
                      <a:lnTo>
                        <a:pt x="80" y="33"/>
                      </a:lnTo>
                      <a:lnTo>
                        <a:pt x="83" y="0"/>
                      </a:lnTo>
                      <a:lnTo>
                        <a:pt x="61" y="36"/>
                      </a:lnTo>
                      <a:close/>
                    </a:path>
                  </a:pathLst>
                </a:custGeom>
                <a:solidFill>
                  <a:srgbClr val="FF2800"/>
                </a:solidFill>
                <a:ln w="9525">
                  <a:noFill/>
                  <a:round/>
                  <a:headEnd/>
                  <a:tailEnd/>
                </a:ln>
              </p:spPr>
              <p:txBody>
                <a:bodyPr/>
                <a:lstStyle/>
                <a:p>
                  <a:endParaRPr lang="en-US"/>
                </a:p>
              </p:txBody>
            </p:sp>
            <p:sp>
              <p:nvSpPr>
                <p:cNvPr id="2536" name="Freeform 130"/>
                <p:cNvSpPr>
                  <a:spLocks noChangeAspect="1"/>
                </p:cNvSpPr>
                <p:nvPr/>
              </p:nvSpPr>
              <p:spPr bwMode="auto">
                <a:xfrm>
                  <a:off x="3866" y="635"/>
                  <a:ext cx="60" cy="66"/>
                </a:xfrm>
                <a:custGeom>
                  <a:avLst/>
                  <a:gdLst>
                    <a:gd name="T0" fmla="*/ 4 w 118"/>
                    <a:gd name="T1" fmla="*/ 2 h 132"/>
                    <a:gd name="T2" fmla="*/ 3 w 118"/>
                    <a:gd name="T3" fmla="*/ 1 h 132"/>
                    <a:gd name="T4" fmla="*/ 3 w 118"/>
                    <a:gd name="T5" fmla="*/ 2 h 132"/>
                    <a:gd name="T6" fmla="*/ 1 w 118"/>
                    <a:gd name="T7" fmla="*/ 1 h 132"/>
                    <a:gd name="T8" fmla="*/ 2 w 118"/>
                    <a:gd name="T9" fmla="*/ 2 h 132"/>
                    <a:gd name="T10" fmla="*/ 0 w 118"/>
                    <a:gd name="T11" fmla="*/ 3 h 132"/>
                    <a:gd name="T12" fmla="*/ 2 w 118"/>
                    <a:gd name="T13" fmla="*/ 4 h 132"/>
                    <a:gd name="T14" fmla="*/ 1 w 118"/>
                    <a:gd name="T15" fmla="*/ 5 h 132"/>
                    <a:gd name="T16" fmla="*/ 2 w 118"/>
                    <a:gd name="T17" fmla="*/ 5 h 132"/>
                    <a:gd name="T18" fmla="*/ 2 w 118"/>
                    <a:gd name="T19" fmla="*/ 6 h 132"/>
                    <a:gd name="T20" fmla="*/ 3 w 118"/>
                    <a:gd name="T21" fmla="*/ 5 h 132"/>
                    <a:gd name="T22" fmla="*/ 3 w 118"/>
                    <a:gd name="T23" fmla="*/ 8 h 132"/>
                    <a:gd name="T24" fmla="*/ 4 w 118"/>
                    <a:gd name="T25" fmla="*/ 5 h 132"/>
                    <a:gd name="T26" fmla="*/ 5 w 118"/>
                    <a:gd name="T27" fmla="*/ 7 h 132"/>
                    <a:gd name="T28" fmla="*/ 5 w 118"/>
                    <a:gd name="T29" fmla="*/ 5 h 132"/>
                    <a:gd name="T30" fmla="*/ 7 w 118"/>
                    <a:gd name="T31" fmla="*/ 6 h 132"/>
                    <a:gd name="T32" fmla="*/ 6 w 118"/>
                    <a:gd name="T33" fmla="*/ 4 h 132"/>
                    <a:gd name="T34" fmla="*/ 8 w 118"/>
                    <a:gd name="T35" fmla="*/ 5 h 132"/>
                    <a:gd name="T36" fmla="*/ 7 w 118"/>
                    <a:gd name="T37" fmla="*/ 4 h 132"/>
                    <a:gd name="T38" fmla="*/ 8 w 118"/>
                    <a:gd name="T39" fmla="*/ 3 h 132"/>
                    <a:gd name="T40" fmla="*/ 6 w 118"/>
                    <a:gd name="T41" fmla="*/ 2 h 132"/>
                    <a:gd name="T42" fmla="*/ 7 w 118"/>
                    <a:gd name="T43" fmla="*/ 1 h 132"/>
                    <a:gd name="T44" fmla="*/ 5 w 118"/>
                    <a:gd name="T45" fmla="*/ 2 h 132"/>
                    <a:gd name="T46" fmla="*/ 6 w 118"/>
                    <a:gd name="T47" fmla="*/ 0 h 132"/>
                    <a:gd name="T48" fmla="*/ 4 w 118"/>
                    <a:gd name="T49" fmla="*/ 2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132"/>
                    <a:gd name="T77" fmla="*/ 118 w 118"/>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132">
                      <a:moveTo>
                        <a:pt x="59" y="36"/>
                      </a:moveTo>
                      <a:lnTo>
                        <a:pt x="45" y="14"/>
                      </a:lnTo>
                      <a:lnTo>
                        <a:pt x="40" y="39"/>
                      </a:lnTo>
                      <a:lnTo>
                        <a:pt x="2" y="14"/>
                      </a:lnTo>
                      <a:lnTo>
                        <a:pt x="26" y="47"/>
                      </a:lnTo>
                      <a:lnTo>
                        <a:pt x="0" y="53"/>
                      </a:lnTo>
                      <a:lnTo>
                        <a:pt x="20" y="72"/>
                      </a:lnTo>
                      <a:lnTo>
                        <a:pt x="1" y="89"/>
                      </a:lnTo>
                      <a:lnTo>
                        <a:pt x="30" y="85"/>
                      </a:lnTo>
                      <a:lnTo>
                        <a:pt x="26" y="107"/>
                      </a:lnTo>
                      <a:lnTo>
                        <a:pt x="41" y="94"/>
                      </a:lnTo>
                      <a:lnTo>
                        <a:pt x="47" y="132"/>
                      </a:lnTo>
                      <a:lnTo>
                        <a:pt x="58" y="92"/>
                      </a:lnTo>
                      <a:lnTo>
                        <a:pt x="73" y="121"/>
                      </a:lnTo>
                      <a:lnTo>
                        <a:pt x="77" y="89"/>
                      </a:lnTo>
                      <a:lnTo>
                        <a:pt x="100" y="111"/>
                      </a:lnTo>
                      <a:lnTo>
                        <a:pt x="92" y="79"/>
                      </a:lnTo>
                      <a:lnTo>
                        <a:pt x="118" y="82"/>
                      </a:lnTo>
                      <a:lnTo>
                        <a:pt x="96" y="64"/>
                      </a:lnTo>
                      <a:lnTo>
                        <a:pt x="116" y="50"/>
                      </a:lnTo>
                      <a:lnTo>
                        <a:pt x="91" y="45"/>
                      </a:lnTo>
                      <a:lnTo>
                        <a:pt x="102" y="28"/>
                      </a:lnTo>
                      <a:lnTo>
                        <a:pt x="78" y="32"/>
                      </a:lnTo>
                      <a:lnTo>
                        <a:pt x="80" y="0"/>
                      </a:lnTo>
                      <a:lnTo>
                        <a:pt x="59" y="36"/>
                      </a:lnTo>
                      <a:close/>
                    </a:path>
                  </a:pathLst>
                </a:custGeom>
                <a:solidFill>
                  <a:srgbClr val="FF2F00"/>
                </a:solidFill>
                <a:ln w="9525">
                  <a:noFill/>
                  <a:round/>
                  <a:headEnd/>
                  <a:tailEnd/>
                </a:ln>
              </p:spPr>
              <p:txBody>
                <a:bodyPr/>
                <a:lstStyle/>
                <a:p>
                  <a:endParaRPr lang="en-US"/>
                </a:p>
              </p:txBody>
            </p:sp>
            <p:sp>
              <p:nvSpPr>
                <p:cNvPr id="2537" name="Freeform 131"/>
                <p:cNvSpPr>
                  <a:spLocks noChangeAspect="1"/>
                </p:cNvSpPr>
                <p:nvPr/>
              </p:nvSpPr>
              <p:spPr bwMode="auto">
                <a:xfrm>
                  <a:off x="3867" y="636"/>
                  <a:ext cx="58" cy="64"/>
                </a:xfrm>
                <a:custGeom>
                  <a:avLst/>
                  <a:gdLst>
                    <a:gd name="T0" fmla="*/ 4 w 116"/>
                    <a:gd name="T1" fmla="*/ 2 h 128"/>
                    <a:gd name="T2" fmla="*/ 3 w 116"/>
                    <a:gd name="T3" fmla="*/ 1 h 128"/>
                    <a:gd name="T4" fmla="*/ 3 w 116"/>
                    <a:gd name="T5" fmla="*/ 2 h 128"/>
                    <a:gd name="T6" fmla="*/ 1 w 116"/>
                    <a:gd name="T7" fmla="*/ 1 h 128"/>
                    <a:gd name="T8" fmla="*/ 2 w 116"/>
                    <a:gd name="T9" fmla="*/ 2 h 128"/>
                    <a:gd name="T10" fmla="*/ 0 w 116"/>
                    <a:gd name="T11" fmla="*/ 3 h 128"/>
                    <a:gd name="T12" fmla="*/ 2 w 116"/>
                    <a:gd name="T13" fmla="*/ 4 h 128"/>
                    <a:gd name="T14" fmla="*/ 1 w 116"/>
                    <a:gd name="T15" fmla="*/ 5 h 128"/>
                    <a:gd name="T16" fmla="*/ 2 w 116"/>
                    <a:gd name="T17" fmla="*/ 5 h 128"/>
                    <a:gd name="T18" fmla="*/ 2 w 116"/>
                    <a:gd name="T19" fmla="*/ 6 h 128"/>
                    <a:gd name="T20" fmla="*/ 3 w 116"/>
                    <a:gd name="T21" fmla="*/ 5 h 128"/>
                    <a:gd name="T22" fmla="*/ 3 w 116"/>
                    <a:gd name="T23" fmla="*/ 8 h 128"/>
                    <a:gd name="T24" fmla="*/ 4 w 116"/>
                    <a:gd name="T25" fmla="*/ 5 h 128"/>
                    <a:gd name="T26" fmla="*/ 5 w 116"/>
                    <a:gd name="T27" fmla="*/ 7 h 128"/>
                    <a:gd name="T28" fmla="*/ 5 w 116"/>
                    <a:gd name="T29" fmla="*/ 5 h 128"/>
                    <a:gd name="T30" fmla="*/ 7 w 116"/>
                    <a:gd name="T31" fmla="*/ 6 h 128"/>
                    <a:gd name="T32" fmla="*/ 6 w 116"/>
                    <a:gd name="T33" fmla="*/ 4 h 128"/>
                    <a:gd name="T34" fmla="*/ 7 w 116"/>
                    <a:gd name="T35" fmla="*/ 4 h 128"/>
                    <a:gd name="T36" fmla="*/ 6 w 116"/>
                    <a:gd name="T37" fmla="*/ 3 h 128"/>
                    <a:gd name="T38" fmla="*/ 7 w 116"/>
                    <a:gd name="T39" fmla="*/ 3 h 128"/>
                    <a:gd name="T40" fmla="*/ 6 w 116"/>
                    <a:gd name="T41" fmla="*/ 2 h 128"/>
                    <a:gd name="T42" fmla="*/ 7 w 116"/>
                    <a:gd name="T43" fmla="*/ 1 h 128"/>
                    <a:gd name="T44" fmla="*/ 5 w 116"/>
                    <a:gd name="T45" fmla="*/ 2 h 128"/>
                    <a:gd name="T46" fmla="*/ 5 w 116"/>
                    <a:gd name="T47" fmla="*/ 0 h 128"/>
                    <a:gd name="T48" fmla="*/ 4 w 116"/>
                    <a:gd name="T49" fmla="*/ 2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6"/>
                    <a:gd name="T76" fmla="*/ 0 h 128"/>
                    <a:gd name="T77" fmla="*/ 116 w 116"/>
                    <a:gd name="T78" fmla="*/ 128 h 1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6" h="128">
                      <a:moveTo>
                        <a:pt x="58" y="34"/>
                      </a:moveTo>
                      <a:lnTo>
                        <a:pt x="44" y="14"/>
                      </a:lnTo>
                      <a:lnTo>
                        <a:pt x="39" y="37"/>
                      </a:lnTo>
                      <a:lnTo>
                        <a:pt x="3" y="14"/>
                      </a:lnTo>
                      <a:lnTo>
                        <a:pt x="25" y="45"/>
                      </a:lnTo>
                      <a:lnTo>
                        <a:pt x="0" y="51"/>
                      </a:lnTo>
                      <a:lnTo>
                        <a:pt x="21" y="69"/>
                      </a:lnTo>
                      <a:lnTo>
                        <a:pt x="1" y="87"/>
                      </a:lnTo>
                      <a:lnTo>
                        <a:pt x="30" y="83"/>
                      </a:lnTo>
                      <a:lnTo>
                        <a:pt x="25" y="105"/>
                      </a:lnTo>
                      <a:lnTo>
                        <a:pt x="41" y="92"/>
                      </a:lnTo>
                      <a:lnTo>
                        <a:pt x="46" y="128"/>
                      </a:lnTo>
                      <a:lnTo>
                        <a:pt x="57" y="88"/>
                      </a:lnTo>
                      <a:lnTo>
                        <a:pt x="72" y="117"/>
                      </a:lnTo>
                      <a:lnTo>
                        <a:pt x="75" y="87"/>
                      </a:lnTo>
                      <a:lnTo>
                        <a:pt x="98" y="108"/>
                      </a:lnTo>
                      <a:lnTo>
                        <a:pt x="91" y="77"/>
                      </a:lnTo>
                      <a:lnTo>
                        <a:pt x="116" y="79"/>
                      </a:lnTo>
                      <a:lnTo>
                        <a:pt x="94" y="62"/>
                      </a:lnTo>
                      <a:lnTo>
                        <a:pt x="113" y="48"/>
                      </a:lnTo>
                      <a:lnTo>
                        <a:pt x="90" y="43"/>
                      </a:lnTo>
                      <a:lnTo>
                        <a:pt x="99" y="26"/>
                      </a:lnTo>
                      <a:lnTo>
                        <a:pt x="76" y="32"/>
                      </a:lnTo>
                      <a:lnTo>
                        <a:pt x="79" y="0"/>
                      </a:lnTo>
                      <a:lnTo>
                        <a:pt x="58" y="34"/>
                      </a:lnTo>
                      <a:close/>
                    </a:path>
                  </a:pathLst>
                </a:custGeom>
                <a:solidFill>
                  <a:srgbClr val="FF3400"/>
                </a:solidFill>
                <a:ln w="9525">
                  <a:noFill/>
                  <a:round/>
                  <a:headEnd/>
                  <a:tailEnd/>
                </a:ln>
              </p:spPr>
              <p:txBody>
                <a:bodyPr/>
                <a:lstStyle/>
                <a:p>
                  <a:endParaRPr lang="en-US"/>
                </a:p>
              </p:txBody>
            </p:sp>
            <p:sp>
              <p:nvSpPr>
                <p:cNvPr id="2538" name="Freeform 132"/>
                <p:cNvSpPr>
                  <a:spLocks noChangeAspect="1"/>
                </p:cNvSpPr>
                <p:nvPr/>
              </p:nvSpPr>
              <p:spPr bwMode="auto">
                <a:xfrm>
                  <a:off x="3868" y="637"/>
                  <a:ext cx="56" cy="63"/>
                </a:xfrm>
                <a:custGeom>
                  <a:avLst/>
                  <a:gdLst>
                    <a:gd name="T0" fmla="*/ 3 w 114"/>
                    <a:gd name="T1" fmla="*/ 3 h 126"/>
                    <a:gd name="T2" fmla="*/ 2 w 114"/>
                    <a:gd name="T3" fmla="*/ 1 h 126"/>
                    <a:gd name="T4" fmla="*/ 2 w 114"/>
                    <a:gd name="T5" fmla="*/ 3 h 126"/>
                    <a:gd name="T6" fmla="*/ 0 w 114"/>
                    <a:gd name="T7" fmla="*/ 1 h 126"/>
                    <a:gd name="T8" fmla="*/ 1 w 114"/>
                    <a:gd name="T9" fmla="*/ 3 h 126"/>
                    <a:gd name="T10" fmla="*/ 0 w 114"/>
                    <a:gd name="T11" fmla="*/ 4 h 126"/>
                    <a:gd name="T12" fmla="*/ 1 w 114"/>
                    <a:gd name="T13" fmla="*/ 5 h 126"/>
                    <a:gd name="T14" fmla="*/ 0 w 114"/>
                    <a:gd name="T15" fmla="*/ 6 h 126"/>
                    <a:gd name="T16" fmla="*/ 1 w 114"/>
                    <a:gd name="T17" fmla="*/ 6 h 126"/>
                    <a:gd name="T18" fmla="*/ 1 w 114"/>
                    <a:gd name="T19" fmla="*/ 7 h 126"/>
                    <a:gd name="T20" fmla="*/ 2 w 114"/>
                    <a:gd name="T21" fmla="*/ 6 h 126"/>
                    <a:gd name="T22" fmla="*/ 2 w 114"/>
                    <a:gd name="T23" fmla="*/ 8 h 126"/>
                    <a:gd name="T24" fmla="*/ 3 w 114"/>
                    <a:gd name="T25" fmla="*/ 6 h 126"/>
                    <a:gd name="T26" fmla="*/ 4 w 114"/>
                    <a:gd name="T27" fmla="*/ 8 h 126"/>
                    <a:gd name="T28" fmla="*/ 4 w 114"/>
                    <a:gd name="T29" fmla="*/ 6 h 126"/>
                    <a:gd name="T30" fmla="*/ 5 w 114"/>
                    <a:gd name="T31" fmla="*/ 7 h 126"/>
                    <a:gd name="T32" fmla="*/ 5 w 114"/>
                    <a:gd name="T33" fmla="*/ 5 h 126"/>
                    <a:gd name="T34" fmla="*/ 7 w 114"/>
                    <a:gd name="T35" fmla="*/ 5 h 126"/>
                    <a:gd name="T36" fmla="*/ 5 w 114"/>
                    <a:gd name="T37" fmla="*/ 4 h 126"/>
                    <a:gd name="T38" fmla="*/ 6 w 114"/>
                    <a:gd name="T39" fmla="*/ 3 h 126"/>
                    <a:gd name="T40" fmla="*/ 5 w 114"/>
                    <a:gd name="T41" fmla="*/ 3 h 126"/>
                    <a:gd name="T42" fmla="*/ 6 w 114"/>
                    <a:gd name="T43" fmla="*/ 2 h 126"/>
                    <a:gd name="T44" fmla="*/ 4 w 114"/>
                    <a:gd name="T45" fmla="*/ 2 h 126"/>
                    <a:gd name="T46" fmla="*/ 4 w 114"/>
                    <a:gd name="T47" fmla="*/ 0 h 126"/>
                    <a:gd name="T48" fmla="*/ 3 w 114"/>
                    <a:gd name="T49" fmla="*/ 3 h 1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126"/>
                    <a:gd name="T77" fmla="*/ 114 w 114"/>
                    <a:gd name="T78" fmla="*/ 126 h 1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126">
                      <a:moveTo>
                        <a:pt x="57" y="35"/>
                      </a:moveTo>
                      <a:lnTo>
                        <a:pt x="45" y="13"/>
                      </a:lnTo>
                      <a:lnTo>
                        <a:pt x="38" y="36"/>
                      </a:lnTo>
                      <a:lnTo>
                        <a:pt x="3" y="13"/>
                      </a:lnTo>
                      <a:lnTo>
                        <a:pt x="25" y="44"/>
                      </a:lnTo>
                      <a:lnTo>
                        <a:pt x="0" y="51"/>
                      </a:lnTo>
                      <a:lnTo>
                        <a:pt x="21" y="68"/>
                      </a:lnTo>
                      <a:lnTo>
                        <a:pt x="2" y="85"/>
                      </a:lnTo>
                      <a:lnTo>
                        <a:pt x="29" y="82"/>
                      </a:lnTo>
                      <a:lnTo>
                        <a:pt x="25" y="102"/>
                      </a:lnTo>
                      <a:lnTo>
                        <a:pt x="40" y="91"/>
                      </a:lnTo>
                      <a:lnTo>
                        <a:pt x="46" y="126"/>
                      </a:lnTo>
                      <a:lnTo>
                        <a:pt x="56" y="87"/>
                      </a:lnTo>
                      <a:lnTo>
                        <a:pt x="69" y="115"/>
                      </a:lnTo>
                      <a:lnTo>
                        <a:pt x="74" y="85"/>
                      </a:lnTo>
                      <a:lnTo>
                        <a:pt x="96" y="107"/>
                      </a:lnTo>
                      <a:lnTo>
                        <a:pt x="89" y="76"/>
                      </a:lnTo>
                      <a:lnTo>
                        <a:pt x="114" y="78"/>
                      </a:lnTo>
                      <a:lnTo>
                        <a:pt x="93" y="61"/>
                      </a:lnTo>
                      <a:lnTo>
                        <a:pt x="111" y="47"/>
                      </a:lnTo>
                      <a:lnTo>
                        <a:pt x="87" y="43"/>
                      </a:lnTo>
                      <a:lnTo>
                        <a:pt x="97" y="26"/>
                      </a:lnTo>
                      <a:lnTo>
                        <a:pt x="75" y="31"/>
                      </a:lnTo>
                      <a:lnTo>
                        <a:pt x="78" y="0"/>
                      </a:lnTo>
                      <a:lnTo>
                        <a:pt x="57" y="35"/>
                      </a:lnTo>
                      <a:close/>
                    </a:path>
                  </a:pathLst>
                </a:custGeom>
                <a:solidFill>
                  <a:srgbClr val="FF3A00"/>
                </a:solidFill>
                <a:ln w="9525">
                  <a:noFill/>
                  <a:round/>
                  <a:headEnd/>
                  <a:tailEnd/>
                </a:ln>
              </p:spPr>
              <p:txBody>
                <a:bodyPr/>
                <a:lstStyle/>
                <a:p>
                  <a:endParaRPr lang="en-US"/>
                </a:p>
              </p:txBody>
            </p:sp>
            <p:sp>
              <p:nvSpPr>
                <p:cNvPr id="2539" name="Freeform 133"/>
                <p:cNvSpPr>
                  <a:spLocks noChangeAspect="1"/>
                </p:cNvSpPr>
                <p:nvPr/>
              </p:nvSpPr>
              <p:spPr bwMode="auto">
                <a:xfrm>
                  <a:off x="3868" y="637"/>
                  <a:ext cx="56" cy="62"/>
                </a:xfrm>
                <a:custGeom>
                  <a:avLst/>
                  <a:gdLst>
                    <a:gd name="T0" fmla="*/ 4 w 110"/>
                    <a:gd name="T1" fmla="*/ 3 h 123"/>
                    <a:gd name="T2" fmla="*/ 3 w 110"/>
                    <a:gd name="T3" fmla="*/ 1 h 123"/>
                    <a:gd name="T4" fmla="*/ 3 w 110"/>
                    <a:gd name="T5" fmla="*/ 3 h 123"/>
                    <a:gd name="T6" fmla="*/ 1 w 110"/>
                    <a:gd name="T7" fmla="*/ 1 h 123"/>
                    <a:gd name="T8" fmla="*/ 2 w 110"/>
                    <a:gd name="T9" fmla="*/ 3 h 123"/>
                    <a:gd name="T10" fmla="*/ 0 w 110"/>
                    <a:gd name="T11" fmla="*/ 4 h 123"/>
                    <a:gd name="T12" fmla="*/ 2 w 110"/>
                    <a:gd name="T13" fmla="*/ 5 h 123"/>
                    <a:gd name="T14" fmla="*/ 1 w 110"/>
                    <a:gd name="T15" fmla="*/ 6 h 123"/>
                    <a:gd name="T16" fmla="*/ 2 w 110"/>
                    <a:gd name="T17" fmla="*/ 5 h 123"/>
                    <a:gd name="T18" fmla="*/ 2 w 110"/>
                    <a:gd name="T19" fmla="*/ 7 h 123"/>
                    <a:gd name="T20" fmla="*/ 3 w 110"/>
                    <a:gd name="T21" fmla="*/ 6 h 123"/>
                    <a:gd name="T22" fmla="*/ 3 w 110"/>
                    <a:gd name="T23" fmla="*/ 8 h 123"/>
                    <a:gd name="T24" fmla="*/ 4 w 110"/>
                    <a:gd name="T25" fmla="*/ 6 h 123"/>
                    <a:gd name="T26" fmla="*/ 5 w 110"/>
                    <a:gd name="T27" fmla="*/ 8 h 123"/>
                    <a:gd name="T28" fmla="*/ 5 w 110"/>
                    <a:gd name="T29" fmla="*/ 6 h 123"/>
                    <a:gd name="T30" fmla="*/ 6 w 110"/>
                    <a:gd name="T31" fmla="*/ 7 h 123"/>
                    <a:gd name="T32" fmla="*/ 6 w 110"/>
                    <a:gd name="T33" fmla="*/ 5 h 123"/>
                    <a:gd name="T34" fmla="*/ 8 w 110"/>
                    <a:gd name="T35" fmla="*/ 5 h 123"/>
                    <a:gd name="T36" fmla="*/ 6 w 110"/>
                    <a:gd name="T37" fmla="*/ 4 h 123"/>
                    <a:gd name="T38" fmla="*/ 7 w 110"/>
                    <a:gd name="T39" fmla="*/ 3 h 123"/>
                    <a:gd name="T40" fmla="*/ 6 w 110"/>
                    <a:gd name="T41" fmla="*/ 3 h 123"/>
                    <a:gd name="T42" fmla="*/ 6 w 110"/>
                    <a:gd name="T43" fmla="*/ 2 h 123"/>
                    <a:gd name="T44" fmla="*/ 5 w 110"/>
                    <a:gd name="T45" fmla="*/ 2 h 123"/>
                    <a:gd name="T46" fmla="*/ 5 w 110"/>
                    <a:gd name="T47" fmla="*/ 0 h 123"/>
                    <a:gd name="T48" fmla="*/ 4 w 110"/>
                    <a:gd name="T49" fmla="*/ 3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23"/>
                    <a:gd name="T77" fmla="*/ 110 w 110"/>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23">
                      <a:moveTo>
                        <a:pt x="55" y="33"/>
                      </a:moveTo>
                      <a:lnTo>
                        <a:pt x="43" y="12"/>
                      </a:lnTo>
                      <a:lnTo>
                        <a:pt x="37" y="35"/>
                      </a:lnTo>
                      <a:lnTo>
                        <a:pt x="2" y="12"/>
                      </a:lnTo>
                      <a:lnTo>
                        <a:pt x="25" y="44"/>
                      </a:lnTo>
                      <a:lnTo>
                        <a:pt x="0" y="49"/>
                      </a:lnTo>
                      <a:lnTo>
                        <a:pt x="19" y="66"/>
                      </a:lnTo>
                      <a:lnTo>
                        <a:pt x="1" y="83"/>
                      </a:lnTo>
                      <a:lnTo>
                        <a:pt x="29" y="80"/>
                      </a:lnTo>
                      <a:lnTo>
                        <a:pt x="25" y="100"/>
                      </a:lnTo>
                      <a:lnTo>
                        <a:pt x="38" y="88"/>
                      </a:lnTo>
                      <a:lnTo>
                        <a:pt x="44" y="123"/>
                      </a:lnTo>
                      <a:lnTo>
                        <a:pt x="54" y="85"/>
                      </a:lnTo>
                      <a:lnTo>
                        <a:pt x="67" y="113"/>
                      </a:lnTo>
                      <a:lnTo>
                        <a:pt x="72" y="83"/>
                      </a:lnTo>
                      <a:lnTo>
                        <a:pt x="94" y="103"/>
                      </a:lnTo>
                      <a:lnTo>
                        <a:pt x="87" y="73"/>
                      </a:lnTo>
                      <a:lnTo>
                        <a:pt x="110" y="76"/>
                      </a:lnTo>
                      <a:lnTo>
                        <a:pt x="90" y="59"/>
                      </a:lnTo>
                      <a:lnTo>
                        <a:pt x="108" y="45"/>
                      </a:lnTo>
                      <a:lnTo>
                        <a:pt x="85" y="41"/>
                      </a:lnTo>
                      <a:lnTo>
                        <a:pt x="94" y="24"/>
                      </a:lnTo>
                      <a:lnTo>
                        <a:pt x="73" y="30"/>
                      </a:lnTo>
                      <a:lnTo>
                        <a:pt x="74" y="0"/>
                      </a:lnTo>
                      <a:lnTo>
                        <a:pt x="55" y="33"/>
                      </a:lnTo>
                      <a:close/>
                    </a:path>
                  </a:pathLst>
                </a:custGeom>
                <a:solidFill>
                  <a:srgbClr val="FF4100"/>
                </a:solidFill>
                <a:ln w="9525">
                  <a:noFill/>
                  <a:round/>
                  <a:headEnd/>
                  <a:tailEnd/>
                </a:ln>
              </p:spPr>
              <p:txBody>
                <a:bodyPr/>
                <a:lstStyle/>
                <a:p>
                  <a:endParaRPr lang="en-US"/>
                </a:p>
              </p:txBody>
            </p:sp>
            <p:sp>
              <p:nvSpPr>
                <p:cNvPr id="2540" name="Freeform 134"/>
                <p:cNvSpPr>
                  <a:spLocks noChangeAspect="1"/>
                </p:cNvSpPr>
                <p:nvPr/>
              </p:nvSpPr>
              <p:spPr bwMode="auto">
                <a:xfrm>
                  <a:off x="3868" y="638"/>
                  <a:ext cx="55" cy="60"/>
                </a:xfrm>
                <a:custGeom>
                  <a:avLst/>
                  <a:gdLst>
                    <a:gd name="T0" fmla="*/ 4 w 109"/>
                    <a:gd name="T1" fmla="*/ 3 h 120"/>
                    <a:gd name="T2" fmla="*/ 3 w 109"/>
                    <a:gd name="T3" fmla="*/ 1 h 120"/>
                    <a:gd name="T4" fmla="*/ 3 w 109"/>
                    <a:gd name="T5" fmla="*/ 3 h 120"/>
                    <a:gd name="T6" fmla="*/ 1 w 109"/>
                    <a:gd name="T7" fmla="*/ 1 h 120"/>
                    <a:gd name="T8" fmla="*/ 2 w 109"/>
                    <a:gd name="T9" fmla="*/ 3 h 120"/>
                    <a:gd name="T10" fmla="*/ 0 w 109"/>
                    <a:gd name="T11" fmla="*/ 3 h 120"/>
                    <a:gd name="T12" fmla="*/ 2 w 109"/>
                    <a:gd name="T13" fmla="*/ 5 h 120"/>
                    <a:gd name="T14" fmla="*/ 1 w 109"/>
                    <a:gd name="T15" fmla="*/ 6 h 120"/>
                    <a:gd name="T16" fmla="*/ 2 w 109"/>
                    <a:gd name="T17" fmla="*/ 5 h 120"/>
                    <a:gd name="T18" fmla="*/ 2 w 109"/>
                    <a:gd name="T19" fmla="*/ 7 h 120"/>
                    <a:gd name="T20" fmla="*/ 3 w 109"/>
                    <a:gd name="T21" fmla="*/ 6 h 120"/>
                    <a:gd name="T22" fmla="*/ 3 w 109"/>
                    <a:gd name="T23" fmla="*/ 8 h 120"/>
                    <a:gd name="T24" fmla="*/ 4 w 109"/>
                    <a:gd name="T25" fmla="*/ 6 h 120"/>
                    <a:gd name="T26" fmla="*/ 5 w 109"/>
                    <a:gd name="T27" fmla="*/ 7 h 120"/>
                    <a:gd name="T28" fmla="*/ 5 w 109"/>
                    <a:gd name="T29" fmla="*/ 6 h 120"/>
                    <a:gd name="T30" fmla="*/ 6 w 109"/>
                    <a:gd name="T31" fmla="*/ 7 h 120"/>
                    <a:gd name="T32" fmla="*/ 6 w 109"/>
                    <a:gd name="T33" fmla="*/ 5 h 120"/>
                    <a:gd name="T34" fmla="*/ 7 w 109"/>
                    <a:gd name="T35" fmla="*/ 5 h 120"/>
                    <a:gd name="T36" fmla="*/ 6 w 109"/>
                    <a:gd name="T37" fmla="*/ 4 h 120"/>
                    <a:gd name="T38" fmla="*/ 7 w 109"/>
                    <a:gd name="T39" fmla="*/ 3 h 120"/>
                    <a:gd name="T40" fmla="*/ 6 w 109"/>
                    <a:gd name="T41" fmla="*/ 3 h 120"/>
                    <a:gd name="T42" fmla="*/ 6 w 109"/>
                    <a:gd name="T43" fmla="*/ 2 h 120"/>
                    <a:gd name="T44" fmla="*/ 5 w 109"/>
                    <a:gd name="T45" fmla="*/ 2 h 120"/>
                    <a:gd name="T46" fmla="*/ 5 w 109"/>
                    <a:gd name="T47" fmla="*/ 0 h 120"/>
                    <a:gd name="T48" fmla="*/ 4 w 109"/>
                    <a:gd name="T49" fmla="*/ 3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20"/>
                    <a:gd name="T77" fmla="*/ 109 w 109"/>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20">
                      <a:moveTo>
                        <a:pt x="55" y="33"/>
                      </a:moveTo>
                      <a:lnTo>
                        <a:pt x="43" y="12"/>
                      </a:lnTo>
                      <a:lnTo>
                        <a:pt x="36" y="34"/>
                      </a:lnTo>
                      <a:lnTo>
                        <a:pt x="2" y="12"/>
                      </a:lnTo>
                      <a:lnTo>
                        <a:pt x="23" y="43"/>
                      </a:lnTo>
                      <a:lnTo>
                        <a:pt x="0" y="48"/>
                      </a:lnTo>
                      <a:lnTo>
                        <a:pt x="19" y="65"/>
                      </a:lnTo>
                      <a:lnTo>
                        <a:pt x="1" y="82"/>
                      </a:lnTo>
                      <a:lnTo>
                        <a:pt x="29" y="77"/>
                      </a:lnTo>
                      <a:lnTo>
                        <a:pt x="23" y="98"/>
                      </a:lnTo>
                      <a:lnTo>
                        <a:pt x="38" y="87"/>
                      </a:lnTo>
                      <a:lnTo>
                        <a:pt x="43" y="120"/>
                      </a:lnTo>
                      <a:lnTo>
                        <a:pt x="54" y="83"/>
                      </a:lnTo>
                      <a:lnTo>
                        <a:pt x="67" y="111"/>
                      </a:lnTo>
                      <a:lnTo>
                        <a:pt x="70" y="82"/>
                      </a:lnTo>
                      <a:lnTo>
                        <a:pt x="92" y="101"/>
                      </a:lnTo>
                      <a:lnTo>
                        <a:pt x="85" y="72"/>
                      </a:lnTo>
                      <a:lnTo>
                        <a:pt x="109" y="75"/>
                      </a:lnTo>
                      <a:lnTo>
                        <a:pt x="88" y="58"/>
                      </a:lnTo>
                      <a:lnTo>
                        <a:pt x="108" y="46"/>
                      </a:lnTo>
                      <a:lnTo>
                        <a:pt x="84" y="40"/>
                      </a:lnTo>
                      <a:lnTo>
                        <a:pt x="94" y="25"/>
                      </a:lnTo>
                      <a:lnTo>
                        <a:pt x="72" y="29"/>
                      </a:lnTo>
                      <a:lnTo>
                        <a:pt x="74" y="0"/>
                      </a:lnTo>
                      <a:lnTo>
                        <a:pt x="55" y="33"/>
                      </a:lnTo>
                      <a:close/>
                    </a:path>
                  </a:pathLst>
                </a:custGeom>
                <a:solidFill>
                  <a:srgbClr val="FF4700"/>
                </a:solidFill>
                <a:ln w="9525">
                  <a:noFill/>
                  <a:round/>
                  <a:headEnd/>
                  <a:tailEnd/>
                </a:ln>
              </p:spPr>
              <p:txBody>
                <a:bodyPr/>
                <a:lstStyle/>
                <a:p>
                  <a:endParaRPr lang="en-US"/>
                </a:p>
              </p:txBody>
            </p:sp>
            <p:sp>
              <p:nvSpPr>
                <p:cNvPr id="2541" name="Freeform 135"/>
                <p:cNvSpPr>
                  <a:spLocks noChangeAspect="1"/>
                </p:cNvSpPr>
                <p:nvPr/>
              </p:nvSpPr>
              <p:spPr bwMode="auto">
                <a:xfrm>
                  <a:off x="3869" y="639"/>
                  <a:ext cx="54" cy="58"/>
                </a:xfrm>
                <a:custGeom>
                  <a:avLst/>
                  <a:gdLst>
                    <a:gd name="T0" fmla="*/ 3 w 108"/>
                    <a:gd name="T1" fmla="*/ 2 h 118"/>
                    <a:gd name="T2" fmla="*/ 3 w 108"/>
                    <a:gd name="T3" fmla="*/ 0 h 118"/>
                    <a:gd name="T4" fmla="*/ 3 w 108"/>
                    <a:gd name="T5" fmla="*/ 2 h 118"/>
                    <a:gd name="T6" fmla="*/ 1 w 108"/>
                    <a:gd name="T7" fmla="*/ 0 h 118"/>
                    <a:gd name="T8" fmla="*/ 2 w 108"/>
                    <a:gd name="T9" fmla="*/ 2 h 118"/>
                    <a:gd name="T10" fmla="*/ 0 w 108"/>
                    <a:gd name="T11" fmla="*/ 2 h 118"/>
                    <a:gd name="T12" fmla="*/ 2 w 108"/>
                    <a:gd name="T13" fmla="*/ 3 h 118"/>
                    <a:gd name="T14" fmla="*/ 1 w 108"/>
                    <a:gd name="T15" fmla="*/ 4 h 118"/>
                    <a:gd name="T16" fmla="*/ 2 w 108"/>
                    <a:gd name="T17" fmla="*/ 4 h 118"/>
                    <a:gd name="T18" fmla="*/ 2 w 108"/>
                    <a:gd name="T19" fmla="*/ 5 h 118"/>
                    <a:gd name="T20" fmla="*/ 3 w 108"/>
                    <a:gd name="T21" fmla="*/ 5 h 118"/>
                    <a:gd name="T22" fmla="*/ 3 w 108"/>
                    <a:gd name="T23" fmla="*/ 7 h 118"/>
                    <a:gd name="T24" fmla="*/ 3 w 108"/>
                    <a:gd name="T25" fmla="*/ 5 h 118"/>
                    <a:gd name="T26" fmla="*/ 5 w 108"/>
                    <a:gd name="T27" fmla="*/ 6 h 118"/>
                    <a:gd name="T28" fmla="*/ 5 w 108"/>
                    <a:gd name="T29" fmla="*/ 4 h 118"/>
                    <a:gd name="T30" fmla="*/ 6 w 108"/>
                    <a:gd name="T31" fmla="*/ 6 h 118"/>
                    <a:gd name="T32" fmla="*/ 6 w 108"/>
                    <a:gd name="T33" fmla="*/ 4 h 118"/>
                    <a:gd name="T34" fmla="*/ 7 w 108"/>
                    <a:gd name="T35" fmla="*/ 4 h 118"/>
                    <a:gd name="T36" fmla="*/ 6 w 108"/>
                    <a:gd name="T37" fmla="*/ 3 h 118"/>
                    <a:gd name="T38" fmla="*/ 7 w 108"/>
                    <a:gd name="T39" fmla="*/ 2 h 118"/>
                    <a:gd name="T40" fmla="*/ 6 w 108"/>
                    <a:gd name="T41" fmla="*/ 2 h 118"/>
                    <a:gd name="T42" fmla="*/ 6 w 108"/>
                    <a:gd name="T43" fmla="*/ 1 h 118"/>
                    <a:gd name="T44" fmla="*/ 5 w 108"/>
                    <a:gd name="T45" fmla="*/ 1 h 118"/>
                    <a:gd name="T46" fmla="*/ 5 w 108"/>
                    <a:gd name="T47" fmla="*/ 0 h 118"/>
                    <a:gd name="T48" fmla="*/ 3 w 108"/>
                    <a:gd name="T49" fmla="*/ 2 h 1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118"/>
                    <a:gd name="T77" fmla="*/ 108 w 108"/>
                    <a:gd name="T78" fmla="*/ 118 h 1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118">
                      <a:moveTo>
                        <a:pt x="54" y="32"/>
                      </a:moveTo>
                      <a:lnTo>
                        <a:pt x="42" y="13"/>
                      </a:lnTo>
                      <a:lnTo>
                        <a:pt x="36" y="35"/>
                      </a:lnTo>
                      <a:lnTo>
                        <a:pt x="3" y="13"/>
                      </a:lnTo>
                      <a:lnTo>
                        <a:pt x="24" y="42"/>
                      </a:lnTo>
                      <a:lnTo>
                        <a:pt x="0" y="47"/>
                      </a:lnTo>
                      <a:lnTo>
                        <a:pt x="19" y="64"/>
                      </a:lnTo>
                      <a:lnTo>
                        <a:pt x="1" y="79"/>
                      </a:lnTo>
                      <a:lnTo>
                        <a:pt x="28" y="76"/>
                      </a:lnTo>
                      <a:lnTo>
                        <a:pt x="24" y="96"/>
                      </a:lnTo>
                      <a:lnTo>
                        <a:pt x="39" y="85"/>
                      </a:lnTo>
                      <a:lnTo>
                        <a:pt x="43" y="118"/>
                      </a:lnTo>
                      <a:lnTo>
                        <a:pt x="53" y="82"/>
                      </a:lnTo>
                      <a:lnTo>
                        <a:pt x="66" y="108"/>
                      </a:lnTo>
                      <a:lnTo>
                        <a:pt x="69" y="79"/>
                      </a:lnTo>
                      <a:lnTo>
                        <a:pt x="91" y="100"/>
                      </a:lnTo>
                      <a:lnTo>
                        <a:pt x="84" y="71"/>
                      </a:lnTo>
                      <a:lnTo>
                        <a:pt x="108" y="74"/>
                      </a:lnTo>
                      <a:lnTo>
                        <a:pt x="89" y="57"/>
                      </a:lnTo>
                      <a:lnTo>
                        <a:pt x="107" y="45"/>
                      </a:lnTo>
                      <a:lnTo>
                        <a:pt x="83" y="40"/>
                      </a:lnTo>
                      <a:lnTo>
                        <a:pt x="93" y="25"/>
                      </a:lnTo>
                      <a:lnTo>
                        <a:pt x="71" y="29"/>
                      </a:lnTo>
                      <a:lnTo>
                        <a:pt x="73" y="0"/>
                      </a:lnTo>
                      <a:lnTo>
                        <a:pt x="54" y="32"/>
                      </a:lnTo>
                      <a:close/>
                    </a:path>
                  </a:pathLst>
                </a:custGeom>
                <a:solidFill>
                  <a:srgbClr val="FF4C00"/>
                </a:solidFill>
                <a:ln w="9525">
                  <a:noFill/>
                  <a:round/>
                  <a:headEnd/>
                  <a:tailEnd/>
                </a:ln>
              </p:spPr>
              <p:txBody>
                <a:bodyPr/>
                <a:lstStyle/>
                <a:p>
                  <a:endParaRPr lang="en-US"/>
                </a:p>
              </p:txBody>
            </p:sp>
            <p:sp>
              <p:nvSpPr>
                <p:cNvPr id="2542" name="Freeform 136"/>
                <p:cNvSpPr>
                  <a:spLocks noChangeAspect="1"/>
                </p:cNvSpPr>
                <p:nvPr/>
              </p:nvSpPr>
              <p:spPr bwMode="auto">
                <a:xfrm>
                  <a:off x="3870" y="639"/>
                  <a:ext cx="52" cy="58"/>
                </a:xfrm>
                <a:custGeom>
                  <a:avLst/>
                  <a:gdLst>
                    <a:gd name="T0" fmla="*/ 3 w 106"/>
                    <a:gd name="T1" fmla="*/ 2 h 114"/>
                    <a:gd name="T2" fmla="*/ 2 w 106"/>
                    <a:gd name="T3" fmla="*/ 1 h 114"/>
                    <a:gd name="T4" fmla="*/ 2 w 106"/>
                    <a:gd name="T5" fmla="*/ 3 h 114"/>
                    <a:gd name="T6" fmla="*/ 0 w 106"/>
                    <a:gd name="T7" fmla="*/ 1 h 114"/>
                    <a:gd name="T8" fmla="*/ 1 w 106"/>
                    <a:gd name="T9" fmla="*/ 3 h 114"/>
                    <a:gd name="T10" fmla="*/ 0 w 106"/>
                    <a:gd name="T11" fmla="*/ 3 h 114"/>
                    <a:gd name="T12" fmla="*/ 1 w 106"/>
                    <a:gd name="T13" fmla="*/ 4 h 114"/>
                    <a:gd name="T14" fmla="*/ 0 w 106"/>
                    <a:gd name="T15" fmla="*/ 5 h 114"/>
                    <a:gd name="T16" fmla="*/ 1 w 106"/>
                    <a:gd name="T17" fmla="*/ 5 h 114"/>
                    <a:gd name="T18" fmla="*/ 1 w 106"/>
                    <a:gd name="T19" fmla="*/ 6 h 114"/>
                    <a:gd name="T20" fmla="*/ 2 w 106"/>
                    <a:gd name="T21" fmla="*/ 6 h 114"/>
                    <a:gd name="T22" fmla="*/ 2 w 106"/>
                    <a:gd name="T23" fmla="*/ 8 h 114"/>
                    <a:gd name="T24" fmla="*/ 3 w 106"/>
                    <a:gd name="T25" fmla="*/ 6 h 114"/>
                    <a:gd name="T26" fmla="*/ 4 w 106"/>
                    <a:gd name="T27" fmla="*/ 7 h 114"/>
                    <a:gd name="T28" fmla="*/ 4 w 106"/>
                    <a:gd name="T29" fmla="*/ 5 h 114"/>
                    <a:gd name="T30" fmla="*/ 5 w 106"/>
                    <a:gd name="T31" fmla="*/ 7 h 114"/>
                    <a:gd name="T32" fmla="*/ 5 w 106"/>
                    <a:gd name="T33" fmla="*/ 5 h 114"/>
                    <a:gd name="T34" fmla="*/ 6 w 106"/>
                    <a:gd name="T35" fmla="*/ 5 h 114"/>
                    <a:gd name="T36" fmla="*/ 5 w 106"/>
                    <a:gd name="T37" fmla="*/ 4 h 114"/>
                    <a:gd name="T38" fmla="*/ 6 w 106"/>
                    <a:gd name="T39" fmla="*/ 3 h 114"/>
                    <a:gd name="T40" fmla="*/ 5 w 106"/>
                    <a:gd name="T41" fmla="*/ 3 h 114"/>
                    <a:gd name="T42" fmla="*/ 5 w 106"/>
                    <a:gd name="T43" fmla="*/ 2 h 114"/>
                    <a:gd name="T44" fmla="*/ 4 w 106"/>
                    <a:gd name="T45" fmla="*/ 2 h 114"/>
                    <a:gd name="T46" fmla="*/ 4 w 106"/>
                    <a:gd name="T47" fmla="*/ 0 h 114"/>
                    <a:gd name="T48" fmla="*/ 3 w 106"/>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6"/>
                    <a:gd name="T76" fmla="*/ 0 h 114"/>
                    <a:gd name="T77" fmla="*/ 106 w 106"/>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6" h="114">
                      <a:moveTo>
                        <a:pt x="53" y="31"/>
                      </a:moveTo>
                      <a:lnTo>
                        <a:pt x="41" y="12"/>
                      </a:lnTo>
                      <a:lnTo>
                        <a:pt x="35" y="33"/>
                      </a:lnTo>
                      <a:lnTo>
                        <a:pt x="3" y="12"/>
                      </a:lnTo>
                      <a:lnTo>
                        <a:pt x="24" y="41"/>
                      </a:lnTo>
                      <a:lnTo>
                        <a:pt x="0" y="45"/>
                      </a:lnTo>
                      <a:lnTo>
                        <a:pt x="18" y="62"/>
                      </a:lnTo>
                      <a:lnTo>
                        <a:pt x="2" y="77"/>
                      </a:lnTo>
                      <a:lnTo>
                        <a:pt x="28" y="74"/>
                      </a:lnTo>
                      <a:lnTo>
                        <a:pt x="24" y="94"/>
                      </a:lnTo>
                      <a:lnTo>
                        <a:pt x="38" y="83"/>
                      </a:lnTo>
                      <a:lnTo>
                        <a:pt x="42" y="114"/>
                      </a:lnTo>
                      <a:lnTo>
                        <a:pt x="52" y="80"/>
                      </a:lnTo>
                      <a:lnTo>
                        <a:pt x="65" y="105"/>
                      </a:lnTo>
                      <a:lnTo>
                        <a:pt x="68" y="77"/>
                      </a:lnTo>
                      <a:lnTo>
                        <a:pt x="89" y="96"/>
                      </a:lnTo>
                      <a:lnTo>
                        <a:pt x="83" y="69"/>
                      </a:lnTo>
                      <a:lnTo>
                        <a:pt x="106" y="70"/>
                      </a:lnTo>
                      <a:lnTo>
                        <a:pt x="86" y="55"/>
                      </a:lnTo>
                      <a:lnTo>
                        <a:pt x="104" y="43"/>
                      </a:lnTo>
                      <a:lnTo>
                        <a:pt x="82" y="38"/>
                      </a:lnTo>
                      <a:lnTo>
                        <a:pt x="90" y="23"/>
                      </a:lnTo>
                      <a:lnTo>
                        <a:pt x="70" y="27"/>
                      </a:lnTo>
                      <a:lnTo>
                        <a:pt x="72" y="0"/>
                      </a:lnTo>
                      <a:lnTo>
                        <a:pt x="53" y="31"/>
                      </a:lnTo>
                      <a:close/>
                    </a:path>
                  </a:pathLst>
                </a:custGeom>
                <a:solidFill>
                  <a:srgbClr val="FF5300"/>
                </a:solidFill>
                <a:ln w="9525">
                  <a:noFill/>
                  <a:round/>
                  <a:headEnd/>
                  <a:tailEnd/>
                </a:ln>
              </p:spPr>
              <p:txBody>
                <a:bodyPr/>
                <a:lstStyle/>
                <a:p>
                  <a:endParaRPr lang="en-US"/>
                </a:p>
              </p:txBody>
            </p:sp>
            <p:sp>
              <p:nvSpPr>
                <p:cNvPr id="2543" name="Freeform 137"/>
                <p:cNvSpPr>
                  <a:spLocks noChangeAspect="1"/>
                </p:cNvSpPr>
                <p:nvPr/>
              </p:nvSpPr>
              <p:spPr bwMode="auto">
                <a:xfrm>
                  <a:off x="3870" y="640"/>
                  <a:ext cx="52" cy="56"/>
                </a:xfrm>
                <a:custGeom>
                  <a:avLst/>
                  <a:gdLst>
                    <a:gd name="T0" fmla="*/ 4 w 102"/>
                    <a:gd name="T1" fmla="*/ 2 h 112"/>
                    <a:gd name="T2" fmla="*/ 3 w 102"/>
                    <a:gd name="T3" fmla="*/ 1 h 112"/>
                    <a:gd name="T4" fmla="*/ 3 w 102"/>
                    <a:gd name="T5" fmla="*/ 3 h 112"/>
                    <a:gd name="T6" fmla="*/ 1 w 102"/>
                    <a:gd name="T7" fmla="*/ 1 h 112"/>
                    <a:gd name="T8" fmla="*/ 2 w 102"/>
                    <a:gd name="T9" fmla="*/ 3 h 112"/>
                    <a:gd name="T10" fmla="*/ 0 w 102"/>
                    <a:gd name="T11" fmla="*/ 3 h 112"/>
                    <a:gd name="T12" fmla="*/ 2 w 102"/>
                    <a:gd name="T13" fmla="*/ 4 h 112"/>
                    <a:gd name="T14" fmla="*/ 1 w 102"/>
                    <a:gd name="T15" fmla="*/ 5 h 112"/>
                    <a:gd name="T16" fmla="*/ 2 w 102"/>
                    <a:gd name="T17" fmla="*/ 5 h 112"/>
                    <a:gd name="T18" fmla="*/ 2 w 102"/>
                    <a:gd name="T19" fmla="*/ 6 h 112"/>
                    <a:gd name="T20" fmla="*/ 3 w 102"/>
                    <a:gd name="T21" fmla="*/ 5 h 112"/>
                    <a:gd name="T22" fmla="*/ 3 w 102"/>
                    <a:gd name="T23" fmla="*/ 7 h 112"/>
                    <a:gd name="T24" fmla="*/ 4 w 102"/>
                    <a:gd name="T25" fmla="*/ 5 h 112"/>
                    <a:gd name="T26" fmla="*/ 4 w 102"/>
                    <a:gd name="T27" fmla="*/ 7 h 112"/>
                    <a:gd name="T28" fmla="*/ 5 w 102"/>
                    <a:gd name="T29" fmla="*/ 5 h 112"/>
                    <a:gd name="T30" fmla="*/ 6 w 102"/>
                    <a:gd name="T31" fmla="*/ 6 h 112"/>
                    <a:gd name="T32" fmla="*/ 6 w 102"/>
                    <a:gd name="T33" fmla="*/ 5 h 112"/>
                    <a:gd name="T34" fmla="*/ 7 w 102"/>
                    <a:gd name="T35" fmla="*/ 5 h 112"/>
                    <a:gd name="T36" fmla="*/ 6 w 102"/>
                    <a:gd name="T37" fmla="*/ 4 h 112"/>
                    <a:gd name="T38" fmla="*/ 7 w 102"/>
                    <a:gd name="T39" fmla="*/ 3 h 112"/>
                    <a:gd name="T40" fmla="*/ 5 w 102"/>
                    <a:gd name="T41" fmla="*/ 3 h 112"/>
                    <a:gd name="T42" fmla="*/ 6 w 102"/>
                    <a:gd name="T43" fmla="*/ 2 h 112"/>
                    <a:gd name="T44" fmla="*/ 5 w 102"/>
                    <a:gd name="T45" fmla="*/ 2 h 112"/>
                    <a:gd name="T46" fmla="*/ 5 w 102"/>
                    <a:gd name="T47" fmla="*/ 0 h 112"/>
                    <a:gd name="T48" fmla="*/ 4 w 102"/>
                    <a:gd name="T49" fmla="*/ 2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112"/>
                    <a:gd name="T77" fmla="*/ 102 w 102"/>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112">
                      <a:moveTo>
                        <a:pt x="51" y="30"/>
                      </a:moveTo>
                      <a:lnTo>
                        <a:pt x="40" y="11"/>
                      </a:lnTo>
                      <a:lnTo>
                        <a:pt x="34" y="33"/>
                      </a:lnTo>
                      <a:lnTo>
                        <a:pt x="3" y="11"/>
                      </a:lnTo>
                      <a:lnTo>
                        <a:pt x="22" y="40"/>
                      </a:lnTo>
                      <a:lnTo>
                        <a:pt x="0" y="46"/>
                      </a:lnTo>
                      <a:lnTo>
                        <a:pt x="18" y="61"/>
                      </a:lnTo>
                      <a:lnTo>
                        <a:pt x="1" y="76"/>
                      </a:lnTo>
                      <a:lnTo>
                        <a:pt x="26" y="72"/>
                      </a:lnTo>
                      <a:lnTo>
                        <a:pt x="22" y="91"/>
                      </a:lnTo>
                      <a:lnTo>
                        <a:pt x="36" y="80"/>
                      </a:lnTo>
                      <a:lnTo>
                        <a:pt x="40" y="112"/>
                      </a:lnTo>
                      <a:lnTo>
                        <a:pt x="50" y="78"/>
                      </a:lnTo>
                      <a:lnTo>
                        <a:pt x="63" y="102"/>
                      </a:lnTo>
                      <a:lnTo>
                        <a:pt x="66" y="76"/>
                      </a:lnTo>
                      <a:lnTo>
                        <a:pt x="87" y="94"/>
                      </a:lnTo>
                      <a:lnTo>
                        <a:pt x="80" y="68"/>
                      </a:lnTo>
                      <a:lnTo>
                        <a:pt x="102" y="69"/>
                      </a:lnTo>
                      <a:lnTo>
                        <a:pt x="83" y="54"/>
                      </a:lnTo>
                      <a:lnTo>
                        <a:pt x="101" y="42"/>
                      </a:lnTo>
                      <a:lnTo>
                        <a:pt x="79" y="37"/>
                      </a:lnTo>
                      <a:lnTo>
                        <a:pt x="87" y="24"/>
                      </a:lnTo>
                      <a:lnTo>
                        <a:pt x="68" y="28"/>
                      </a:lnTo>
                      <a:lnTo>
                        <a:pt x="69" y="0"/>
                      </a:lnTo>
                      <a:lnTo>
                        <a:pt x="51" y="30"/>
                      </a:lnTo>
                      <a:close/>
                    </a:path>
                  </a:pathLst>
                </a:custGeom>
                <a:solidFill>
                  <a:srgbClr val="FF5900"/>
                </a:solidFill>
                <a:ln w="9525">
                  <a:noFill/>
                  <a:round/>
                  <a:headEnd/>
                  <a:tailEnd/>
                </a:ln>
              </p:spPr>
              <p:txBody>
                <a:bodyPr/>
                <a:lstStyle/>
                <a:p>
                  <a:endParaRPr lang="en-US"/>
                </a:p>
              </p:txBody>
            </p:sp>
            <p:sp>
              <p:nvSpPr>
                <p:cNvPr id="2544" name="Freeform 138"/>
                <p:cNvSpPr>
                  <a:spLocks noChangeAspect="1"/>
                </p:cNvSpPr>
                <p:nvPr/>
              </p:nvSpPr>
              <p:spPr bwMode="auto">
                <a:xfrm>
                  <a:off x="3871" y="641"/>
                  <a:ext cx="50" cy="54"/>
                </a:xfrm>
                <a:custGeom>
                  <a:avLst/>
                  <a:gdLst>
                    <a:gd name="T0" fmla="*/ 3 w 100"/>
                    <a:gd name="T1" fmla="*/ 1 h 110"/>
                    <a:gd name="T2" fmla="*/ 3 w 100"/>
                    <a:gd name="T3" fmla="*/ 0 h 110"/>
                    <a:gd name="T4" fmla="*/ 3 w 100"/>
                    <a:gd name="T5" fmla="*/ 2 h 110"/>
                    <a:gd name="T6" fmla="*/ 1 w 100"/>
                    <a:gd name="T7" fmla="*/ 0 h 110"/>
                    <a:gd name="T8" fmla="*/ 2 w 100"/>
                    <a:gd name="T9" fmla="*/ 2 h 110"/>
                    <a:gd name="T10" fmla="*/ 0 w 100"/>
                    <a:gd name="T11" fmla="*/ 2 h 110"/>
                    <a:gd name="T12" fmla="*/ 2 w 100"/>
                    <a:gd name="T13" fmla="*/ 3 h 110"/>
                    <a:gd name="T14" fmla="*/ 1 w 100"/>
                    <a:gd name="T15" fmla="*/ 4 h 110"/>
                    <a:gd name="T16" fmla="*/ 2 w 100"/>
                    <a:gd name="T17" fmla="*/ 4 h 110"/>
                    <a:gd name="T18" fmla="*/ 2 w 100"/>
                    <a:gd name="T19" fmla="*/ 5 h 110"/>
                    <a:gd name="T20" fmla="*/ 3 w 100"/>
                    <a:gd name="T21" fmla="*/ 4 h 110"/>
                    <a:gd name="T22" fmla="*/ 3 w 100"/>
                    <a:gd name="T23" fmla="*/ 6 h 110"/>
                    <a:gd name="T24" fmla="*/ 3 w 100"/>
                    <a:gd name="T25" fmla="*/ 4 h 110"/>
                    <a:gd name="T26" fmla="*/ 3 w 100"/>
                    <a:gd name="T27" fmla="*/ 6 h 110"/>
                    <a:gd name="T28" fmla="*/ 5 w 100"/>
                    <a:gd name="T29" fmla="*/ 4 h 110"/>
                    <a:gd name="T30" fmla="*/ 6 w 100"/>
                    <a:gd name="T31" fmla="*/ 5 h 110"/>
                    <a:gd name="T32" fmla="*/ 5 w 100"/>
                    <a:gd name="T33" fmla="*/ 4 h 110"/>
                    <a:gd name="T34" fmla="*/ 6 w 100"/>
                    <a:gd name="T35" fmla="*/ 4 h 110"/>
                    <a:gd name="T36" fmla="*/ 6 w 100"/>
                    <a:gd name="T37" fmla="*/ 3 h 110"/>
                    <a:gd name="T38" fmla="*/ 6 w 100"/>
                    <a:gd name="T39" fmla="*/ 2 h 110"/>
                    <a:gd name="T40" fmla="*/ 5 w 100"/>
                    <a:gd name="T41" fmla="*/ 2 h 110"/>
                    <a:gd name="T42" fmla="*/ 6 w 100"/>
                    <a:gd name="T43" fmla="*/ 1 h 110"/>
                    <a:gd name="T44" fmla="*/ 5 w 100"/>
                    <a:gd name="T45" fmla="*/ 1 h 110"/>
                    <a:gd name="T46" fmla="*/ 5 w 100"/>
                    <a:gd name="T47" fmla="*/ 0 h 110"/>
                    <a:gd name="T48" fmla="*/ 3 w 100"/>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110"/>
                    <a:gd name="T77" fmla="*/ 100 w 100"/>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110">
                      <a:moveTo>
                        <a:pt x="50" y="29"/>
                      </a:moveTo>
                      <a:lnTo>
                        <a:pt x="39" y="11"/>
                      </a:lnTo>
                      <a:lnTo>
                        <a:pt x="33" y="32"/>
                      </a:lnTo>
                      <a:lnTo>
                        <a:pt x="3" y="11"/>
                      </a:lnTo>
                      <a:lnTo>
                        <a:pt x="22" y="39"/>
                      </a:lnTo>
                      <a:lnTo>
                        <a:pt x="0" y="45"/>
                      </a:lnTo>
                      <a:lnTo>
                        <a:pt x="18" y="60"/>
                      </a:lnTo>
                      <a:lnTo>
                        <a:pt x="2" y="74"/>
                      </a:lnTo>
                      <a:lnTo>
                        <a:pt x="26" y="71"/>
                      </a:lnTo>
                      <a:lnTo>
                        <a:pt x="22" y="89"/>
                      </a:lnTo>
                      <a:lnTo>
                        <a:pt x="36" y="79"/>
                      </a:lnTo>
                      <a:lnTo>
                        <a:pt x="40" y="110"/>
                      </a:lnTo>
                      <a:lnTo>
                        <a:pt x="49" y="77"/>
                      </a:lnTo>
                      <a:lnTo>
                        <a:pt x="61" y="101"/>
                      </a:lnTo>
                      <a:lnTo>
                        <a:pt x="65" y="74"/>
                      </a:lnTo>
                      <a:lnTo>
                        <a:pt x="85" y="93"/>
                      </a:lnTo>
                      <a:lnTo>
                        <a:pt x="78" y="65"/>
                      </a:lnTo>
                      <a:lnTo>
                        <a:pt x="100" y="68"/>
                      </a:lnTo>
                      <a:lnTo>
                        <a:pt x="82" y="54"/>
                      </a:lnTo>
                      <a:lnTo>
                        <a:pt x="98" y="42"/>
                      </a:lnTo>
                      <a:lnTo>
                        <a:pt x="78" y="38"/>
                      </a:lnTo>
                      <a:lnTo>
                        <a:pt x="86" y="23"/>
                      </a:lnTo>
                      <a:lnTo>
                        <a:pt x="65" y="27"/>
                      </a:lnTo>
                      <a:lnTo>
                        <a:pt x="68" y="0"/>
                      </a:lnTo>
                      <a:lnTo>
                        <a:pt x="50" y="29"/>
                      </a:lnTo>
                      <a:close/>
                    </a:path>
                  </a:pathLst>
                </a:custGeom>
                <a:solidFill>
                  <a:srgbClr val="FF6000"/>
                </a:solidFill>
                <a:ln w="9525">
                  <a:noFill/>
                  <a:round/>
                  <a:headEnd/>
                  <a:tailEnd/>
                </a:ln>
              </p:spPr>
              <p:txBody>
                <a:bodyPr/>
                <a:lstStyle/>
                <a:p>
                  <a:endParaRPr lang="en-US"/>
                </a:p>
              </p:txBody>
            </p:sp>
            <p:sp>
              <p:nvSpPr>
                <p:cNvPr id="2545" name="Freeform 139"/>
                <p:cNvSpPr>
                  <a:spLocks noChangeAspect="1"/>
                </p:cNvSpPr>
                <p:nvPr/>
              </p:nvSpPr>
              <p:spPr bwMode="auto">
                <a:xfrm>
                  <a:off x="3872" y="641"/>
                  <a:ext cx="48" cy="54"/>
                </a:xfrm>
                <a:custGeom>
                  <a:avLst/>
                  <a:gdLst>
                    <a:gd name="T0" fmla="*/ 3 w 96"/>
                    <a:gd name="T1" fmla="*/ 2 h 106"/>
                    <a:gd name="T2" fmla="*/ 3 w 96"/>
                    <a:gd name="T3" fmla="*/ 1 h 106"/>
                    <a:gd name="T4" fmla="*/ 2 w 96"/>
                    <a:gd name="T5" fmla="*/ 2 h 106"/>
                    <a:gd name="T6" fmla="*/ 1 w 96"/>
                    <a:gd name="T7" fmla="*/ 1 h 106"/>
                    <a:gd name="T8" fmla="*/ 2 w 96"/>
                    <a:gd name="T9" fmla="*/ 3 h 106"/>
                    <a:gd name="T10" fmla="*/ 0 w 96"/>
                    <a:gd name="T11" fmla="*/ 3 h 106"/>
                    <a:gd name="T12" fmla="*/ 1 w 96"/>
                    <a:gd name="T13" fmla="*/ 4 h 106"/>
                    <a:gd name="T14" fmla="*/ 1 w 96"/>
                    <a:gd name="T15" fmla="*/ 5 h 106"/>
                    <a:gd name="T16" fmla="*/ 2 w 96"/>
                    <a:gd name="T17" fmla="*/ 5 h 106"/>
                    <a:gd name="T18" fmla="*/ 2 w 96"/>
                    <a:gd name="T19" fmla="*/ 6 h 106"/>
                    <a:gd name="T20" fmla="*/ 3 w 96"/>
                    <a:gd name="T21" fmla="*/ 5 h 106"/>
                    <a:gd name="T22" fmla="*/ 3 w 96"/>
                    <a:gd name="T23" fmla="*/ 7 h 106"/>
                    <a:gd name="T24" fmla="*/ 3 w 96"/>
                    <a:gd name="T25" fmla="*/ 5 h 106"/>
                    <a:gd name="T26" fmla="*/ 3 w 96"/>
                    <a:gd name="T27" fmla="*/ 7 h 106"/>
                    <a:gd name="T28" fmla="*/ 3 w 96"/>
                    <a:gd name="T29" fmla="*/ 5 h 106"/>
                    <a:gd name="T30" fmla="*/ 6 w 96"/>
                    <a:gd name="T31" fmla="*/ 6 h 106"/>
                    <a:gd name="T32" fmla="*/ 5 w 96"/>
                    <a:gd name="T33" fmla="*/ 4 h 106"/>
                    <a:gd name="T34" fmla="*/ 6 w 96"/>
                    <a:gd name="T35" fmla="*/ 5 h 106"/>
                    <a:gd name="T36" fmla="*/ 5 w 96"/>
                    <a:gd name="T37" fmla="*/ 4 h 106"/>
                    <a:gd name="T38" fmla="*/ 6 w 96"/>
                    <a:gd name="T39" fmla="*/ 3 h 106"/>
                    <a:gd name="T40" fmla="*/ 5 w 96"/>
                    <a:gd name="T41" fmla="*/ 3 h 106"/>
                    <a:gd name="T42" fmla="*/ 6 w 96"/>
                    <a:gd name="T43" fmla="*/ 2 h 106"/>
                    <a:gd name="T44" fmla="*/ 3 w 96"/>
                    <a:gd name="T45" fmla="*/ 2 h 106"/>
                    <a:gd name="T46" fmla="*/ 5 w 96"/>
                    <a:gd name="T47" fmla="*/ 0 h 106"/>
                    <a:gd name="T48" fmla="*/ 3 w 96"/>
                    <a:gd name="T49" fmla="*/ 2 h 1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06"/>
                    <a:gd name="T77" fmla="*/ 96 w 96"/>
                    <a:gd name="T78" fmla="*/ 106 h 1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06">
                      <a:moveTo>
                        <a:pt x="48" y="29"/>
                      </a:moveTo>
                      <a:lnTo>
                        <a:pt x="37" y="11"/>
                      </a:lnTo>
                      <a:lnTo>
                        <a:pt x="31" y="30"/>
                      </a:lnTo>
                      <a:lnTo>
                        <a:pt x="1" y="11"/>
                      </a:lnTo>
                      <a:lnTo>
                        <a:pt x="20" y="37"/>
                      </a:lnTo>
                      <a:lnTo>
                        <a:pt x="0" y="43"/>
                      </a:lnTo>
                      <a:lnTo>
                        <a:pt x="16" y="58"/>
                      </a:lnTo>
                      <a:lnTo>
                        <a:pt x="1" y="72"/>
                      </a:lnTo>
                      <a:lnTo>
                        <a:pt x="24" y="69"/>
                      </a:lnTo>
                      <a:lnTo>
                        <a:pt x="20" y="87"/>
                      </a:lnTo>
                      <a:lnTo>
                        <a:pt x="34" y="77"/>
                      </a:lnTo>
                      <a:lnTo>
                        <a:pt x="38" y="106"/>
                      </a:lnTo>
                      <a:lnTo>
                        <a:pt x="47" y="73"/>
                      </a:lnTo>
                      <a:lnTo>
                        <a:pt x="59" y="98"/>
                      </a:lnTo>
                      <a:lnTo>
                        <a:pt x="62" y="72"/>
                      </a:lnTo>
                      <a:lnTo>
                        <a:pt x="81" y="90"/>
                      </a:lnTo>
                      <a:lnTo>
                        <a:pt x="76" y="63"/>
                      </a:lnTo>
                      <a:lnTo>
                        <a:pt x="96" y="66"/>
                      </a:lnTo>
                      <a:lnTo>
                        <a:pt x="78" y="52"/>
                      </a:lnTo>
                      <a:lnTo>
                        <a:pt x="95" y="40"/>
                      </a:lnTo>
                      <a:lnTo>
                        <a:pt x="74" y="36"/>
                      </a:lnTo>
                      <a:lnTo>
                        <a:pt x="83" y="22"/>
                      </a:lnTo>
                      <a:lnTo>
                        <a:pt x="63" y="26"/>
                      </a:lnTo>
                      <a:lnTo>
                        <a:pt x="66" y="0"/>
                      </a:lnTo>
                      <a:lnTo>
                        <a:pt x="48" y="29"/>
                      </a:lnTo>
                      <a:close/>
                    </a:path>
                  </a:pathLst>
                </a:custGeom>
                <a:solidFill>
                  <a:srgbClr val="FF6500"/>
                </a:solidFill>
                <a:ln w="9525">
                  <a:noFill/>
                  <a:round/>
                  <a:headEnd/>
                  <a:tailEnd/>
                </a:ln>
              </p:spPr>
              <p:txBody>
                <a:bodyPr/>
                <a:lstStyle/>
                <a:p>
                  <a:endParaRPr lang="en-US"/>
                </a:p>
              </p:txBody>
            </p:sp>
            <p:sp>
              <p:nvSpPr>
                <p:cNvPr id="2546" name="Freeform 140"/>
                <p:cNvSpPr>
                  <a:spLocks noChangeAspect="1"/>
                </p:cNvSpPr>
                <p:nvPr/>
              </p:nvSpPr>
              <p:spPr bwMode="auto">
                <a:xfrm>
                  <a:off x="3872" y="642"/>
                  <a:ext cx="47" cy="52"/>
                </a:xfrm>
                <a:custGeom>
                  <a:avLst/>
                  <a:gdLst>
                    <a:gd name="T0" fmla="*/ 3 w 94"/>
                    <a:gd name="T1" fmla="*/ 2 h 104"/>
                    <a:gd name="T2" fmla="*/ 3 w 94"/>
                    <a:gd name="T3" fmla="*/ 1 h 104"/>
                    <a:gd name="T4" fmla="*/ 2 w 94"/>
                    <a:gd name="T5" fmla="*/ 2 h 104"/>
                    <a:gd name="T6" fmla="*/ 1 w 94"/>
                    <a:gd name="T7" fmla="*/ 1 h 104"/>
                    <a:gd name="T8" fmla="*/ 1 w 94"/>
                    <a:gd name="T9" fmla="*/ 3 h 104"/>
                    <a:gd name="T10" fmla="*/ 0 w 94"/>
                    <a:gd name="T11" fmla="*/ 3 h 104"/>
                    <a:gd name="T12" fmla="*/ 1 w 94"/>
                    <a:gd name="T13" fmla="*/ 3 h 104"/>
                    <a:gd name="T14" fmla="*/ 1 w 94"/>
                    <a:gd name="T15" fmla="*/ 5 h 104"/>
                    <a:gd name="T16" fmla="*/ 1 w 94"/>
                    <a:gd name="T17" fmla="*/ 5 h 104"/>
                    <a:gd name="T18" fmla="*/ 1 w 94"/>
                    <a:gd name="T19" fmla="*/ 6 h 104"/>
                    <a:gd name="T20" fmla="*/ 3 w 94"/>
                    <a:gd name="T21" fmla="*/ 5 h 104"/>
                    <a:gd name="T22" fmla="*/ 3 w 94"/>
                    <a:gd name="T23" fmla="*/ 7 h 104"/>
                    <a:gd name="T24" fmla="*/ 3 w 94"/>
                    <a:gd name="T25" fmla="*/ 5 h 104"/>
                    <a:gd name="T26" fmla="*/ 3 w 94"/>
                    <a:gd name="T27" fmla="*/ 6 h 104"/>
                    <a:gd name="T28" fmla="*/ 3 w 94"/>
                    <a:gd name="T29" fmla="*/ 5 h 104"/>
                    <a:gd name="T30" fmla="*/ 5 w 94"/>
                    <a:gd name="T31" fmla="*/ 6 h 104"/>
                    <a:gd name="T32" fmla="*/ 5 w 94"/>
                    <a:gd name="T33" fmla="*/ 3 h 104"/>
                    <a:gd name="T34" fmla="*/ 6 w 94"/>
                    <a:gd name="T35" fmla="*/ 4 h 104"/>
                    <a:gd name="T36" fmla="*/ 5 w 94"/>
                    <a:gd name="T37" fmla="*/ 3 h 104"/>
                    <a:gd name="T38" fmla="*/ 6 w 94"/>
                    <a:gd name="T39" fmla="*/ 3 h 104"/>
                    <a:gd name="T40" fmla="*/ 5 w 94"/>
                    <a:gd name="T41" fmla="*/ 3 h 104"/>
                    <a:gd name="T42" fmla="*/ 5 w 94"/>
                    <a:gd name="T43" fmla="*/ 2 h 104"/>
                    <a:gd name="T44" fmla="*/ 3 w 94"/>
                    <a:gd name="T45" fmla="*/ 2 h 104"/>
                    <a:gd name="T46" fmla="*/ 4 w 94"/>
                    <a:gd name="T47" fmla="*/ 0 h 104"/>
                    <a:gd name="T48" fmla="*/ 3 w 94"/>
                    <a:gd name="T49" fmla="*/ 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
                    <a:gd name="T76" fmla="*/ 0 h 104"/>
                    <a:gd name="T77" fmla="*/ 94 w 94"/>
                    <a:gd name="T78" fmla="*/ 104 h 1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 h="104">
                      <a:moveTo>
                        <a:pt x="47" y="28"/>
                      </a:moveTo>
                      <a:lnTo>
                        <a:pt x="36" y="11"/>
                      </a:lnTo>
                      <a:lnTo>
                        <a:pt x="32" y="31"/>
                      </a:lnTo>
                      <a:lnTo>
                        <a:pt x="1" y="11"/>
                      </a:lnTo>
                      <a:lnTo>
                        <a:pt x="21" y="38"/>
                      </a:lnTo>
                      <a:lnTo>
                        <a:pt x="0" y="42"/>
                      </a:lnTo>
                      <a:lnTo>
                        <a:pt x="17" y="57"/>
                      </a:lnTo>
                      <a:lnTo>
                        <a:pt x="1" y="71"/>
                      </a:lnTo>
                      <a:lnTo>
                        <a:pt x="25" y="68"/>
                      </a:lnTo>
                      <a:lnTo>
                        <a:pt x="21" y="85"/>
                      </a:lnTo>
                      <a:lnTo>
                        <a:pt x="33" y="75"/>
                      </a:lnTo>
                      <a:lnTo>
                        <a:pt x="37" y="104"/>
                      </a:lnTo>
                      <a:lnTo>
                        <a:pt x="46" y="72"/>
                      </a:lnTo>
                      <a:lnTo>
                        <a:pt x="58" y="96"/>
                      </a:lnTo>
                      <a:lnTo>
                        <a:pt x="61" y="71"/>
                      </a:lnTo>
                      <a:lnTo>
                        <a:pt x="80" y="87"/>
                      </a:lnTo>
                      <a:lnTo>
                        <a:pt x="73" y="62"/>
                      </a:lnTo>
                      <a:lnTo>
                        <a:pt x="94" y="64"/>
                      </a:lnTo>
                      <a:lnTo>
                        <a:pt x="76" y="51"/>
                      </a:lnTo>
                      <a:lnTo>
                        <a:pt x="93" y="39"/>
                      </a:lnTo>
                      <a:lnTo>
                        <a:pt x="73" y="35"/>
                      </a:lnTo>
                      <a:lnTo>
                        <a:pt x="80" y="21"/>
                      </a:lnTo>
                      <a:lnTo>
                        <a:pt x="62" y="25"/>
                      </a:lnTo>
                      <a:lnTo>
                        <a:pt x="64" y="0"/>
                      </a:lnTo>
                      <a:lnTo>
                        <a:pt x="47" y="28"/>
                      </a:lnTo>
                      <a:close/>
                    </a:path>
                  </a:pathLst>
                </a:custGeom>
                <a:solidFill>
                  <a:srgbClr val="FF6C00"/>
                </a:solidFill>
                <a:ln w="9525">
                  <a:noFill/>
                  <a:round/>
                  <a:headEnd/>
                  <a:tailEnd/>
                </a:ln>
              </p:spPr>
              <p:txBody>
                <a:bodyPr/>
                <a:lstStyle/>
                <a:p>
                  <a:endParaRPr lang="en-US"/>
                </a:p>
              </p:txBody>
            </p:sp>
            <p:sp>
              <p:nvSpPr>
                <p:cNvPr id="2547" name="Freeform 141"/>
                <p:cNvSpPr>
                  <a:spLocks noChangeAspect="1"/>
                </p:cNvSpPr>
                <p:nvPr/>
              </p:nvSpPr>
              <p:spPr bwMode="auto">
                <a:xfrm>
                  <a:off x="3873" y="643"/>
                  <a:ext cx="46" cy="50"/>
                </a:xfrm>
                <a:custGeom>
                  <a:avLst/>
                  <a:gdLst>
                    <a:gd name="T0" fmla="*/ 3 w 92"/>
                    <a:gd name="T1" fmla="*/ 1 h 101"/>
                    <a:gd name="T2" fmla="*/ 3 w 92"/>
                    <a:gd name="T3" fmla="*/ 0 h 101"/>
                    <a:gd name="T4" fmla="*/ 1 w 92"/>
                    <a:gd name="T5" fmla="*/ 1 h 101"/>
                    <a:gd name="T6" fmla="*/ 1 w 92"/>
                    <a:gd name="T7" fmla="*/ 0 h 101"/>
                    <a:gd name="T8" fmla="*/ 1 w 92"/>
                    <a:gd name="T9" fmla="*/ 2 h 101"/>
                    <a:gd name="T10" fmla="*/ 0 w 92"/>
                    <a:gd name="T11" fmla="*/ 2 h 101"/>
                    <a:gd name="T12" fmla="*/ 1 w 92"/>
                    <a:gd name="T13" fmla="*/ 3 h 101"/>
                    <a:gd name="T14" fmla="*/ 1 w 92"/>
                    <a:gd name="T15" fmla="*/ 4 h 101"/>
                    <a:gd name="T16" fmla="*/ 1 w 92"/>
                    <a:gd name="T17" fmla="*/ 4 h 101"/>
                    <a:gd name="T18" fmla="*/ 1 w 92"/>
                    <a:gd name="T19" fmla="*/ 5 h 101"/>
                    <a:gd name="T20" fmla="*/ 2 w 92"/>
                    <a:gd name="T21" fmla="*/ 4 h 101"/>
                    <a:gd name="T22" fmla="*/ 3 w 92"/>
                    <a:gd name="T23" fmla="*/ 6 h 101"/>
                    <a:gd name="T24" fmla="*/ 3 w 92"/>
                    <a:gd name="T25" fmla="*/ 4 h 101"/>
                    <a:gd name="T26" fmla="*/ 3 w 92"/>
                    <a:gd name="T27" fmla="*/ 5 h 101"/>
                    <a:gd name="T28" fmla="*/ 3 w 92"/>
                    <a:gd name="T29" fmla="*/ 4 h 101"/>
                    <a:gd name="T30" fmla="*/ 5 w 92"/>
                    <a:gd name="T31" fmla="*/ 5 h 101"/>
                    <a:gd name="T32" fmla="*/ 5 w 92"/>
                    <a:gd name="T33" fmla="*/ 3 h 101"/>
                    <a:gd name="T34" fmla="*/ 6 w 92"/>
                    <a:gd name="T35" fmla="*/ 3 h 101"/>
                    <a:gd name="T36" fmla="*/ 5 w 92"/>
                    <a:gd name="T37" fmla="*/ 3 h 101"/>
                    <a:gd name="T38" fmla="*/ 6 w 92"/>
                    <a:gd name="T39" fmla="*/ 2 h 101"/>
                    <a:gd name="T40" fmla="*/ 5 w 92"/>
                    <a:gd name="T41" fmla="*/ 2 h 101"/>
                    <a:gd name="T42" fmla="*/ 5 w 92"/>
                    <a:gd name="T43" fmla="*/ 1 h 101"/>
                    <a:gd name="T44" fmla="*/ 3 w 92"/>
                    <a:gd name="T45" fmla="*/ 1 h 101"/>
                    <a:gd name="T46" fmla="*/ 3 w 92"/>
                    <a:gd name="T47" fmla="*/ 0 h 101"/>
                    <a:gd name="T48" fmla="*/ 3 w 92"/>
                    <a:gd name="T49" fmla="*/ 1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101"/>
                    <a:gd name="T77" fmla="*/ 92 w 92"/>
                    <a:gd name="T78" fmla="*/ 101 h 1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101">
                      <a:moveTo>
                        <a:pt x="46" y="27"/>
                      </a:moveTo>
                      <a:lnTo>
                        <a:pt x="36" y="11"/>
                      </a:lnTo>
                      <a:lnTo>
                        <a:pt x="31" y="29"/>
                      </a:lnTo>
                      <a:lnTo>
                        <a:pt x="2" y="11"/>
                      </a:lnTo>
                      <a:lnTo>
                        <a:pt x="21" y="36"/>
                      </a:lnTo>
                      <a:lnTo>
                        <a:pt x="0" y="40"/>
                      </a:lnTo>
                      <a:lnTo>
                        <a:pt x="17" y="55"/>
                      </a:lnTo>
                      <a:lnTo>
                        <a:pt x="2" y="67"/>
                      </a:lnTo>
                      <a:lnTo>
                        <a:pt x="24" y="65"/>
                      </a:lnTo>
                      <a:lnTo>
                        <a:pt x="21" y="83"/>
                      </a:lnTo>
                      <a:lnTo>
                        <a:pt x="32" y="73"/>
                      </a:lnTo>
                      <a:lnTo>
                        <a:pt x="36" y="101"/>
                      </a:lnTo>
                      <a:lnTo>
                        <a:pt x="45" y="70"/>
                      </a:lnTo>
                      <a:lnTo>
                        <a:pt x="57" y="92"/>
                      </a:lnTo>
                      <a:lnTo>
                        <a:pt x="60" y="67"/>
                      </a:lnTo>
                      <a:lnTo>
                        <a:pt x="78" y="85"/>
                      </a:lnTo>
                      <a:lnTo>
                        <a:pt x="72" y="60"/>
                      </a:lnTo>
                      <a:lnTo>
                        <a:pt x="92" y="62"/>
                      </a:lnTo>
                      <a:lnTo>
                        <a:pt x="75" y="49"/>
                      </a:lnTo>
                      <a:lnTo>
                        <a:pt x="90" y="37"/>
                      </a:lnTo>
                      <a:lnTo>
                        <a:pt x="71" y="34"/>
                      </a:lnTo>
                      <a:lnTo>
                        <a:pt x="79" y="20"/>
                      </a:lnTo>
                      <a:lnTo>
                        <a:pt x="61" y="24"/>
                      </a:lnTo>
                      <a:lnTo>
                        <a:pt x="63" y="0"/>
                      </a:lnTo>
                      <a:lnTo>
                        <a:pt x="46" y="27"/>
                      </a:lnTo>
                      <a:close/>
                    </a:path>
                  </a:pathLst>
                </a:custGeom>
                <a:solidFill>
                  <a:srgbClr val="FF7300"/>
                </a:solidFill>
                <a:ln w="9525">
                  <a:noFill/>
                  <a:round/>
                  <a:headEnd/>
                  <a:tailEnd/>
                </a:ln>
              </p:spPr>
              <p:txBody>
                <a:bodyPr/>
                <a:lstStyle/>
                <a:p>
                  <a:endParaRPr lang="en-US"/>
                </a:p>
              </p:txBody>
            </p:sp>
            <p:sp>
              <p:nvSpPr>
                <p:cNvPr id="2548" name="Freeform 142"/>
                <p:cNvSpPr>
                  <a:spLocks noChangeAspect="1"/>
                </p:cNvSpPr>
                <p:nvPr/>
              </p:nvSpPr>
              <p:spPr bwMode="auto">
                <a:xfrm>
                  <a:off x="3874" y="643"/>
                  <a:ext cx="44" cy="50"/>
                </a:xfrm>
                <a:custGeom>
                  <a:avLst/>
                  <a:gdLst>
                    <a:gd name="T0" fmla="*/ 3 w 88"/>
                    <a:gd name="T1" fmla="*/ 2 h 98"/>
                    <a:gd name="T2" fmla="*/ 3 w 88"/>
                    <a:gd name="T3" fmla="*/ 1 h 98"/>
                    <a:gd name="T4" fmla="*/ 1 w 88"/>
                    <a:gd name="T5" fmla="*/ 2 h 98"/>
                    <a:gd name="T6" fmla="*/ 1 w 88"/>
                    <a:gd name="T7" fmla="*/ 1 h 98"/>
                    <a:gd name="T8" fmla="*/ 1 w 88"/>
                    <a:gd name="T9" fmla="*/ 3 h 98"/>
                    <a:gd name="T10" fmla="*/ 0 w 88"/>
                    <a:gd name="T11" fmla="*/ 3 h 98"/>
                    <a:gd name="T12" fmla="*/ 1 w 88"/>
                    <a:gd name="T13" fmla="*/ 4 h 98"/>
                    <a:gd name="T14" fmla="*/ 1 w 88"/>
                    <a:gd name="T15" fmla="*/ 5 h 98"/>
                    <a:gd name="T16" fmla="*/ 1 w 88"/>
                    <a:gd name="T17" fmla="*/ 5 h 98"/>
                    <a:gd name="T18" fmla="*/ 1 w 88"/>
                    <a:gd name="T19" fmla="*/ 6 h 98"/>
                    <a:gd name="T20" fmla="*/ 2 w 88"/>
                    <a:gd name="T21" fmla="*/ 5 h 98"/>
                    <a:gd name="T22" fmla="*/ 3 w 88"/>
                    <a:gd name="T23" fmla="*/ 7 h 98"/>
                    <a:gd name="T24" fmla="*/ 3 w 88"/>
                    <a:gd name="T25" fmla="*/ 5 h 98"/>
                    <a:gd name="T26" fmla="*/ 3 w 88"/>
                    <a:gd name="T27" fmla="*/ 6 h 98"/>
                    <a:gd name="T28" fmla="*/ 3 w 88"/>
                    <a:gd name="T29" fmla="*/ 5 h 98"/>
                    <a:gd name="T30" fmla="*/ 5 w 88"/>
                    <a:gd name="T31" fmla="*/ 6 h 98"/>
                    <a:gd name="T32" fmla="*/ 5 w 88"/>
                    <a:gd name="T33" fmla="*/ 4 h 98"/>
                    <a:gd name="T34" fmla="*/ 6 w 88"/>
                    <a:gd name="T35" fmla="*/ 4 h 98"/>
                    <a:gd name="T36" fmla="*/ 5 w 88"/>
                    <a:gd name="T37" fmla="*/ 3 h 98"/>
                    <a:gd name="T38" fmla="*/ 6 w 88"/>
                    <a:gd name="T39" fmla="*/ 3 h 98"/>
                    <a:gd name="T40" fmla="*/ 5 w 88"/>
                    <a:gd name="T41" fmla="*/ 3 h 98"/>
                    <a:gd name="T42" fmla="*/ 5 w 88"/>
                    <a:gd name="T43" fmla="*/ 2 h 98"/>
                    <a:gd name="T44" fmla="*/ 3 w 88"/>
                    <a:gd name="T45" fmla="*/ 2 h 98"/>
                    <a:gd name="T46" fmla="*/ 3 w 88"/>
                    <a:gd name="T47" fmla="*/ 0 h 98"/>
                    <a:gd name="T48" fmla="*/ 3 w 88"/>
                    <a:gd name="T49" fmla="*/ 2 h 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98"/>
                    <a:gd name="T77" fmla="*/ 88 w 88"/>
                    <a:gd name="T78" fmla="*/ 98 h 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98">
                      <a:moveTo>
                        <a:pt x="44" y="26"/>
                      </a:moveTo>
                      <a:lnTo>
                        <a:pt x="34" y="10"/>
                      </a:lnTo>
                      <a:lnTo>
                        <a:pt x="29" y="29"/>
                      </a:lnTo>
                      <a:lnTo>
                        <a:pt x="1" y="10"/>
                      </a:lnTo>
                      <a:lnTo>
                        <a:pt x="19" y="35"/>
                      </a:lnTo>
                      <a:lnTo>
                        <a:pt x="0" y="40"/>
                      </a:lnTo>
                      <a:lnTo>
                        <a:pt x="15" y="54"/>
                      </a:lnTo>
                      <a:lnTo>
                        <a:pt x="1" y="66"/>
                      </a:lnTo>
                      <a:lnTo>
                        <a:pt x="23" y="64"/>
                      </a:lnTo>
                      <a:lnTo>
                        <a:pt x="19" y="80"/>
                      </a:lnTo>
                      <a:lnTo>
                        <a:pt x="32" y="71"/>
                      </a:lnTo>
                      <a:lnTo>
                        <a:pt x="34" y="98"/>
                      </a:lnTo>
                      <a:lnTo>
                        <a:pt x="43" y="68"/>
                      </a:lnTo>
                      <a:lnTo>
                        <a:pt x="55" y="90"/>
                      </a:lnTo>
                      <a:lnTo>
                        <a:pt x="58" y="66"/>
                      </a:lnTo>
                      <a:lnTo>
                        <a:pt x="74" y="83"/>
                      </a:lnTo>
                      <a:lnTo>
                        <a:pt x="69" y="59"/>
                      </a:lnTo>
                      <a:lnTo>
                        <a:pt x="88" y="61"/>
                      </a:lnTo>
                      <a:lnTo>
                        <a:pt x="72" y="48"/>
                      </a:lnTo>
                      <a:lnTo>
                        <a:pt x="87" y="37"/>
                      </a:lnTo>
                      <a:lnTo>
                        <a:pt x="69" y="33"/>
                      </a:lnTo>
                      <a:lnTo>
                        <a:pt x="76" y="21"/>
                      </a:lnTo>
                      <a:lnTo>
                        <a:pt x="58" y="23"/>
                      </a:lnTo>
                      <a:lnTo>
                        <a:pt x="61" y="0"/>
                      </a:lnTo>
                      <a:lnTo>
                        <a:pt x="44" y="26"/>
                      </a:lnTo>
                      <a:close/>
                    </a:path>
                  </a:pathLst>
                </a:custGeom>
                <a:solidFill>
                  <a:srgbClr val="FF7900"/>
                </a:solidFill>
                <a:ln w="9525">
                  <a:noFill/>
                  <a:round/>
                  <a:headEnd/>
                  <a:tailEnd/>
                </a:ln>
              </p:spPr>
              <p:txBody>
                <a:bodyPr/>
                <a:lstStyle/>
                <a:p>
                  <a:endParaRPr lang="en-US"/>
                </a:p>
              </p:txBody>
            </p:sp>
            <p:sp>
              <p:nvSpPr>
                <p:cNvPr id="2549" name="Freeform 143"/>
                <p:cNvSpPr>
                  <a:spLocks noChangeAspect="1"/>
                </p:cNvSpPr>
                <p:nvPr/>
              </p:nvSpPr>
              <p:spPr bwMode="auto">
                <a:xfrm>
                  <a:off x="3874" y="644"/>
                  <a:ext cx="43" cy="48"/>
                </a:xfrm>
                <a:custGeom>
                  <a:avLst/>
                  <a:gdLst>
                    <a:gd name="T0" fmla="*/ 2 w 87"/>
                    <a:gd name="T1" fmla="*/ 2 h 96"/>
                    <a:gd name="T2" fmla="*/ 2 w 87"/>
                    <a:gd name="T3" fmla="*/ 1 h 96"/>
                    <a:gd name="T4" fmla="*/ 1 w 87"/>
                    <a:gd name="T5" fmla="*/ 2 h 96"/>
                    <a:gd name="T6" fmla="*/ 0 w 87"/>
                    <a:gd name="T7" fmla="*/ 1 h 96"/>
                    <a:gd name="T8" fmla="*/ 1 w 87"/>
                    <a:gd name="T9" fmla="*/ 3 h 96"/>
                    <a:gd name="T10" fmla="*/ 0 w 87"/>
                    <a:gd name="T11" fmla="*/ 3 h 96"/>
                    <a:gd name="T12" fmla="*/ 0 w 87"/>
                    <a:gd name="T13" fmla="*/ 3 h 96"/>
                    <a:gd name="T14" fmla="*/ 0 w 87"/>
                    <a:gd name="T15" fmla="*/ 5 h 96"/>
                    <a:gd name="T16" fmla="*/ 1 w 87"/>
                    <a:gd name="T17" fmla="*/ 3 h 96"/>
                    <a:gd name="T18" fmla="*/ 1 w 87"/>
                    <a:gd name="T19" fmla="*/ 5 h 96"/>
                    <a:gd name="T20" fmla="*/ 1 w 87"/>
                    <a:gd name="T21" fmla="*/ 5 h 96"/>
                    <a:gd name="T22" fmla="*/ 2 w 87"/>
                    <a:gd name="T23" fmla="*/ 6 h 96"/>
                    <a:gd name="T24" fmla="*/ 2 w 87"/>
                    <a:gd name="T25" fmla="*/ 5 h 96"/>
                    <a:gd name="T26" fmla="*/ 3 w 87"/>
                    <a:gd name="T27" fmla="*/ 6 h 96"/>
                    <a:gd name="T28" fmla="*/ 3 w 87"/>
                    <a:gd name="T29" fmla="*/ 5 h 96"/>
                    <a:gd name="T30" fmla="*/ 4 w 87"/>
                    <a:gd name="T31" fmla="*/ 6 h 96"/>
                    <a:gd name="T32" fmla="*/ 4 w 87"/>
                    <a:gd name="T33" fmla="*/ 3 h 96"/>
                    <a:gd name="T34" fmla="*/ 5 w 87"/>
                    <a:gd name="T35" fmla="*/ 3 h 96"/>
                    <a:gd name="T36" fmla="*/ 4 w 87"/>
                    <a:gd name="T37" fmla="*/ 3 h 96"/>
                    <a:gd name="T38" fmla="*/ 5 w 87"/>
                    <a:gd name="T39" fmla="*/ 3 h 96"/>
                    <a:gd name="T40" fmla="*/ 4 w 87"/>
                    <a:gd name="T41" fmla="*/ 2 h 96"/>
                    <a:gd name="T42" fmla="*/ 4 w 87"/>
                    <a:gd name="T43" fmla="*/ 2 h 96"/>
                    <a:gd name="T44" fmla="*/ 3 w 87"/>
                    <a:gd name="T45" fmla="*/ 2 h 96"/>
                    <a:gd name="T46" fmla="*/ 3 w 87"/>
                    <a:gd name="T47" fmla="*/ 0 h 96"/>
                    <a:gd name="T48" fmla="*/ 2 w 87"/>
                    <a:gd name="T49" fmla="*/ 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96"/>
                    <a:gd name="T77" fmla="*/ 87 w 87"/>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96">
                      <a:moveTo>
                        <a:pt x="44" y="27"/>
                      </a:moveTo>
                      <a:lnTo>
                        <a:pt x="33" y="10"/>
                      </a:lnTo>
                      <a:lnTo>
                        <a:pt x="29" y="28"/>
                      </a:lnTo>
                      <a:lnTo>
                        <a:pt x="1" y="10"/>
                      </a:lnTo>
                      <a:lnTo>
                        <a:pt x="19" y="35"/>
                      </a:lnTo>
                      <a:lnTo>
                        <a:pt x="0" y="39"/>
                      </a:lnTo>
                      <a:lnTo>
                        <a:pt x="15" y="53"/>
                      </a:lnTo>
                      <a:lnTo>
                        <a:pt x="1" y="65"/>
                      </a:lnTo>
                      <a:lnTo>
                        <a:pt x="22" y="63"/>
                      </a:lnTo>
                      <a:lnTo>
                        <a:pt x="19" y="78"/>
                      </a:lnTo>
                      <a:lnTo>
                        <a:pt x="30" y="70"/>
                      </a:lnTo>
                      <a:lnTo>
                        <a:pt x="34" y="96"/>
                      </a:lnTo>
                      <a:lnTo>
                        <a:pt x="43" y="67"/>
                      </a:lnTo>
                      <a:lnTo>
                        <a:pt x="54" y="89"/>
                      </a:lnTo>
                      <a:lnTo>
                        <a:pt x="56" y="65"/>
                      </a:lnTo>
                      <a:lnTo>
                        <a:pt x="73" y="81"/>
                      </a:lnTo>
                      <a:lnTo>
                        <a:pt x="67" y="57"/>
                      </a:lnTo>
                      <a:lnTo>
                        <a:pt x="87" y="60"/>
                      </a:lnTo>
                      <a:lnTo>
                        <a:pt x="70" y="47"/>
                      </a:lnTo>
                      <a:lnTo>
                        <a:pt x="85" y="36"/>
                      </a:lnTo>
                      <a:lnTo>
                        <a:pt x="67" y="32"/>
                      </a:lnTo>
                      <a:lnTo>
                        <a:pt x="74" y="20"/>
                      </a:lnTo>
                      <a:lnTo>
                        <a:pt x="58" y="24"/>
                      </a:lnTo>
                      <a:lnTo>
                        <a:pt x="59" y="0"/>
                      </a:lnTo>
                      <a:lnTo>
                        <a:pt x="44" y="27"/>
                      </a:lnTo>
                      <a:close/>
                    </a:path>
                  </a:pathLst>
                </a:custGeom>
                <a:solidFill>
                  <a:srgbClr val="FF7F00"/>
                </a:solidFill>
                <a:ln w="9525">
                  <a:noFill/>
                  <a:round/>
                  <a:headEnd/>
                  <a:tailEnd/>
                </a:ln>
              </p:spPr>
              <p:txBody>
                <a:bodyPr/>
                <a:lstStyle/>
                <a:p>
                  <a:endParaRPr lang="en-US"/>
                </a:p>
              </p:txBody>
            </p:sp>
            <p:sp>
              <p:nvSpPr>
                <p:cNvPr id="2550" name="Freeform 144"/>
                <p:cNvSpPr>
                  <a:spLocks noChangeAspect="1"/>
                </p:cNvSpPr>
                <p:nvPr/>
              </p:nvSpPr>
              <p:spPr bwMode="auto">
                <a:xfrm>
                  <a:off x="3875" y="645"/>
                  <a:ext cx="42" cy="46"/>
                </a:xfrm>
                <a:custGeom>
                  <a:avLst/>
                  <a:gdLst>
                    <a:gd name="T0" fmla="*/ 3 w 84"/>
                    <a:gd name="T1" fmla="*/ 1 h 92"/>
                    <a:gd name="T2" fmla="*/ 3 w 84"/>
                    <a:gd name="T3" fmla="*/ 1 h 92"/>
                    <a:gd name="T4" fmla="*/ 1 w 84"/>
                    <a:gd name="T5" fmla="*/ 1 h 92"/>
                    <a:gd name="T6" fmla="*/ 1 w 84"/>
                    <a:gd name="T7" fmla="*/ 1 h 92"/>
                    <a:gd name="T8" fmla="*/ 1 w 84"/>
                    <a:gd name="T9" fmla="*/ 3 h 92"/>
                    <a:gd name="T10" fmla="*/ 0 w 84"/>
                    <a:gd name="T11" fmla="*/ 3 h 92"/>
                    <a:gd name="T12" fmla="*/ 1 w 84"/>
                    <a:gd name="T13" fmla="*/ 3 h 92"/>
                    <a:gd name="T14" fmla="*/ 1 w 84"/>
                    <a:gd name="T15" fmla="*/ 3 h 92"/>
                    <a:gd name="T16" fmla="*/ 1 w 84"/>
                    <a:gd name="T17" fmla="*/ 3 h 92"/>
                    <a:gd name="T18" fmla="*/ 1 w 84"/>
                    <a:gd name="T19" fmla="*/ 5 h 92"/>
                    <a:gd name="T20" fmla="*/ 1 w 84"/>
                    <a:gd name="T21" fmla="*/ 5 h 92"/>
                    <a:gd name="T22" fmla="*/ 3 w 84"/>
                    <a:gd name="T23" fmla="*/ 6 h 92"/>
                    <a:gd name="T24" fmla="*/ 3 w 84"/>
                    <a:gd name="T25" fmla="*/ 5 h 92"/>
                    <a:gd name="T26" fmla="*/ 3 w 84"/>
                    <a:gd name="T27" fmla="*/ 6 h 92"/>
                    <a:gd name="T28" fmla="*/ 3 w 84"/>
                    <a:gd name="T29" fmla="*/ 3 h 92"/>
                    <a:gd name="T30" fmla="*/ 5 w 84"/>
                    <a:gd name="T31" fmla="*/ 5 h 92"/>
                    <a:gd name="T32" fmla="*/ 5 w 84"/>
                    <a:gd name="T33" fmla="*/ 3 h 92"/>
                    <a:gd name="T34" fmla="*/ 5 w 84"/>
                    <a:gd name="T35" fmla="*/ 3 h 92"/>
                    <a:gd name="T36" fmla="*/ 5 w 84"/>
                    <a:gd name="T37" fmla="*/ 3 h 92"/>
                    <a:gd name="T38" fmla="*/ 5 w 84"/>
                    <a:gd name="T39" fmla="*/ 3 h 92"/>
                    <a:gd name="T40" fmla="*/ 5 w 84"/>
                    <a:gd name="T41" fmla="*/ 2 h 92"/>
                    <a:gd name="T42" fmla="*/ 5 w 84"/>
                    <a:gd name="T43" fmla="*/ 1 h 92"/>
                    <a:gd name="T44" fmla="*/ 3 w 84"/>
                    <a:gd name="T45" fmla="*/ 1 h 92"/>
                    <a:gd name="T46" fmla="*/ 3 w 84"/>
                    <a:gd name="T47" fmla="*/ 0 h 92"/>
                    <a:gd name="T48" fmla="*/ 3 w 84"/>
                    <a:gd name="T49" fmla="*/ 1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92"/>
                    <a:gd name="T77" fmla="*/ 84 w 84"/>
                    <a:gd name="T78" fmla="*/ 92 h 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92">
                      <a:moveTo>
                        <a:pt x="43" y="25"/>
                      </a:moveTo>
                      <a:lnTo>
                        <a:pt x="33" y="9"/>
                      </a:lnTo>
                      <a:lnTo>
                        <a:pt x="28" y="27"/>
                      </a:lnTo>
                      <a:lnTo>
                        <a:pt x="1" y="9"/>
                      </a:lnTo>
                      <a:lnTo>
                        <a:pt x="18" y="33"/>
                      </a:lnTo>
                      <a:lnTo>
                        <a:pt x="0" y="37"/>
                      </a:lnTo>
                      <a:lnTo>
                        <a:pt x="15" y="51"/>
                      </a:lnTo>
                      <a:lnTo>
                        <a:pt x="1" y="62"/>
                      </a:lnTo>
                      <a:lnTo>
                        <a:pt x="22" y="59"/>
                      </a:lnTo>
                      <a:lnTo>
                        <a:pt x="18" y="76"/>
                      </a:lnTo>
                      <a:lnTo>
                        <a:pt x="31" y="66"/>
                      </a:lnTo>
                      <a:lnTo>
                        <a:pt x="33" y="92"/>
                      </a:lnTo>
                      <a:lnTo>
                        <a:pt x="42" y="65"/>
                      </a:lnTo>
                      <a:lnTo>
                        <a:pt x="53" y="85"/>
                      </a:lnTo>
                      <a:lnTo>
                        <a:pt x="55" y="62"/>
                      </a:lnTo>
                      <a:lnTo>
                        <a:pt x="72" y="79"/>
                      </a:lnTo>
                      <a:lnTo>
                        <a:pt x="66" y="55"/>
                      </a:lnTo>
                      <a:lnTo>
                        <a:pt x="84" y="58"/>
                      </a:lnTo>
                      <a:lnTo>
                        <a:pt x="69" y="45"/>
                      </a:lnTo>
                      <a:lnTo>
                        <a:pt x="83" y="34"/>
                      </a:lnTo>
                      <a:lnTo>
                        <a:pt x="65" y="32"/>
                      </a:lnTo>
                      <a:lnTo>
                        <a:pt x="72" y="19"/>
                      </a:lnTo>
                      <a:lnTo>
                        <a:pt x="55" y="22"/>
                      </a:lnTo>
                      <a:lnTo>
                        <a:pt x="58" y="0"/>
                      </a:lnTo>
                      <a:lnTo>
                        <a:pt x="43" y="25"/>
                      </a:lnTo>
                      <a:close/>
                    </a:path>
                  </a:pathLst>
                </a:custGeom>
                <a:solidFill>
                  <a:srgbClr val="FF8600"/>
                </a:solidFill>
                <a:ln w="9525">
                  <a:noFill/>
                  <a:round/>
                  <a:headEnd/>
                  <a:tailEnd/>
                </a:ln>
              </p:spPr>
              <p:txBody>
                <a:bodyPr/>
                <a:lstStyle/>
                <a:p>
                  <a:endParaRPr lang="en-US"/>
                </a:p>
              </p:txBody>
            </p:sp>
            <p:sp>
              <p:nvSpPr>
                <p:cNvPr id="2551" name="Freeform 145"/>
                <p:cNvSpPr>
                  <a:spLocks noChangeAspect="1"/>
                </p:cNvSpPr>
                <p:nvPr/>
              </p:nvSpPr>
              <p:spPr bwMode="auto">
                <a:xfrm>
                  <a:off x="3875" y="646"/>
                  <a:ext cx="41" cy="45"/>
                </a:xfrm>
                <a:custGeom>
                  <a:avLst/>
                  <a:gdLst>
                    <a:gd name="T0" fmla="*/ 3 w 82"/>
                    <a:gd name="T1" fmla="*/ 1 h 90"/>
                    <a:gd name="T2" fmla="*/ 2 w 82"/>
                    <a:gd name="T3" fmla="*/ 1 h 90"/>
                    <a:gd name="T4" fmla="*/ 1 w 82"/>
                    <a:gd name="T5" fmla="*/ 1 h 90"/>
                    <a:gd name="T6" fmla="*/ 1 w 82"/>
                    <a:gd name="T7" fmla="*/ 1 h 90"/>
                    <a:gd name="T8" fmla="*/ 1 w 82"/>
                    <a:gd name="T9" fmla="*/ 2 h 90"/>
                    <a:gd name="T10" fmla="*/ 0 w 82"/>
                    <a:gd name="T11" fmla="*/ 3 h 90"/>
                    <a:gd name="T12" fmla="*/ 1 w 82"/>
                    <a:gd name="T13" fmla="*/ 3 h 90"/>
                    <a:gd name="T14" fmla="*/ 1 w 82"/>
                    <a:gd name="T15" fmla="*/ 3 h 90"/>
                    <a:gd name="T16" fmla="*/ 1 w 82"/>
                    <a:gd name="T17" fmla="*/ 3 h 90"/>
                    <a:gd name="T18" fmla="*/ 1 w 82"/>
                    <a:gd name="T19" fmla="*/ 5 h 90"/>
                    <a:gd name="T20" fmla="*/ 1 w 82"/>
                    <a:gd name="T21" fmla="*/ 5 h 90"/>
                    <a:gd name="T22" fmla="*/ 3 w 82"/>
                    <a:gd name="T23" fmla="*/ 6 h 90"/>
                    <a:gd name="T24" fmla="*/ 3 w 82"/>
                    <a:gd name="T25" fmla="*/ 3 h 90"/>
                    <a:gd name="T26" fmla="*/ 3 w 82"/>
                    <a:gd name="T27" fmla="*/ 6 h 90"/>
                    <a:gd name="T28" fmla="*/ 3 w 82"/>
                    <a:gd name="T29" fmla="*/ 3 h 90"/>
                    <a:gd name="T30" fmla="*/ 5 w 82"/>
                    <a:gd name="T31" fmla="*/ 5 h 90"/>
                    <a:gd name="T32" fmla="*/ 4 w 82"/>
                    <a:gd name="T33" fmla="*/ 3 h 90"/>
                    <a:gd name="T34" fmla="*/ 5 w 82"/>
                    <a:gd name="T35" fmla="*/ 3 h 90"/>
                    <a:gd name="T36" fmla="*/ 5 w 82"/>
                    <a:gd name="T37" fmla="*/ 3 h 90"/>
                    <a:gd name="T38" fmla="*/ 5 w 82"/>
                    <a:gd name="T39" fmla="*/ 3 h 90"/>
                    <a:gd name="T40" fmla="*/ 4 w 82"/>
                    <a:gd name="T41" fmla="*/ 1 h 90"/>
                    <a:gd name="T42" fmla="*/ 5 w 82"/>
                    <a:gd name="T43" fmla="*/ 1 h 90"/>
                    <a:gd name="T44" fmla="*/ 3 w 82"/>
                    <a:gd name="T45" fmla="*/ 1 h 90"/>
                    <a:gd name="T46" fmla="*/ 3 w 82"/>
                    <a:gd name="T47" fmla="*/ 0 h 90"/>
                    <a:gd name="T48" fmla="*/ 3 w 82"/>
                    <a:gd name="T49" fmla="*/ 1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90"/>
                    <a:gd name="T77" fmla="*/ 82 w 82"/>
                    <a:gd name="T78" fmla="*/ 90 h 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90">
                      <a:moveTo>
                        <a:pt x="42" y="25"/>
                      </a:moveTo>
                      <a:lnTo>
                        <a:pt x="32" y="10"/>
                      </a:lnTo>
                      <a:lnTo>
                        <a:pt x="28" y="26"/>
                      </a:lnTo>
                      <a:lnTo>
                        <a:pt x="2" y="10"/>
                      </a:lnTo>
                      <a:lnTo>
                        <a:pt x="18" y="32"/>
                      </a:lnTo>
                      <a:lnTo>
                        <a:pt x="0" y="36"/>
                      </a:lnTo>
                      <a:lnTo>
                        <a:pt x="16" y="49"/>
                      </a:lnTo>
                      <a:lnTo>
                        <a:pt x="2" y="61"/>
                      </a:lnTo>
                      <a:lnTo>
                        <a:pt x="21" y="58"/>
                      </a:lnTo>
                      <a:lnTo>
                        <a:pt x="18" y="73"/>
                      </a:lnTo>
                      <a:lnTo>
                        <a:pt x="30" y="65"/>
                      </a:lnTo>
                      <a:lnTo>
                        <a:pt x="34" y="90"/>
                      </a:lnTo>
                      <a:lnTo>
                        <a:pt x="41" y="62"/>
                      </a:lnTo>
                      <a:lnTo>
                        <a:pt x="50" y="83"/>
                      </a:lnTo>
                      <a:lnTo>
                        <a:pt x="53" y="61"/>
                      </a:lnTo>
                      <a:lnTo>
                        <a:pt x="70" y="76"/>
                      </a:lnTo>
                      <a:lnTo>
                        <a:pt x="64" y="54"/>
                      </a:lnTo>
                      <a:lnTo>
                        <a:pt x="82" y="55"/>
                      </a:lnTo>
                      <a:lnTo>
                        <a:pt x="67" y="44"/>
                      </a:lnTo>
                      <a:lnTo>
                        <a:pt x="81" y="33"/>
                      </a:lnTo>
                      <a:lnTo>
                        <a:pt x="64" y="31"/>
                      </a:lnTo>
                      <a:lnTo>
                        <a:pt x="71" y="18"/>
                      </a:lnTo>
                      <a:lnTo>
                        <a:pt x="54" y="22"/>
                      </a:lnTo>
                      <a:lnTo>
                        <a:pt x="56" y="0"/>
                      </a:lnTo>
                      <a:lnTo>
                        <a:pt x="42" y="25"/>
                      </a:lnTo>
                      <a:close/>
                    </a:path>
                  </a:pathLst>
                </a:custGeom>
                <a:solidFill>
                  <a:srgbClr val="FF8D00"/>
                </a:solidFill>
                <a:ln w="9525">
                  <a:noFill/>
                  <a:round/>
                  <a:headEnd/>
                  <a:tailEnd/>
                </a:ln>
              </p:spPr>
              <p:txBody>
                <a:bodyPr/>
                <a:lstStyle/>
                <a:p>
                  <a:endParaRPr lang="en-US"/>
                </a:p>
              </p:txBody>
            </p:sp>
            <p:sp>
              <p:nvSpPr>
                <p:cNvPr id="2552" name="Freeform 146"/>
                <p:cNvSpPr>
                  <a:spLocks noChangeAspect="1"/>
                </p:cNvSpPr>
                <p:nvPr/>
              </p:nvSpPr>
              <p:spPr bwMode="auto">
                <a:xfrm>
                  <a:off x="3876" y="646"/>
                  <a:ext cx="40" cy="44"/>
                </a:xfrm>
                <a:custGeom>
                  <a:avLst/>
                  <a:gdLst>
                    <a:gd name="T0" fmla="*/ 3 w 80"/>
                    <a:gd name="T1" fmla="*/ 1 h 88"/>
                    <a:gd name="T2" fmla="*/ 2 w 80"/>
                    <a:gd name="T3" fmla="*/ 1 h 88"/>
                    <a:gd name="T4" fmla="*/ 1 w 80"/>
                    <a:gd name="T5" fmla="*/ 1 h 88"/>
                    <a:gd name="T6" fmla="*/ 1 w 80"/>
                    <a:gd name="T7" fmla="*/ 1 h 88"/>
                    <a:gd name="T8" fmla="*/ 1 w 80"/>
                    <a:gd name="T9" fmla="*/ 2 h 88"/>
                    <a:gd name="T10" fmla="*/ 0 w 80"/>
                    <a:gd name="T11" fmla="*/ 3 h 88"/>
                    <a:gd name="T12" fmla="*/ 1 w 80"/>
                    <a:gd name="T13" fmla="*/ 3 h 88"/>
                    <a:gd name="T14" fmla="*/ 1 w 80"/>
                    <a:gd name="T15" fmla="*/ 3 h 88"/>
                    <a:gd name="T16" fmla="*/ 1 w 80"/>
                    <a:gd name="T17" fmla="*/ 3 h 88"/>
                    <a:gd name="T18" fmla="*/ 1 w 80"/>
                    <a:gd name="T19" fmla="*/ 5 h 88"/>
                    <a:gd name="T20" fmla="*/ 1 w 80"/>
                    <a:gd name="T21" fmla="*/ 4 h 88"/>
                    <a:gd name="T22" fmla="*/ 2 w 80"/>
                    <a:gd name="T23" fmla="*/ 6 h 88"/>
                    <a:gd name="T24" fmla="*/ 3 w 80"/>
                    <a:gd name="T25" fmla="*/ 3 h 88"/>
                    <a:gd name="T26" fmla="*/ 3 w 80"/>
                    <a:gd name="T27" fmla="*/ 6 h 88"/>
                    <a:gd name="T28" fmla="*/ 3 w 80"/>
                    <a:gd name="T29" fmla="*/ 3 h 88"/>
                    <a:gd name="T30" fmla="*/ 5 w 80"/>
                    <a:gd name="T31" fmla="*/ 5 h 88"/>
                    <a:gd name="T32" fmla="*/ 3 w 80"/>
                    <a:gd name="T33" fmla="*/ 3 h 88"/>
                    <a:gd name="T34" fmla="*/ 5 w 80"/>
                    <a:gd name="T35" fmla="*/ 3 h 88"/>
                    <a:gd name="T36" fmla="*/ 5 w 80"/>
                    <a:gd name="T37" fmla="*/ 3 h 88"/>
                    <a:gd name="T38" fmla="*/ 5 w 80"/>
                    <a:gd name="T39" fmla="*/ 3 h 88"/>
                    <a:gd name="T40" fmla="*/ 3 w 80"/>
                    <a:gd name="T41" fmla="*/ 1 h 88"/>
                    <a:gd name="T42" fmla="*/ 5 w 80"/>
                    <a:gd name="T43" fmla="*/ 1 h 88"/>
                    <a:gd name="T44" fmla="*/ 3 w 80"/>
                    <a:gd name="T45" fmla="*/ 1 h 88"/>
                    <a:gd name="T46" fmla="*/ 3 w 80"/>
                    <a:gd name="T47" fmla="*/ 0 h 88"/>
                    <a:gd name="T48" fmla="*/ 3 w 80"/>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0"/>
                    <a:gd name="T76" fmla="*/ 0 h 88"/>
                    <a:gd name="T77" fmla="*/ 80 w 80"/>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0" h="88">
                      <a:moveTo>
                        <a:pt x="40" y="24"/>
                      </a:moveTo>
                      <a:lnTo>
                        <a:pt x="32" y="10"/>
                      </a:lnTo>
                      <a:lnTo>
                        <a:pt x="26" y="25"/>
                      </a:lnTo>
                      <a:lnTo>
                        <a:pt x="1" y="10"/>
                      </a:lnTo>
                      <a:lnTo>
                        <a:pt x="18" y="32"/>
                      </a:lnTo>
                      <a:lnTo>
                        <a:pt x="0" y="35"/>
                      </a:lnTo>
                      <a:lnTo>
                        <a:pt x="14" y="48"/>
                      </a:lnTo>
                      <a:lnTo>
                        <a:pt x="1" y="60"/>
                      </a:lnTo>
                      <a:lnTo>
                        <a:pt x="21" y="57"/>
                      </a:lnTo>
                      <a:lnTo>
                        <a:pt x="18" y="72"/>
                      </a:lnTo>
                      <a:lnTo>
                        <a:pt x="29" y="64"/>
                      </a:lnTo>
                      <a:lnTo>
                        <a:pt x="32" y="88"/>
                      </a:lnTo>
                      <a:lnTo>
                        <a:pt x="40" y="61"/>
                      </a:lnTo>
                      <a:lnTo>
                        <a:pt x="50" y="81"/>
                      </a:lnTo>
                      <a:lnTo>
                        <a:pt x="52" y="60"/>
                      </a:lnTo>
                      <a:lnTo>
                        <a:pt x="68" y="74"/>
                      </a:lnTo>
                      <a:lnTo>
                        <a:pt x="63" y="53"/>
                      </a:lnTo>
                      <a:lnTo>
                        <a:pt x="80" y="54"/>
                      </a:lnTo>
                      <a:lnTo>
                        <a:pt x="65" y="43"/>
                      </a:lnTo>
                      <a:lnTo>
                        <a:pt x="79" y="34"/>
                      </a:lnTo>
                      <a:lnTo>
                        <a:pt x="62" y="30"/>
                      </a:lnTo>
                      <a:lnTo>
                        <a:pt x="69" y="18"/>
                      </a:lnTo>
                      <a:lnTo>
                        <a:pt x="52" y="21"/>
                      </a:lnTo>
                      <a:lnTo>
                        <a:pt x="55" y="0"/>
                      </a:lnTo>
                      <a:lnTo>
                        <a:pt x="40" y="24"/>
                      </a:lnTo>
                      <a:close/>
                    </a:path>
                  </a:pathLst>
                </a:custGeom>
                <a:solidFill>
                  <a:srgbClr val="FF9200"/>
                </a:solidFill>
                <a:ln w="9525">
                  <a:noFill/>
                  <a:round/>
                  <a:headEnd/>
                  <a:tailEnd/>
                </a:ln>
              </p:spPr>
              <p:txBody>
                <a:bodyPr/>
                <a:lstStyle/>
                <a:p>
                  <a:endParaRPr lang="en-US"/>
                </a:p>
              </p:txBody>
            </p:sp>
            <p:sp>
              <p:nvSpPr>
                <p:cNvPr id="2553" name="Freeform 147"/>
                <p:cNvSpPr>
                  <a:spLocks noChangeAspect="1"/>
                </p:cNvSpPr>
                <p:nvPr/>
              </p:nvSpPr>
              <p:spPr bwMode="auto">
                <a:xfrm>
                  <a:off x="3877" y="647"/>
                  <a:ext cx="38" cy="42"/>
                </a:xfrm>
                <a:custGeom>
                  <a:avLst/>
                  <a:gdLst>
                    <a:gd name="T0" fmla="*/ 2 w 78"/>
                    <a:gd name="T1" fmla="*/ 1 h 84"/>
                    <a:gd name="T2" fmla="*/ 1 w 78"/>
                    <a:gd name="T3" fmla="*/ 1 h 84"/>
                    <a:gd name="T4" fmla="*/ 1 w 78"/>
                    <a:gd name="T5" fmla="*/ 1 h 84"/>
                    <a:gd name="T6" fmla="*/ 0 w 78"/>
                    <a:gd name="T7" fmla="*/ 1 h 84"/>
                    <a:gd name="T8" fmla="*/ 1 w 78"/>
                    <a:gd name="T9" fmla="*/ 1 h 84"/>
                    <a:gd name="T10" fmla="*/ 0 w 78"/>
                    <a:gd name="T11" fmla="*/ 3 h 84"/>
                    <a:gd name="T12" fmla="*/ 0 w 78"/>
                    <a:gd name="T13" fmla="*/ 3 h 84"/>
                    <a:gd name="T14" fmla="*/ 0 w 78"/>
                    <a:gd name="T15" fmla="*/ 3 h 84"/>
                    <a:gd name="T16" fmla="*/ 1 w 78"/>
                    <a:gd name="T17" fmla="*/ 3 h 84"/>
                    <a:gd name="T18" fmla="*/ 1 w 78"/>
                    <a:gd name="T19" fmla="*/ 5 h 84"/>
                    <a:gd name="T20" fmla="*/ 1 w 78"/>
                    <a:gd name="T21" fmla="*/ 3 h 84"/>
                    <a:gd name="T22" fmla="*/ 1 w 78"/>
                    <a:gd name="T23" fmla="*/ 5 h 84"/>
                    <a:gd name="T24" fmla="*/ 2 w 78"/>
                    <a:gd name="T25" fmla="*/ 3 h 84"/>
                    <a:gd name="T26" fmla="*/ 3 w 78"/>
                    <a:gd name="T27" fmla="*/ 5 h 84"/>
                    <a:gd name="T28" fmla="*/ 3 w 78"/>
                    <a:gd name="T29" fmla="*/ 3 h 84"/>
                    <a:gd name="T30" fmla="*/ 4 w 78"/>
                    <a:gd name="T31" fmla="*/ 5 h 84"/>
                    <a:gd name="T32" fmla="*/ 3 w 78"/>
                    <a:gd name="T33" fmla="*/ 3 h 84"/>
                    <a:gd name="T34" fmla="*/ 4 w 78"/>
                    <a:gd name="T35" fmla="*/ 3 h 84"/>
                    <a:gd name="T36" fmla="*/ 3 w 78"/>
                    <a:gd name="T37" fmla="*/ 3 h 84"/>
                    <a:gd name="T38" fmla="*/ 4 w 78"/>
                    <a:gd name="T39" fmla="*/ 2 h 84"/>
                    <a:gd name="T40" fmla="*/ 3 w 78"/>
                    <a:gd name="T41" fmla="*/ 1 h 84"/>
                    <a:gd name="T42" fmla="*/ 4 w 78"/>
                    <a:gd name="T43" fmla="*/ 1 h 84"/>
                    <a:gd name="T44" fmla="*/ 3 w 78"/>
                    <a:gd name="T45" fmla="*/ 1 h 84"/>
                    <a:gd name="T46" fmla="*/ 3 w 78"/>
                    <a:gd name="T47" fmla="*/ 0 h 84"/>
                    <a:gd name="T48" fmla="*/ 2 w 78"/>
                    <a:gd name="T49" fmla="*/ 1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84"/>
                    <a:gd name="T77" fmla="*/ 78 w 7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84">
                      <a:moveTo>
                        <a:pt x="39" y="23"/>
                      </a:moveTo>
                      <a:lnTo>
                        <a:pt x="31" y="8"/>
                      </a:lnTo>
                      <a:lnTo>
                        <a:pt x="27" y="25"/>
                      </a:lnTo>
                      <a:lnTo>
                        <a:pt x="2" y="8"/>
                      </a:lnTo>
                      <a:lnTo>
                        <a:pt x="17" y="30"/>
                      </a:lnTo>
                      <a:lnTo>
                        <a:pt x="0" y="34"/>
                      </a:lnTo>
                      <a:lnTo>
                        <a:pt x="14" y="46"/>
                      </a:lnTo>
                      <a:lnTo>
                        <a:pt x="2" y="57"/>
                      </a:lnTo>
                      <a:lnTo>
                        <a:pt x="21" y="55"/>
                      </a:lnTo>
                      <a:lnTo>
                        <a:pt x="17" y="69"/>
                      </a:lnTo>
                      <a:lnTo>
                        <a:pt x="28" y="61"/>
                      </a:lnTo>
                      <a:lnTo>
                        <a:pt x="31" y="84"/>
                      </a:lnTo>
                      <a:lnTo>
                        <a:pt x="39" y="58"/>
                      </a:lnTo>
                      <a:lnTo>
                        <a:pt x="49" y="77"/>
                      </a:lnTo>
                      <a:lnTo>
                        <a:pt x="50" y="57"/>
                      </a:lnTo>
                      <a:lnTo>
                        <a:pt x="67" y="72"/>
                      </a:lnTo>
                      <a:lnTo>
                        <a:pt x="61" y="51"/>
                      </a:lnTo>
                      <a:lnTo>
                        <a:pt x="78" y="52"/>
                      </a:lnTo>
                      <a:lnTo>
                        <a:pt x="64" y="41"/>
                      </a:lnTo>
                      <a:lnTo>
                        <a:pt x="76" y="32"/>
                      </a:lnTo>
                      <a:lnTo>
                        <a:pt x="60" y="29"/>
                      </a:lnTo>
                      <a:lnTo>
                        <a:pt x="67" y="18"/>
                      </a:lnTo>
                      <a:lnTo>
                        <a:pt x="51" y="21"/>
                      </a:lnTo>
                      <a:lnTo>
                        <a:pt x="53" y="0"/>
                      </a:lnTo>
                      <a:lnTo>
                        <a:pt x="39" y="23"/>
                      </a:lnTo>
                      <a:close/>
                    </a:path>
                  </a:pathLst>
                </a:custGeom>
                <a:solidFill>
                  <a:srgbClr val="FF9900"/>
                </a:solidFill>
                <a:ln w="9525">
                  <a:noFill/>
                  <a:round/>
                  <a:headEnd/>
                  <a:tailEnd/>
                </a:ln>
              </p:spPr>
              <p:txBody>
                <a:bodyPr/>
                <a:lstStyle/>
                <a:p>
                  <a:endParaRPr lang="en-US"/>
                </a:p>
              </p:txBody>
            </p:sp>
            <p:sp>
              <p:nvSpPr>
                <p:cNvPr id="2554" name="Freeform 148"/>
                <p:cNvSpPr>
                  <a:spLocks noChangeAspect="1"/>
                </p:cNvSpPr>
                <p:nvPr/>
              </p:nvSpPr>
              <p:spPr bwMode="auto">
                <a:xfrm>
                  <a:off x="3877" y="648"/>
                  <a:ext cx="38" cy="40"/>
                </a:xfrm>
                <a:custGeom>
                  <a:avLst/>
                  <a:gdLst>
                    <a:gd name="T0" fmla="*/ 3 w 74"/>
                    <a:gd name="T1" fmla="*/ 1 h 82"/>
                    <a:gd name="T2" fmla="*/ 2 w 74"/>
                    <a:gd name="T3" fmla="*/ 0 h 82"/>
                    <a:gd name="T4" fmla="*/ 2 w 74"/>
                    <a:gd name="T5" fmla="*/ 1 h 82"/>
                    <a:gd name="T6" fmla="*/ 1 w 74"/>
                    <a:gd name="T7" fmla="*/ 0 h 82"/>
                    <a:gd name="T8" fmla="*/ 1 w 74"/>
                    <a:gd name="T9" fmla="*/ 1 h 82"/>
                    <a:gd name="T10" fmla="*/ 0 w 74"/>
                    <a:gd name="T11" fmla="*/ 2 h 82"/>
                    <a:gd name="T12" fmla="*/ 1 w 74"/>
                    <a:gd name="T13" fmla="*/ 2 h 82"/>
                    <a:gd name="T14" fmla="*/ 1 w 74"/>
                    <a:gd name="T15" fmla="*/ 3 h 82"/>
                    <a:gd name="T16" fmla="*/ 2 w 74"/>
                    <a:gd name="T17" fmla="*/ 3 h 82"/>
                    <a:gd name="T18" fmla="*/ 1 w 74"/>
                    <a:gd name="T19" fmla="*/ 4 h 82"/>
                    <a:gd name="T20" fmla="*/ 2 w 74"/>
                    <a:gd name="T21" fmla="*/ 3 h 82"/>
                    <a:gd name="T22" fmla="*/ 2 w 74"/>
                    <a:gd name="T23" fmla="*/ 5 h 82"/>
                    <a:gd name="T24" fmla="*/ 3 w 74"/>
                    <a:gd name="T25" fmla="*/ 3 h 82"/>
                    <a:gd name="T26" fmla="*/ 3 w 74"/>
                    <a:gd name="T27" fmla="*/ 4 h 82"/>
                    <a:gd name="T28" fmla="*/ 4 w 74"/>
                    <a:gd name="T29" fmla="*/ 3 h 82"/>
                    <a:gd name="T30" fmla="*/ 4 w 74"/>
                    <a:gd name="T31" fmla="*/ 4 h 82"/>
                    <a:gd name="T32" fmla="*/ 4 w 74"/>
                    <a:gd name="T33" fmla="*/ 3 h 82"/>
                    <a:gd name="T34" fmla="*/ 5 w 74"/>
                    <a:gd name="T35" fmla="*/ 3 h 82"/>
                    <a:gd name="T36" fmla="*/ 4 w 74"/>
                    <a:gd name="T37" fmla="*/ 2 h 82"/>
                    <a:gd name="T38" fmla="*/ 5 w 74"/>
                    <a:gd name="T39" fmla="*/ 1 h 82"/>
                    <a:gd name="T40" fmla="*/ 4 w 74"/>
                    <a:gd name="T41" fmla="*/ 1 h 82"/>
                    <a:gd name="T42" fmla="*/ 4 w 74"/>
                    <a:gd name="T43" fmla="*/ 1 h 82"/>
                    <a:gd name="T44" fmla="*/ 4 w 74"/>
                    <a:gd name="T45" fmla="*/ 1 h 82"/>
                    <a:gd name="T46" fmla="*/ 4 w 74"/>
                    <a:gd name="T47" fmla="*/ 0 h 82"/>
                    <a:gd name="T48" fmla="*/ 3 w 74"/>
                    <a:gd name="T49" fmla="*/ 1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82"/>
                    <a:gd name="T77" fmla="*/ 74 w 74"/>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82">
                      <a:moveTo>
                        <a:pt x="37" y="22"/>
                      </a:moveTo>
                      <a:lnTo>
                        <a:pt x="29" y="9"/>
                      </a:lnTo>
                      <a:lnTo>
                        <a:pt x="25" y="24"/>
                      </a:lnTo>
                      <a:lnTo>
                        <a:pt x="1" y="9"/>
                      </a:lnTo>
                      <a:lnTo>
                        <a:pt x="16" y="29"/>
                      </a:lnTo>
                      <a:lnTo>
                        <a:pt x="0" y="33"/>
                      </a:lnTo>
                      <a:lnTo>
                        <a:pt x="13" y="45"/>
                      </a:lnTo>
                      <a:lnTo>
                        <a:pt x="1" y="56"/>
                      </a:lnTo>
                      <a:lnTo>
                        <a:pt x="19" y="53"/>
                      </a:lnTo>
                      <a:lnTo>
                        <a:pt x="16" y="67"/>
                      </a:lnTo>
                      <a:lnTo>
                        <a:pt x="26" y="60"/>
                      </a:lnTo>
                      <a:lnTo>
                        <a:pt x="30" y="82"/>
                      </a:lnTo>
                      <a:lnTo>
                        <a:pt x="37" y="57"/>
                      </a:lnTo>
                      <a:lnTo>
                        <a:pt x="45" y="75"/>
                      </a:lnTo>
                      <a:lnTo>
                        <a:pt x="48" y="56"/>
                      </a:lnTo>
                      <a:lnTo>
                        <a:pt x="63" y="69"/>
                      </a:lnTo>
                      <a:lnTo>
                        <a:pt x="59" y="50"/>
                      </a:lnTo>
                      <a:lnTo>
                        <a:pt x="74" y="51"/>
                      </a:lnTo>
                      <a:lnTo>
                        <a:pt x="60" y="40"/>
                      </a:lnTo>
                      <a:lnTo>
                        <a:pt x="73" y="31"/>
                      </a:lnTo>
                      <a:lnTo>
                        <a:pt x="58" y="28"/>
                      </a:lnTo>
                      <a:lnTo>
                        <a:pt x="63" y="17"/>
                      </a:lnTo>
                      <a:lnTo>
                        <a:pt x="49" y="20"/>
                      </a:lnTo>
                      <a:lnTo>
                        <a:pt x="51" y="0"/>
                      </a:lnTo>
                      <a:lnTo>
                        <a:pt x="37" y="22"/>
                      </a:lnTo>
                      <a:close/>
                    </a:path>
                  </a:pathLst>
                </a:custGeom>
                <a:solidFill>
                  <a:srgbClr val="FF9F00"/>
                </a:solidFill>
                <a:ln w="9525">
                  <a:noFill/>
                  <a:round/>
                  <a:headEnd/>
                  <a:tailEnd/>
                </a:ln>
              </p:spPr>
              <p:txBody>
                <a:bodyPr/>
                <a:lstStyle/>
                <a:p>
                  <a:endParaRPr lang="en-US"/>
                </a:p>
              </p:txBody>
            </p:sp>
            <p:sp>
              <p:nvSpPr>
                <p:cNvPr id="2555" name="Freeform 149"/>
                <p:cNvSpPr>
                  <a:spLocks noChangeAspect="1"/>
                </p:cNvSpPr>
                <p:nvPr/>
              </p:nvSpPr>
              <p:spPr bwMode="auto">
                <a:xfrm>
                  <a:off x="3878" y="648"/>
                  <a:ext cx="36" cy="40"/>
                </a:xfrm>
                <a:custGeom>
                  <a:avLst/>
                  <a:gdLst>
                    <a:gd name="T0" fmla="*/ 2 w 72"/>
                    <a:gd name="T1" fmla="*/ 2 h 78"/>
                    <a:gd name="T2" fmla="*/ 1 w 72"/>
                    <a:gd name="T3" fmla="*/ 1 h 78"/>
                    <a:gd name="T4" fmla="*/ 1 w 72"/>
                    <a:gd name="T5" fmla="*/ 2 h 78"/>
                    <a:gd name="T6" fmla="*/ 1 w 72"/>
                    <a:gd name="T7" fmla="*/ 1 h 78"/>
                    <a:gd name="T8" fmla="*/ 1 w 72"/>
                    <a:gd name="T9" fmla="*/ 2 h 78"/>
                    <a:gd name="T10" fmla="*/ 0 w 72"/>
                    <a:gd name="T11" fmla="*/ 2 h 78"/>
                    <a:gd name="T12" fmla="*/ 1 w 72"/>
                    <a:gd name="T13" fmla="*/ 3 h 78"/>
                    <a:gd name="T14" fmla="*/ 1 w 72"/>
                    <a:gd name="T15" fmla="*/ 4 h 78"/>
                    <a:gd name="T16" fmla="*/ 1 w 72"/>
                    <a:gd name="T17" fmla="*/ 4 h 78"/>
                    <a:gd name="T18" fmla="*/ 1 w 72"/>
                    <a:gd name="T19" fmla="*/ 5 h 78"/>
                    <a:gd name="T20" fmla="*/ 1 w 72"/>
                    <a:gd name="T21" fmla="*/ 4 h 78"/>
                    <a:gd name="T22" fmla="*/ 1 w 72"/>
                    <a:gd name="T23" fmla="*/ 6 h 78"/>
                    <a:gd name="T24" fmla="*/ 2 w 72"/>
                    <a:gd name="T25" fmla="*/ 4 h 78"/>
                    <a:gd name="T26" fmla="*/ 2 w 72"/>
                    <a:gd name="T27" fmla="*/ 5 h 78"/>
                    <a:gd name="T28" fmla="*/ 2 w 72"/>
                    <a:gd name="T29" fmla="*/ 4 h 78"/>
                    <a:gd name="T30" fmla="*/ 3 w 72"/>
                    <a:gd name="T31" fmla="*/ 5 h 78"/>
                    <a:gd name="T32" fmla="*/ 3 w 72"/>
                    <a:gd name="T33" fmla="*/ 3 h 78"/>
                    <a:gd name="T34" fmla="*/ 5 w 72"/>
                    <a:gd name="T35" fmla="*/ 4 h 78"/>
                    <a:gd name="T36" fmla="*/ 3 w 72"/>
                    <a:gd name="T37" fmla="*/ 3 h 78"/>
                    <a:gd name="T38" fmla="*/ 5 w 72"/>
                    <a:gd name="T39" fmla="*/ 2 h 78"/>
                    <a:gd name="T40" fmla="*/ 3 w 72"/>
                    <a:gd name="T41" fmla="*/ 2 h 78"/>
                    <a:gd name="T42" fmla="*/ 3 w 72"/>
                    <a:gd name="T43" fmla="*/ 1 h 78"/>
                    <a:gd name="T44" fmla="*/ 2 w 72"/>
                    <a:gd name="T45" fmla="*/ 2 h 78"/>
                    <a:gd name="T46" fmla="*/ 3 w 72"/>
                    <a:gd name="T47" fmla="*/ 0 h 78"/>
                    <a:gd name="T48" fmla="*/ 2 w 72"/>
                    <a:gd name="T49" fmla="*/ 2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8"/>
                    <a:gd name="T77" fmla="*/ 72 w 72"/>
                    <a:gd name="T78" fmla="*/ 78 h 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8">
                      <a:moveTo>
                        <a:pt x="36" y="22"/>
                      </a:moveTo>
                      <a:lnTo>
                        <a:pt x="28" y="8"/>
                      </a:lnTo>
                      <a:lnTo>
                        <a:pt x="24" y="23"/>
                      </a:lnTo>
                      <a:lnTo>
                        <a:pt x="1" y="8"/>
                      </a:lnTo>
                      <a:lnTo>
                        <a:pt x="15" y="27"/>
                      </a:lnTo>
                      <a:lnTo>
                        <a:pt x="0" y="31"/>
                      </a:lnTo>
                      <a:lnTo>
                        <a:pt x="12" y="43"/>
                      </a:lnTo>
                      <a:lnTo>
                        <a:pt x="1" y="54"/>
                      </a:lnTo>
                      <a:lnTo>
                        <a:pt x="19" y="51"/>
                      </a:lnTo>
                      <a:lnTo>
                        <a:pt x="15" y="65"/>
                      </a:lnTo>
                      <a:lnTo>
                        <a:pt x="26" y="56"/>
                      </a:lnTo>
                      <a:lnTo>
                        <a:pt x="29" y="78"/>
                      </a:lnTo>
                      <a:lnTo>
                        <a:pt x="36" y="55"/>
                      </a:lnTo>
                      <a:lnTo>
                        <a:pt x="44" y="73"/>
                      </a:lnTo>
                      <a:lnTo>
                        <a:pt x="47" y="54"/>
                      </a:lnTo>
                      <a:lnTo>
                        <a:pt x="61" y="66"/>
                      </a:lnTo>
                      <a:lnTo>
                        <a:pt x="57" y="47"/>
                      </a:lnTo>
                      <a:lnTo>
                        <a:pt x="72" y="48"/>
                      </a:lnTo>
                      <a:lnTo>
                        <a:pt x="59" y="38"/>
                      </a:lnTo>
                      <a:lnTo>
                        <a:pt x="71" y="29"/>
                      </a:lnTo>
                      <a:lnTo>
                        <a:pt x="55" y="26"/>
                      </a:lnTo>
                      <a:lnTo>
                        <a:pt x="62" y="16"/>
                      </a:lnTo>
                      <a:lnTo>
                        <a:pt x="47" y="19"/>
                      </a:lnTo>
                      <a:lnTo>
                        <a:pt x="50" y="0"/>
                      </a:lnTo>
                      <a:lnTo>
                        <a:pt x="36" y="22"/>
                      </a:lnTo>
                      <a:close/>
                    </a:path>
                  </a:pathLst>
                </a:custGeom>
                <a:solidFill>
                  <a:srgbClr val="FFA600"/>
                </a:solidFill>
                <a:ln w="9525">
                  <a:noFill/>
                  <a:round/>
                  <a:headEnd/>
                  <a:tailEnd/>
                </a:ln>
              </p:spPr>
              <p:txBody>
                <a:bodyPr/>
                <a:lstStyle/>
                <a:p>
                  <a:endParaRPr lang="en-US"/>
                </a:p>
              </p:txBody>
            </p:sp>
            <p:sp>
              <p:nvSpPr>
                <p:cNvPr id="2556" name="Freeform 150"/>
                <p:cNvSpPr>
                  <a:spLocks noChangeAspect="1"/>
                </p:cNvSpPr>
                <p:nvPr/>
              </p:nvSpPr>
              <p:spPr bwMode="auto">
                <a:xfrm>
                  <a:off x="3879" y="649"/>
                  <a:ext cx="34" cy="38"/>
                </a:xfrm>
                <a:custGeom>
                  <a:avLst/>
                  <a:gdLst>
                    <a:gd name="T0" fmla="*/ 2 w 70"/>
                    <a:gd name="T1" fmla="*/ 1 h 76"/>
                    <a:gd name="T2" fmla="*/ 1 w 70"/>
                    <a:gd name="T3" fmla="*/ 1 h 76"/>
                    <a:gd name="T4" fmla="*/ 1 w 70"/>
                    <a:gd name="T5" fmla="*/ 1 h 76"/>
                    <a:gd name="T6" fmla="*/ 0 w 70"/>
                    <a:gd name="T7" fmla="*/ 1 h 76"/>
                    <a:gd name="T8" fmla="*/ 1 w 70"/>
                    <a:gd name="T9" fmla="*/ 1 h 76"/>
                    <a:gd name="T10" fmla="*/ 0 w 70"/>
                    <a:gd name="T11" fmla="*/ 1 h 76"/>
                    <a:gd name="T12" fmla="*/ 0 w 70"/>
                    <a:gd name="T13" fmla="*/ 2 h 76"/>
                    <a:gd name="T14" fmla="*/ 0 w 70"/>
                    <a:gd name="T15" fmla="*/ 3 h 76"/>
                    <a:gd name="T16" fmla="*/ 1 w 70"/>
                    <a:gd name="T17" fmla="*/ 3 h 76"/>
                    <a:gd name="T18" fmla="*/ 1 w 70"/>
                    <a:gd name="T19" fmla="*/ 3 h 76"/>
                    <a:gd name="T20" fmla="*/ 1 w 70"/>
                    <a:gd name="T21" fmla="*/ 3 h 76"/>
                    <a:gd name="T22" fmla="*/ 1 w 70"/>
                    <a:gd name="T23" fmla="*/ 5 h 76"/>
                    <a:gd name="T24" fmla="*/ 2 w 70"/>
                    <a:gd name="T25" fmla="*/ 3 h 76"/>
                    <a:gd name="T26" fmla="*/ 2 w 70"/>
                    <a:gd name="T27" fmla="*/ 5 h 76"/>
                    <a:gd name="T28" fmla="*/ 2 w 70"/>
                    <a:gd name="T29" fmla="*/ 3 h 76"/>
                    <a:gd name="T30" fmla="*/ 3 w 70"/>
                    <a:gd name="T31" fmla="*/ 5 h 76"/>
                    <a:gd name="T32" fmla="*/ 3 w 70"/>
                    <a:gd name="T33" fmla="*/ 2 h 76"/>
                    <a:gd name="T34" fmla="*/ 4 w 70"/>
                    <a:gd name="T35" fmla="*/ 2 h 76"/>
                    <a:gd name="T36" fmla="*/ 3 w 70"/>
                    <a:gd name="T37" fmla="*/ 2 h 76"/>
                    <a:gd name="T38" fmla="*/ 4 w 70"/>
                    <a:gd name="T39" fmla="*/ 1 h 76"/>
                    <a:gd name="T40" fmla="*/ 3 w 70"/>
                    <a:gd name="T41" fmla="*/ 1 h 76"/>
                    <a:gd name="T42" fmla="*/ 3 w 70"/>
                    <a:gd name="T43" fmla="*/ 1 h 76"/>
                    <a:gd name="T44" fmla="*/ 2 w 70"/>
                    <a:gd name="T45" fmla="*/ 1 h 76"/>
                    <a:gd name="T46" fmla="*/ 2 w 70"/>
                    <a:gd name="T47" fmla="*/ 0 h 76"/>
                    <a:gd name="T48" fmla="*/ 2 w 70"/>
                    <a:gd name="T49" fmla="*/ 1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76"/>
                    <a:gd name="T77" fmla="*/ 70 w 70"/>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76">
                      <a:moveTo>
                        <a:pt x="35" y="21"/>
                      </a:moveTo>
                      <a:lnTo>
                        <a:pt x="27" y="8"/>
                      </a:lnTo>
                      <a:lnTo>
                        <a:pt x="24" y="22"/>
                      </a:lnTo>
                      <a:lnTo>
                        <a:pt x="2" y="8"/>
                      </a:lnTo>
                      <a:lnTo>
                        <a:pt x="16" y="28"/>
                      </a:lnTo>
                      <a:lnTo>
                        <a:pt x="0" y="30"/>
                      </a:lnTo>
                      <a:lnTo>
                        <a:pt x="13" y="42"/>
                      </a:lnTo>
                      <a:lnTo>
                        <a:pt x="2" y="51"/>
                      </a:lnTo>
                      <a:lnTo>
                        <a:pt x="18" y="50"/>
                      </a:lnTo>
                      <a:lnTo>
                        <a:pt x="16" y="62"/>
                      </a:lnTo>
                      <a:lnTo>
                        <a:pt x="25" y="55"/>
                      </a:lnTo>
                      <a:lnTo>
                        <a:pt x="28" y="76"/>
                      </a:lnTo>
                      <a:lnTo>
                        <a:pt x="35" y="53"/>
                      </a:lnTo>
                      <a:lnTo>
                        <a:pt x="43" y="71"/>
                      </a:lnTo>
                      <a:lnTo>
                        <a:pt x="46" y="51"/>
                      </a:lnTo>
                      <a:lnTo>
                        <a:pt x="60" y="65"/>
                      </a:lnTo>
                      <a:lnTo>
                        <a:pt x="54" y="46"/>
                      </a:lnTo>
                      <a:lnTo>
                        <a:pt x="70" y="47"/>
                      </a:lnTo>
                      <a:lnTo>
                        <a:pt x="57" y="37"/>
                      </a:lnTo>
                      <a:lnTo>
                        <a:pt x="68" y="29"/>
                      </a:lnTo>
                      <a:lnTo>
                        <a:pt x="54" y="26"/>
                      </a:lnTo>
                      <a:lnTo>
                        <a:pt x="60" y="15"/>
                      </a:lnTo>
                      <a:lnTo>
                        <a:pt x="46" y="18"/>
                      </a:lnTo>
                      <a:lnTo>
                        <a:pt x="47" y="0"/>
                      </a:lnTo>
                      <a:lnTo>
                        <a:pt x="35" y="21"/>
                      </a:lnTo>
                      <a:close/>
                    </a:path>
                  </a:pathLst>
                </a:custGeom>
                <a:solidFill>
                  <a:srgbClr val="FFAB00"/>
                </a:solidFill>
                <a:ln w="9525">
                  <a:noFill/>
                  <a:round/>
                  <a:headEnd/>
                  <a:tailEnd/>
                </a:ln>
              </p:spPr>
              <p:txBody>
                <a:bodyPr/>
                <a:lstStyle/>
                <a:p>
                  <a:endParaRPr lang="en-US"/>
                </a:p>
              </p:txBody>
            </p:sp>
            <p:sp>
              <p:nvSpPr>
                <p:cNvPr id="2557" name="Freeform 151"/>
                <p:cNvSpPr>
                  <a:spLocks noChangeAspect="1"/>
                </p:cNvSpPr>
                <p:nvPr/>
              </p:nvSpPr>
              <p:spPr bwMode="auto">
                <a:xfrm>
                  <a:off x="3879" y="650"/>
                  <a:ext cx="34" cy="37"/>
                </a:xfrm>
                <a:custGeom>
                  <a:avLst/>
                  <a:gdLst>
                    <a:gd name="T0" fmla="*/ 3 w 66"/>
                    <a:gd name="T1" fmla="*/ 1 h 75"/>
                    <a:gd name="T2" fmla="*/ 2 w 66"/>
                    <a:gd name="T3" fmla="*/ 0 h 75"/>
                    <a:gd name="T4" fmla="*/ 2 w 66"/>
                    <a:gd name="T5" fmla="*/ 1 h 75"/>
                    <a:gd name="T6" fmla="*/ 1 w 66"/>
                    <a:gd name="T7" fmla="*/ 0 h 75"/>
                    <a:gd name="T8" fmla="*/ 1 w 66"/>
                    <a:gd name="T9" fmla="*/ 1 h 75"/>
                    <a:gd name="T10" fmla="*/ 0 w 66"/>
                    <a:gd name="T11" fmla="*/ 1 h 75"/>
                    <a:gd name="T12" fmla="*/ 1 w 66"/>
                    <a:gd name="T13" fmla="*/ 2 h 75"/>
                    <a:gd name="T14" fmla="*/ 1 w 66"/>
                    <a:gd name="T15" fmla="*/ 3 h 75"/>
                    <a:gd name="T16" fmla="*/ 2 w 66"/>
                    <a:gd name="T17" fmla="*/ 3 h 75"/>
                    <a:gd name="T18" fmla="*/ 1 w 66"/>
                    <a:gd name="T19" fmla="*/ 3 h 75"/>
                    <a:gd name="T20" fmla="*/ 2 w 66"/>
                    <a:gd name="T21" fmla="*/ 3 h 75"/>
                    <a:gd name="T22" fmla="*/ 2 w 66"/>
                    <a:gd name="T23" fmla="*/ 4 h 75"/>
                    <a:gd name="T24" fmla="*/ 3 w 66"/>
                    <a:gd name="T25" fmla="*/ 3 h 75"/>
                    <a:gd name="T26" fmla="*/ 3 w 66"/>
                    <a:gd name="T27" fmla="*/ 4 h 75"/>
                    <a:gd name="T28" fmla="*/ 3 w 66"/>
                    <a:gd name="T29" fmla="*/ 3 h 75"/>
                    <a:gd name="T30" fmla="*/ 4 w 66"/>
                    <a:gd name="T31" fmla="*/ 3 h 75"/>
                    <a:gd name="T32" fmla="*/ 4 w 66"/>
                    <a:gd name="T33" fmla="*/ 2 h 75"/>
                    <a:gd name="T34" fmla="*/ 5 w 66"/>
                    <a:gd name="T35" fmla="*/ 2 h 75"/>
                    <a:gd name="T36" fmla="*/ 4 w 66"/>
                    <a:gd name="T37" fmla="*/ 2 h 75"/>
                    <a:gd name="T38" fmla="*/ 5 w 66"/>
                    <a:gd name="T39" fmla="*/ 1 h 75"/>
                    <a:gd name="T40" fmla="*/ 4 w 66"/>
                    <a:gd name="T41" fmla="*/ 1 h 75"/>
                    <a:gd name="T42" fmla="*/ 4 w 66"/>
                    <a:gd name="T43" fmla="*/ 1 h 75"/>
                    <a:gd name="T44" fmla="*/ 3 w 66"/>
                    <a:gd name="T45" fmla="*/ 1 h 75"/>
                    <a:gd name="T46" fmla="*/ 3 w 66"/>
                    <a:gd name="T47" fmla="*/ 0 h 75"/>
                    <a:gd name="T48" fmla="*/ 3 w 66"/>
                    <a:gd name="T49" fmla="*/ 1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5"/>
                    <a:gd name="T77" fmla="*/ 66 w 6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5">
                      <a:moveTo>
                        <a:pt x="33" y="21"/>
                      </a:moveTo>
                      <a:lnTo>
                        <a:pt x="26" y="9"/>
                      </a:lnTo>
                      <a:lnTo>
                        <a:pt x="22" y="23"/>
                      </a:lnTo>
                      <a:lnTo>
                        <a:pt x="1" y="9"/>
                      </a:lnTo>
                      <a:lnTo>
                        <a:pt x="15" y="27"/>
                      </a:lnTo>
                      <a:lnTo>
                        <a:pt x="0" y="31"/>
                      </a:lnTo>
                      <a:lnTo>
                        <a:pt x="12" y="41"/>
                      </a:lnTo>
                      <a:lnTo>
                        <a:pt x="1" y="50"/>
                      </a:lnTo>
                      <a:lnTo>
                        <a:pt x="18" y="49"/>
                      </a:lnTo>
                      <a:lnTo>
                        <a:pt x="15" y="61"/>
                      </a:lnTo>
                      <a:lnTo>
                        <a:pt x="23" y="54"/>
                      </a:lnTo>
                      <a:lnTo>
                        <a:pt x="26" y="75"/>
                      </a:lnTo>
                      <a:lnTo>
                        <a:pt x="33" y="52"/>
                      </a:lnTo>
                      <a:lnTo>
                        <a:pt x="41" y="68"/>
                      </a:lnTo>
                      <a:lnTo>
                        <a:pt x="43" y="50"/>
                      </a:lnTo>
                      <a:lnTo>
                        <a:pt x="56" y="63"/>
                      </a:lnTo>
                      <a:lnTo>
                        <a:pt x="52" y="45"/>
                      </a:lnTo>
                      <a:lnTo>
                        <a:pt x="66" y="46"/>
                      </a:lnTo>
                      <a:lnTo>
                        <a:pt x="54" y="36"/>
                      </a:lnTo>
                      <a:lnTo>
                        <a:pt x="65" y="28"/>
                      </a:lnTo>
                      <a:lnTo>
                        <a:pt x="51" y="25"/>
                      </a:lnTo>
                      <a:lnTo>
                        <a:pt x="56" y="16"/>
                      </a:lnTo>
                      <a:lnTo>
                        <a:pt x="44" y="18"/>
                      </a:lnTo>
                      <a:lnTo>
                        <a:pt x="45" y="0"/>
                      </a:lnTo>
                      <a:lnTo>
                        <a:pt x="33" y="21"/>
                      </a:lnTo>
                      <a:close/>
                    </a:path>
                  </a:pathLst>
                </a:custGeom>
                <a:solidFill>
                  <a:srgbClr val="FFB100"/>
                </a:solidFill>
                <a:ln w="9525">
                  <a:noFill/>
                  <a:round/>
                  <a:headEnd/>
                  <a:tailEnd/>
                </a:ln>
              </p:spPr>
              <p:txBody>
                <a:bodyPr/>
                <a:lstStyle/>
                <a:p>
                  <a:endParaRPr lang="en-US"/>
                </a:p>
              </p:txBody>
            </p:sp>
            <p:sp>
              <p:nvSpPr>
                <p:cNvPr id="2558" name="Freeform 152"/>
                <p:cNvSpPr>
                  <a:spLocks noChangeAspect="1"/>
                </p:cNvSpPr>
                <p:nvPr/>
              </p:nvSpPr>
              <p:spPr bwMode="auto">
                <a:xfrm>
                  <a:off x="3879" y="650"/>
                  <a:ext cx="34" cy="36"/>
                </a:xfrm>
                <a:custGeom>
                  <a:avLst/>
                  <a:gdLst>
                    <a:gd name="T0" fmla="*/ 3 w 66"/>
                    <a:gd name="T1" fmla="*/ 1 h 72"/>
                    <a:gd name="T2" fmla="*/ 2 w 66"/>
                    <a:gd name="T3" fmla="*/ 1 h 72"/>
                    <a:gd name="T4" fmla="*/ 2 w 66"/>
                    <a:gd name="T5" fmla="*/ 1 h 72"/>
                    <a:gd name="T6" fmla="*/ 1 w 66"/>
                    <a:gd name="T7" fmla="*/ 1 h 72"/>
                    <a:gd name="T8" fmla="*/ 1 w 66"/>
                    <a:gd name="T9" fmla="*/ 1 h 72"/>
                    <a:gd name="T10" fmla="*/ 0 w 66"/>
                    <a:gd name="T11" fmla="*/ 1 h 72"/>
                    <a:gd name="T12" fmla="*/ 1 w 66"/>
                    <a:gd name="T13" fmla="*/ 2 h 72"/>
                    <a:gd name="T14" fmla="*/ 0 w 66"/>
                    <a:gd name="T15" fmla="*/ 3 h 72"/>
                    <a:gd name="T16" fmla="*/ 1 w 66"/>
                    <a:gd name="T17" fmla="*/ 2 h 72"/>
                    <a:gd name="T18" fmla="*/ 1 w 66"/>
                    <a:gd name="T19" fmla="*/ 3 h 72"/>
                    <a:gd name="T20" fmla="*/ 2 w 66"/>
                    <a:gd name="T21" fmla="*/ 3 h 72"/>
                    <a:gd name="T22" fmla="*/ 2 w 66"/>
                    <a:gd name="T23" fmla="*/ 5 h 72"/>
                    <a:gd name="T24" fmla="*/ 2 w 66"/>
                    <a:gd name="T25" fmla="*/ 3 h 72"/>
                    <a:gd name="T26" fmla="*/ 3 w 66"/>
                    <a:gd name="T27" fmla="*/ 5 h 72"/>
                    <a:gd name="T28" fmla="*/ 3 w 66"/>
                    <a:gd name="T29" fmla="*/ 3 h 72"/>
                    <a:gd name="T30" fmla="*/ 4 w 66"/>
                    <a:gd name="T31" fmla="*/ 3 h 72"/>
                    <a:gd name="T32" fmla="*/ 4 w 66"/>
                    <a:gd name="T33" fmla="*/ 2 h 72"/>
                    <a:gd name="T34" fmla="*/ 5 w 66"/>
                    <a:gd name="T35" fmla="*/ 2 h 72"/>
                    <a:gd name="T36" fmla="*/ 4 w 66"/>
                    <a:gd name="T37" fmla="*/ 2 h 72"/>
                    <a:gd name="T38" fmla="*/ 5 w 66"/>
                    <a:gd name="T39" fmla="*/ 1 h 72"/>
                    <a:gd name="T40" fmla="*/ 4 w 66"/>
                    <a:gd name="T41" fmla="*/ 1 h 72"/>
                    <a:gd name="T42" fmla="*/ 4 w 66"/>
                    <a:gd name="T43" fmla="*/ 1 h 72"/>
                    <a:gd name="T44" fmla="*/ 3 w 66"/>
                    <a:gd name="T45" fmla="*/ 1 h 72"/>
                    <a:gd name="T46" fmla="*/ 3 w 66"/>
                    <a:gd name="T47" fmla="*/ 0 h 72"/>
                    <a:gd name="T48" fmla="*/ 3 w 66"/>
                    <a:gd name="T49" fmla="*/ 1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2"/>
                    <a:gd name="T77" fmla="*/ 66 w 66"/>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2">
                      <a:moveTo>
                        <a:pt x="33" y="19"/>
                      </a:moveTo>
                      <a:lnTo>
                        <a:pt x="25" y="7"/>
                      </a:lnTo>
                      <a:lnTo>
                        <a:pt x="22" y="21"/>
                      </a:lnTo>
                      <a:lnTo>
                        <a:pt x="1" y="7"/>
                      </a:lnTo>
                      <a:lnTo>
                        <a:pt x="14" y="25"/>
                      </a:lnTo>
                      <a:lnTo>
                        <a:pt x="0" y="29"/>
                      </a:lnTo>
                      <a:lnTo>
                        <a:pt x="11" y="39"/>
                      </a:lnTo>
                      <a:lnTo>
                        <a:pt x="0" y="48"/>
                      </a:lnTo>
                      <a:lnTo>
                        <a:pt x="16" y="45"/>
                      </a:lnTo>
                      <a:lnTo>
                        <a:pt x="14" y="58"/>
                      </a:lnTo>
                      <a:lnTo>
                        <a:pt x="23" y="51"/>
                      </a:lnTo>
                      <a:lnTo>
                        <a:pt x="26" y="72"/>
                      </a:lnTo>
                      <a:lnTo>
                        <a:pt x="32" y="50"/>
                      </a:lnTo>
                      <a:lnTo>
                        <a:pt x="40" y="65"/>
                      </a:lnTo>
                      <a:lnTo>
                        <a:pt x="43" y="48"/>
                      </a:lnTo>
                      <a:lnTo>
                        <a:pt x="55" y="59"/>
                      </a:lnTo>
                      <a:lnTo>
                        <a:pt x="51" y="43"/>
                      </a:lnTo>
                      <a:lnTo>
                        <a:pt x="66" y="44"/>
                      </a:lnTo>
                      <a:lnTo>
                        <a:pt x="54" y="34"/>
                      </a:lnTo>
                      <a:lnTo>
                        <a:pt x="65" y="26"/>
                      </a:lnTo>
                      <a:lnTo>
                        <a:pt x="51" y="23"/>
                      </a:lnTo>
                      <a:lnTo>
                        <a:pt x="56" y="15"/>
                      </a:lnTo>
                      <a:lnTo>
                        <a:pt x="43" y="18"/>
                      </a:lnTo>
                      <a:lnTo>
                        <a:pt x="44" y="0"/>
                      </a:lnTo>
                      <a:lnTo>
                        <a:pt x="33" y="19"/>
                      </a:lnTo>
                      <a:close/>
                    </a:path>
                  </a:pathLst>
                </a:custGeom>
                <a:solidFill>
                  <a:srgbClr val="FFB700"/>
                </a:solidFill>
                <a:ln w="9525">
                  <a:noFill/>
                  <a:round/>
                  <a:headEnd/>
                  <a:tailEnd/>
                </a:ln>
              </p:spPr>
              <p:txBody>
                <a:bodyPr/>
                <a:lstStyle/>
                <a:p>
                  <a:endParaRPr lang="en-US"/>
                </a:p>
              </p:txBody>
            </p:sp>
            <p:sp>
              <p:nvSpPr>
                <p:cNvPr id="2559" name="Freeform 153"/>
                <p:cNvSpPr>
                  <a:spLocks noChangeAspect="1"/>
                </p:cNvSpPr>
                <p:nvPr/>
              </p:nvSpPr>
              <p:spPr bwMode="auto">
                <a:xfrm>
                  <a:off x="3880" y="651"/>
                  <a:ext cx="32" cy="35"/>
                </a:xfrm>
                <a:custGeom>
                  <a:avLst/>
                  <a:gdLst>
                    <a:gd name="T0" fmla="*/ 2 w 64"/>
                    <a:gd name="T1" fmla="*/ 2 h 69"/>
                    <a:gd name="T2" fmla="*/ 1 w 64"/>
                    <a:gd name="T3" fmla="*/ 1 h 69"/>
                    <a:gd name="T4" fmla="*/ 1 w 64"/>
                    <a:gd name="T5" fmla="*/ 2 h 69"/>
                    <a:gd name="T6" fmla="*/ 1 w 64"/>
                    <a:gd name="T7" fmla="*/ 1 h 69"/>
                    <a:gd name="T8" fmla="*/ 1 w 64"/>
                    <a:gd name="T9" fmla="*/ 2 h 69"/>
                    <a:gd name="T10" fmla="*/ 0 w 64"/>
                    <a:gd name="T11" fmla="*/ 2 h 69"/>
                    <a:gd name="T12" fmla="*/ 1 w 64"/>
                    <a:gd name="T13" fmla="*/ 3 h 69"/>
                    <a:gd name="T14" fmla="*/ 0 w 64"/>
                    <a:gd name="T15" fmla="*/ 3 h 69"/>
                    <a:gd name="T16" fmla="*/ 1 w 64"/>
                    <a:gd name="T17" fmla="*/ 3 h 69"/>
                    <a:gd name="T18" fmla="*/ 1 w 64"/>
                    <a:gd name="T19" fmla="*/ 4 h 69"/>
                    <a:gd name="T20" fmla="*/ 1 w 64"/>
                    <a:gd name="T21" fmla="*/ 4 h 69"/>
                    <a:gd name="T22" fmla="*/ 1 w 64"/>
                    <a:gd name="T23" fmla="*/ 5 h 69"/>
                    <a:gd name="T24" fmla="*/ 1 w 64"/>
                    <a:gd name="T25" fmla="*/ 3 h 69"/>
                    <a:gd name="T26" fmla="*/ 2 w 64"/>
                    <a:gd name="T27" fmla="*/ 4 h 69"/>
                    <a:gd name="T28" fmla="*/ 2 w 64"/>
                    <a:gd name="T29" fmla="*/ 3 h 69"/>
                    <a:gd name="T30" fmla="*/ 3 w 64"/>
                    <a:gd name="T31" fmla="*/ 4 h 69"/>
                    <a:gd name="T32" fmla="*/ 3 w 64"/>
                    <a:gd name="T33" fmla="*/ 3 h 69"/>
                    <a:gd name="T34" fmla="*/ 4 w 64"/>
                    <a:gd name="T35" fmla="*/ 3 h 69"/>
                    <a:gd name="T36" fmla="*/ 3 w 64"/>
                    <a:gd name="T37" fmla="*/ 3 h 69"/>
                    <a:gd name="T38" fmla="*/ 3 w 64"/>
                    <a:gd name="T39" fmla="*/ 2 h 69"/>
                    <a:gd name="T40" fmla="*/ 3 w 64"/>
                    <a:gd name="T41" fmla="*/ 2 h 69"/>
                    <a:gd name="T42" fmla="*/ 3 w 64"/>
                    <a:gd name="T43" fmla="*/ 1 h 69"/>
                    <a:gd name="T44" fmla="*/ 2 w 64"/>
                    <a:gd name="T45" fmla="*/ 2 h 69"/>
                    <a:gd name="T46" fmla="*/ 2 w 64"/>
                    <a:gd name="T47" fmla="*/ 0 h 69"/>
                    <a:gd name="T48" fmla="*/ 2 w 64"/>
                    <a:gd name="T49" fmla="*/ 2 h 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69"/>
                    <a:gd name="T77" fmla="*/ 64 w 64"/>
                    <a:gd name="T78" fmla="*/ 69 h 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69">
                      <a:moveTo>
                        <a:pt x="32" y="18"/>
                      </a:moveTo>
                      <a:lnTo>
                        <a:pt x="25" y="7"/>
                      </a:lnTo>
                      <a:lnTo>
                        <a:pt x="21" y="20"/>
                      </a:lnTo>
                      <a:lnTo>
                        <a:pt x="2" y="7"/>
                      </a:lnTo>
                      <a:lnTo>
                        <a:pt x="14" y="25"/>
                      </a:lnTo>
                      <a:lnTo>
                        <a:pt x="0" y="28"/>
                      </a:lnTo>
                      <a:lnTo>
                        <a:pt x="11" y="38"/>
                      </a:lnTo>
                      <a:lnTo>
                        <a:pt x="0" y="46"/>
                      </a:lnTo>
                      <a:lnTo>
                        <a:pt x="17" y="44"/>
                      </a:lnTo>
                      <a:lnTo>
                        <a:pt x="14" y="56"/>
                      </a:lnTo>
                      <a:lnTo>
                        <a:pt x="22" y="50"/>
                      </a:lnTo>
                      <a:lnTo>
                        <a:pt x="25" y="69"/>
                      </a:lnTo>
                      <a:lnTo>
                        <a:pt x="31" y="47"/>
                      </a:lnTo>
                      <a:lnTo>
                        <a:pt x="39" y="62"/>
                      </a:lnTo>
                      <a:lnTo>
                        <a:pt x="40" y="46"/>
                      </a:lnTo>
                      <a:lnTo>
                        <a:pt x="53" y="58"/>
                      </a:lnTo>
                      <a:lnTo>
                        <a:pt x="50" y="42"/>
                      </a:lnTo>
                      <a:lnTo>
                        <a:pt x="64" y="43"/>
                      </a:lnTo>
                      <a:lnTo>
                        <a:pt x="51" y="33"/>
                      </a:lnTo>
                      <a:lnTo>
                        <a:pt x="62" y="26"/>
                      </a:lnTo>
                      <a:lnTo>
                        <a:pt x="49" y="24"/>
                      </a:lnTo>
                      <a:lnTo>
                        <a:pt x="54" y="14"/>
                      </a:lnTo>
                      <a:lnTo>
                        <a:pt x="42" y="17"/>
                      </a:lnTo>
                      <a:lnTo>
                        <a:pt x="43" y="0"/>
                      </a:lnTo>
                      <a:lnTo>
                        <a:pt x="32" y="18"/>
                      </a:lnTo>
                      <a:close/>
                    </a:path>
                  </a:pathLst>
                </a:custGeom>
                <a:solidFill>
                  <a:srgbClr val="FFBC00"/>
                </a:solidFill>
                <a:ln w="9525">
                  <a:noFill/>
                  <a:round/>
                  <a:headEnd/>
                  <a:tailEnd/>
                </a:ln>
              </p:spPr>
              <p:txBody>
                <a:bodyPr/>
                <a:lstStyle/>
                <a:p>
                  <a:endParaRPr lang="en-US"/>
                </a:p>
              </p:txBody>
            </p:sp>
            <p:sp>
              <p:nvSpPr>
                <p:cNvPr id="2560" name="Freeform 154"/>
                <p:cNvSpPr>
                  <a:spLocks noChangeAspect="1"/>
                </p:cNvSpPr>
                <p:nvPr/>
              </p:nvSpPr>
              <p:spPr bwMode="auto">
                <a:xfrm>
                  <a:off x="3881" y="652"/>
                  <a:ext cx="30" cy="33"/>
                </a:xfrm>
                <a:custGeom>
                  <a:avLst/>
                  <a:gdLst>
                    <a:gd name="T0" fmla="*/ 2 w 60"/>
                    <a:gd name="T1" fmla="*/ 1 h 66"/>
                    <a:gd name="T2" fmla="*/ 2 w 60"/>
                    <a:gd name="T3" fmla="*/ 1 h 66"/>
                    <a:gd name="T4" fmla="*/ 2 w 60"/>
                    <a:gd name="T5" fmla="*/ 1 h 66"/>
                    <a:gd name="T6" fmla="*/ 1 w 60"/>
                    <a:gd name="T7" fmla="*/ 1 h 66"/>
                    <a:gd name="T8" fmla="*/ 1 w 60"/>
                    <a:gd name="T9" fmla="*/ 1 h 66"/>
                    <a:gd name="T10" fmla="*/ 0 w 60"/>
                    <a:gd name="T11" fmla="*/ 1 h 66"/>
                    <a:gd name="T12" fmla="*/ 1 w 60"/>
                    <a:gd name="T13" fmla="*/ 2 h 66"/>
                    <a:gd name="T14" fmla="*/ 0 w 60"/>
                    <a:gd name="T15" fmla="*/ 2 h 66"/>
                    <a:gd name="T16" fmla="*/ 1 w 60"/>
                    <a:gd name="T17" fmla="*/ 2 h 66"/>
                    <a:gd name="T18" fmla="*/ 1 w 60"/>
                    <a:gd name="T19" fmla="*/ 3 h 66"/>
                    <a:gd name="T20" fmla="*/ 2 w 60"/>
                    <a:gd name="T21" fmla="*/ 2 h 66"/>
                    <a:gd name="T22" fmla="*/ 2 w 60"/>
                    <a:gd name="T23" fmla="*/ 4 h 66"/>
                    <a:gd name="T24" fmla="*/ 2 w 60"/>
                    <a:gd name="T25" fmla="*/ 2 h 66"/>
                    <a:gd name="T26" fmla="*/ 3 w 60"/>
                    <a:gd name="T27" fmla="*/ 3 h 66"/>
                    <a:gd name="T28" fmla="*/ 3 w 60"/>
                    <a:gd name="T29" fmla="*/ 2 h 66"/>
                    <a:gd name="T30" fmla="*/ 4 w 60"/>
                    <a:gd name="T31" fmla="*/ 3 h 66"/>
                    <a:gd name="T32" fmla="*/ 3 w 60"/>
                    <a:gd name="T33" fmla="*/ 2 h 66"/>
                    <a:gd name="T34" fmla="*/ 4 w 60"/>
                    <a:gd name="T35" fmla="*/ 2 h 66"/>
                    <a:gd name="T36" fmla="*/ 3 w 60"/>
                    <a:gd name="T37" fmla="*/ 1 h 66"/>
                    <a:gd name="T38" fmla="*/ 4 w 60"/>
                    <a:gd name="T39" fmla="*/ 1 h 66"/>
                    <a:gd name="T40" fmla="*/ 3 w 60"/>
                    <a:gd name="T41" fmla="*/ 1 h 66"/>
                    <a:gd name="T42" fmla="*/ 4 w 60"/>
                    <a:gd name="T43" fmla="*/ 1 h 66"/>
                    <a:gd name="T44" fmla="*/ 3 w 60"/>
                    <a:gd name="T45" fmla="*/ 1 h 66"/>
                    <a:gd name="T46" fmla="*/ 3 w 60"/>
                    <a:gd name="T47" fmla="*/ 0 h 66"/>
                    <a:gd name="T48" fmla="*/ 2 w 60"/>
                    <a:gd name="T49" fmla="*/ 1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66"/>
                    <a:gd name="T77" fmla="*/ 60 w 60"/>
                    <a:gd name="T78" fmla="*/ 66 h 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66">
                      <a:moveTo>
                        <a:pt x="30" y="18"/>
                      </a:moveTo>
                      <a:lnTo>
                        <a:pt x="23" y="6"/>
                      </a:lnTo>
                      <a:lnTo>
                        <a:pt x="20" y="19"/>
                      </a:lnTo>
                      <a:lnTo>
                        <a:pt x="1" y="6"/>
                      </a:lnTo>
                      <a:lnTo>
                        <a:pt x="13" y="23"/>
                      </a:lnTo>
                      <a:lnTo>
                        <a:pt x="0" y="26"/>
                      </a:lnTo>
                      <a:lnTo>
                        <a:pt x="11" y="36"/>
                      </a:lnTo>
                      <a:lnTo>
                        <a:pt x="0" y="44"/>
                      </a:lnTo>
                      <a:lnTo>
                        <a:pt x="15" y="42"/>
                      </a:lnTo>
                      <a:lnTo>
                        <a:pt x="13" y="54"/>
                      </a:lnTo>
                      <a:lnTo>
                        <a:pt x="20" y="47"/>
                      </a:lnTo>
                      <a:lnTo>
                        <a:pt x="23" y="66"/>
                      </a:lnTo>
                      <a:lnTo>
                        <a:pt x="29" y="45"/>
                      </a:lnTo>
                      <a:lnTo>
                        <a:pt x="37" y="60"/>
                      </a:lnTo>
                      <a:lnTo>
                        <a:pt x="38" y="44"/>
                      </a:lnTo>
                      <a:lnTo>
                        <a:pt x="51" y="55"/>
                      </a:lnTo>
                      <a:lnTo>
                        <a:pt x="47" y="38"/>
                      </a:lnTo>
                      <a:lnTo>
                        <a:pt x="60" y="40"/>
                      </a:lnTo>
                      <a:lnTo>
                        <a:pt x="48" y="31"/>
                      </a:lnTo>
                      <a:lnTo>
                        <a:pt x="59" y="24"/>
                      </a:lnTo>
                      <a:lnTo>
                        <a:pt x="47" y="22"/>
                      </a:lnTo>
                      <a:lnTo>
                        <a:pt x="51" y="13"/>
                      </a:lnTo>
                      <a:lnTo>
                        <a:pt x="40" y="16"/>
                      </a:lnTo>
                      <a:lnTo>
                        <a:pt x="40" y="0"/>
                      </a:lnTo>
                      <a:lnTo>
                        <a:pt x="30" y="18"/>
                      </a:lnTo>
                      <a:close/>
                    </a:path>
                  </a:pathLst>
                </a:custGeom>
                <a:solidFill>
                  <a:srgbClr val="FFC100"/>
                </a:solidFill>
                <a:ln w="9525">
                  <a:noFill/>
                  <a:round/>
                  <a:headEnd/>
                  <a:tailEnd/>
                </a:ln>
              </p:spPr>
              <p:txBody>
                <a:bodyPr/>
                <a:lstStyle/>
                <a:p>
                  <a:endParaRPr lang="en-US"/>
                </a:p>
              </p:txBody>
            </p:sp>
            <p:sp>
              <p:nvSpPr>
                <p:cNvPr id="2561" name="Freeform 155"/>
                <p:cNvSpPr>
                  <a:spLocks noChangeAspect="1"/>
                </p:cNvSpPr>
                <p:nvPr/>
              </p:nvSpPr>
              <p:spPr bwMode="auto">
                <a:xfrm>
                  <a:off x="3881" y="652"/>
                  <a:ext cx="29" cy="32"/>
                </a:xfrm>
                <a:custGeom>
                  <a:avLst/>
                  <a:gdLst>
                    <a:gd name="T0" fmla="*/ 2 w 58"/>
                    <a:gd name="T1" fmla="*/ 1 h 64"/>
                    <a:gd name="T2" fmla="*/ 2 w 58"/>
                    <a:gd name="T3" fmla="*/ 1 h 64"/>
                    <a:gd name="T4" fmla="*/ 2 w 58"/>
                    <a:gd name="T5" fmla="*/ 1 h 64"/>
                    <a:gd name="T6" fmla="*/ 1 w 58"/>
                    <a:gd name="T7" fmla="*/ 1 h 64"/>
                    <a:gd name="T8" fmla="*/ 1 w 58"/>
                    <a:gd name="T9" fmla="*/ 1 h 64"/>
                    <a:gd name="T10" fmla="*/ 0 w 58"/>
                    <a:gd name="T11" fmla="*/ 1 h 64"/>
                    <a:gd name="T12" fmla="*/ 1 w 58"/>
                    <a:gd name="T13" fmla="*/ 2 h 64"/>
                    <a:gd name="T14" fmla="*/ 0 w 58"/>
                    <a:gd name="T15" fmla="*/ 2 h 64"/>
                    <a:gd name="T16" fmla="*/ 1 w 58"/>
                    <a:gd name="T17" fmla="*/ 2 h 64"/>
                    <a:gd name="T18" fmla="*/ 1 w 58"/>
                    <a:gd name="T19" fmla="*/ 3 h 64"/>
                    <a:gd name="T20" fmla="*/ 2 w 58"/>
                    <a:gd name="T21" fmla="*/ 2 h 64"/>
                    <a:gd name="T22" fmla="*/ 2 w 58"/>
                    <a:gd name="T23" fmla="*/ 4 h 64"/>
                    <a:gd name="T24" fmla="*/ 2 w 58"/>
                    <a:gd name="T25" fmla="*/ 2 h 64"/>
                    <a:gd name="T26" fmla="*/ 3 w 58"/>
                    <a:gd name="T27" fmla="*/ 3 h 64"/>
                    <a:gd name="T28" fmla="*/ 3 w 58"/>
                    <a:gd name="T29" fmla="*/ 2 h 64"/>
                    <a:gd name="T30" fmla="*/ 3 w 58"/>
                    <a:gd name="T31" fmla="*/ 3 h 64"/>
                    <a:gd name="T32" fmla="*/ 3 w 58"/>
                    <a:gd name="T33" fmla="*/ 2 h 64"/>
                    <a:gd name="T34" fmla="*/ 4 w 58"/>
                    <a:gd name="T35" fmla="*/ 2 h 64"/>
                    <a:gd name="T36" fmla="*/ 3 w 58"/>
                    <a:gd name="T37" fmla="*/ 1 h 64"/>
                    <a:gd name="T38" fmla="*/ 4 w 58"/>
                    <a:gd name="T39" fmla="*/ 1 h 64"/>
                    <a:gd name="T40" fmla="*/ 3 w 58"/>
                    <a:gd name="T41" fmla="*/ 1 h 64"/>
                    <a:gd name="T42" fmla="*/ 4 w 58"/>
                    <a:gd name="T43" fmla="*/ 1 h 64"/>
                    <a:gd name="T44" fmla="*/ 3 w 58"/>
                    <a:gd name="T45" fmla="*/ 1 h 64"/>
                    <a:gd name="T46" fmla="*/ 3 w 58"/>
                    <a:gd name="T47" fmla="*/ 0 h 64"/>
                    <a:gd name="T48" fmla="*/ 2 w 58"/>
                    <a:gd name="T49" fmla="*/ 1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4"/>
                    <a:gd name="T77" fmla="*/ 58 w 58"/>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4">
                      <a:moveTo>
                        <a:pt x="29" y="17"/>
                      </a:moveTo>
                      <a:lnTo>
                        <a:pt x="22" y="7"/>
                      </a:lnTo>
                      <a:lnTo>
                        <a:pt x="19" y="18"/>
                      </a:lnTo>
                      <a:lnTo>
                        <a:pt x="1" y="7"/>
                      </a:lnTo>
                      <a:lnTo>
                        <a:pt x="12" y="22"/>
                      </a:lnTo>
                      <a:lnTo>
                        <a:pt x="0" y="25"/>
                      </a:lnTo>
                      <a:lnTo>
                        <a:pt x="10" y="35"/>
                      </a:lnTo>
                      <a:lnTo>
                        <a:pt x="0" y="43"/>
                      </a:lnTo>
                      <a:lnTo>
                        <a:pt x="15" y="40"/>
                      </a:lnTo>
                      <a:lnTo>
                        <a:pt x="12" y="51"/>
                      </a:lnTo>
                      <a:lnTo>
                        <a:pt x="21" y="46"/>
                      </a:lnTo>
                      <a:lnTo>
                        <a:pt x="22" y="64"/>
                      </a:lnTo>
                      <a:lnTo>
                        <a:pt x="28" y="44"/>
                      </a:lnTo>
                      <a:lnTo>
                        <a:pt x="36" y="58"/>
                      </a:lnTo>
                      <a:lnTo>
                        <a:pt x="37" y="43"/>
                      </a:lnTo>
                      <a:lnTo>
                        <a:pt x="48" y="53"/>
                      </a:lnTo>
                      <a:lnTo>
                        <a:pt x="44" y="37"/>
                      </a:lnTo>
                      <a:lnTo>
                        <a:pt x="58" y="39"/>
                      </a:lnTo>
                      <a:lnTo>
                        <a:pt x="47" y="30"/>
                      </a:lnTo>
                      <a:lnTo>
                        <a:pt x="57" y="23"/>
                      </a:lnTo>
                      <a:lnTo>
                        <a:pt x="44" y="21"/>
                      </a:lnTo>
                      <a:lnTo>
                        <a:pt x="50" y="12"/>
                      </a:lnTo>
                      <a:lnTo>
                        <a:pt x="37" y="15"/>
                      </a:lnTo>
                      <a:lnTo>
                        <a:pt x="39" y="0"/>
                      </a:lnTo>
                      <a:lnTo>
                        <a:pt x="29" y="17"/>
                      </a:lnTo>
                      <a:close/>
                    </a:path>
                  </a:pathLst>
                </a:custGeom>
                <a:solidFill>
                  <a:srgbClr val="FFC600"/>
                </a:solidFill>
                <a:ln w="9525">
                  <a:noFill/>
                  <a:round/>
                  <a:headEnd/>
                  <a:tailEnd/>
                </a:ln>
              </p:spPr>
              <p:txBody>
                <a:bodyPr/>
                <a:lstStyle/>
                <a:p>
                  <a:endParaRPr lang="en-US"/>
                </a:p>
              </p:txBody>
            </p:sp>
            <p:sp>
              <p:nvSpPr>
                <p:cNvPr id="2562" name="Freeform 156"/>
                <p:cNvSpPr>
                  <a:spLocks noChangeAspect="1"/>
                </p:cNvSpPr>
                <p:nvPr/>
              </p:nvSpPr>
              <p:spPr bwMode="auto">
                <a:xfrm>
                  <a:off x="3882" y="653"/>
                  <a:ext cx="28" cy="31"/>
                </a:xfrm>
                <a:custGeom>
                  <a:avLst/>
                  <a:gdLst>
                    <a:gd name="T0" fmla="*/ 2 w 56"/>
                    <a:gd name="T1" fmla="*/ 2 h 61"/>
                    <a:gd name="T2" fmla="*/ 2 w 56"/>
                    <a:gd name="T3" fmla="*/ 1 h 61"/>
                    <a:gd name="T4" fmla="*/ 2 w 56"/>
                    <a:gd name="T5" fmla="*/ 2 h 61"/>
                    <a:gd name="T6" fmla="*/ 1 w 56"/>
                    <a:gd name="T7" fmla="*/ 1 h 61"/>
                    <a:gd name="T8" fmla="*/ 1 w 56"/>
                    <a:gd name="T9" fmla="*/ 2 h 61"/>
                    <a:gd name="T10" fmla="*/ 0 w 56"/>
                    <a:gd name="T11" fmla="*/ 2 h 61"/>
                    <a:gd name="T12" fmla="*/ 1 w 56"/>
                    <a:gd name="T13" fmla="*/ 3 h 61"/>
                    <a:gd name="T14" fmla="*/ 0 w 56"/>
                    <a:gd name="T15" fmla="*/ 3 h 61"/>
                    <a:gd name="T16" fmla="*/ 1 w 56"/>
                    <a:gd name="T17" fmla="*/ 3 h 61"/>
                    <a:gd name="T18" fmla="*/ 1 w 56"/>
                    <a:gd name="T19" fmla="*/ 4 h 61"/>
                    <a:gd name="T20" fmla="*/ 2 w 56"/>
                    <a:gd name="T21" fmla="*/ 3 h 61"/>
                    <a:gd name="T22" fmla="*/ 2 w 56"/>
                    <a:gd name="T23" fmla="*/ 4 h 61"/>
                    <a:gd name="T24" fmla="*/ 2 w 56"/>
                    <a:gd name="T25" fmla="*/ 3 h 61"/>
                    <a:gd name="T26" fmla="*/ 3 w 56"/>
                    <a:gd name="T27" fmla="*/ 4 h 61"/>
                    <a:gd name="T28" fmla="*/ 3 w 56"/>
                    <a:gd name="T29" fmla="*/ 3 h 61"/>
                    <a:gd name="T30" fmla="*/ 3 w 56"/>
                    <a:gd name="T31" fmla="*/ 4 h 61"/>
                    <a:gd name="T32" fmla="*/ 3 w 56"/>
                    <a:gd name="T33" fmla="*/ 3 h 61"/>
                    <a:gd name="T34" fmla="*/ 4 w 56"/>
                    <a:gd name="T35" fmla="*/ 3 h 61"/>
                    <a:gd name="T36" fmla="*/ 3 w 56"/>
                    <a:gd name="T37" fmla="*/ 2 h 61"/>
                    <a:gd name="T38" fmla="*/ 4 w 56"/>
                    <a:gd name="T39" fmla="*/ 2 h 61"/>
                    <a:gd name="T40" fmla="*/ 3 w 56"/>
                    <a:gd name="T41" fmla="*/ 2 h 61"/>
                    <a:gd name="T42" fmla="*/ 3 w 56"/>
                    <a:gd name="T43" fmla="*/ 1 h 61"/>
                    <a:gd name="T44" fmla="*/ 3 w 56"/>
                    <a:gd name="T45" fmla="*/ 1 h 61"/>
                    <a:gd name="T46" fmla="*/ 3 w 56"/>
                    <a:gd name="T47" fmla="*/ 0 h 61"/>
                    <a:gd name="T48" fmla="*/ 2 w 56"/>
                    <a:gd name="T49" fmla="*/ 2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61"/>
                    <a:gd name="T77" fmla="*/ 56 w 56"/>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61">
                      <a:moveTo>
                        <a:pt x="28" y="17"/>
                      </a:moveTo>
                      <a:lnTo>
                        <a:pt x="21" y="6"/>
                      </a:lnTo>
                      <a:lnTo>
                        <a:pt x="18" y="18"/>
                      </a:lnTo>
                      <a:lnTo>
                        <a:pt x="2" y="6"/>
                      </a:lnTo>
                      <a:lnTo>
                        <a:pt x="13" y="21"/>
                      </a:lnTo>
                      <a:lnTo>
                        <a:pt x="0" y="25"/>
                      </a:lnTo>
                      <a:lnTo>
                        <a:pt x="10" y="34"/>
                      </a:lnTo>
                      <a:lnTo>
                        <a:pt x="0" y="40"/>
                      </a:lnTo>
                      <a:lnTo>
                        <a:pt x="14" y="39"/>
                      </a:lnTo>
                      <a:lnTo>
                        <a:pt x="13" y="49"/>
                      </a:lnTo>
                      <a:lnTo>
                        <a:pt x="20" y="43"/>
                      </a:lnTo>
                      <a:lnTo>
                        <a:pt x="22" y="61"/>
                      </a:lnTo>
                      <a:lnTo>
                        <a:pt x="27" y="42"/>
                      </a:lnTo>
                      <a:lnTo>
                        <a:pt x="33" y="56"/>
                      </a:lnTo>
                      <a:lnTo>
                        <a:pt x="36" y="40"/>
                      </a:lnTo>
                      <a:lnTo>
                        <a:pt x="46" y="52"/>
                      </a:lnTo>
                      <a:lnTo>
                        <a:pt x="43" y="36"/>
                      </a:lnTo>
                      <a:lnTo>
                        <a:pt x="56" y="38"/>
                      </a:lnTo>
                      <a:lnTo>
                        <a:pt x="45" y="29"/>
                      </a:lnTo>
                      <a:lnTo>
                        <a:pt x="54" y="22"/>
                      </a:lnTo>
                      <a:lnTo>
                        <a:pt x="43" y="21"/>
                      </a:lnTo>
                      <a:lnTo>
                        <a:pt x="47" y="13"/>
                      </a:lnTo>
                      <a:lnTo>
                        <a:pt x="36" y="16"/>
                      </a:lnTo>
                      <a:lnTo>
                        <a:pt x="38" y="0"/>
                      </a:lnTo>
                      <a:lnTo>
                        <a:pt x="28" y="17"/>
                      </a:lnTo>
                      <a:close/>
                    </a:path>
                  </a:pathLst>
                </a:custGeom>
                <a:solidFill>
                  <a:srgbClr val="FFCB00"/>
                </a:solidFill>
                <a:ln w="9525">
                  <a:noFill/>
                  <a:round/>
                  <a:headEnd/>
                  <a:tailEnd/>
                </a:ln>
              </p:spPr>
              <p:txBody>
                <a:bodyPr/>
                <a:lstStyle/>
                <a:p>
                  <a:endParaRPr lang="en-US"/>
                </a:p>
              </p:txBody>
            </p:sp>
            <p:sp>
              <p:nvSpPr>
                <p:cNvPr id="2563" name="Freeform 157"/>
                <p:cNvSpPr>
                  <a:spLocks noChangeAspect="1"/>
                </p:cNvSpPr>
                <p:nvPr/>
              </p:nvSpPr>
              <p:spPr bwMode="auto">
                <a:xfrm>
                  <a:off x="3883" y="654"/>
                  <a:ext cx="27" cy="29"/>
                </a:xfrm>
                <a:custGeom>
                  <a:avLst/>
                  <a:gdLst>
                    <a:gd name="T0" fmla="*/ 2 w 54"/>
                    <a:gd name="T1" fmla="*/ 1 h 58"/>
                    <a:gd name="T2" fmla="*/ 2 w 54"/>
                    <a:gd name="T3" fmla="*/ 1 h 58"/>
                    <a:gd name="T4" fmla="*/ 2 w 54"/>
                    <a:gd name="T5" fmla="*/ 1 h 58"/>
                    <a:gd name="T6" fmla="*/ 1 w 54"/>
                    <a:gd name="T7" fmla="*/ 1 h 58"/>
                    <a:gd name="T8" fmla="*/ 1 w 54"/>
                    <a:gd name="T9" fmla="*/ 2 h 58"/>
                    <a:gd name="T10" fmla="*/ 0 w 54"/>
                    <a:gd name="T11" fmla="*/ 2 h 58"/>
                    <a:gd name="T12" fmla="*/ 1 w 54"/>
                    <a:gd name="T13" fmla="*/ 2 h 58"/>
                    <a:gd name="T14" fmla="*/ 0 w 54"/>
                    <a:gd name="T15" fmla="*/ 3 h 58"/>
                    <a:gd name="T16" fmla="*/ 1 w 54"/>
                    <a:gd name="T17" fmla="*/ 3 h 58"/>
                    <a:gd name="T18" fmla="*/ 1 w 54"/>
                    <a:gd name="T19" fmla="*/ 3 h 58"/>
                    <a:gd name="T20" fmla="*/ 2 w 54"/>
                    <a:gd name="T21" fmla="*/ 3 h 58"/>
                    <a:gd name="T22" fmla="*/ 2 w 54"/>
                    <a:gd name="T23" fmla="*/ 4 h 58"/>
                    <a:gd name="T24" fmla="*/ 2 w 54"/>
                    <a:gd name="T25" fmla="*/ 3 h 58"/>
                    <a:gd name="T26" fmla="*/ 3 w 54"/>
                    <a:gd name="T27" fmla="*/ 4 h 58"/>
                    <a:gd name="T28" fmla="*/ 3 w 54"/>
                    <a:gd name="T29" fmla="*/ 3 h 58"/>
                    <a:gd name="T30" fmla="*/ 3 w 54"/>
                    <a:gd name="T31" fmla="*/ 3 h 58"/>
                    <a:gd name="T32" fmla="*/ 3 w 54"/>
                    <a:gd name="T33" fmla="*/ 3 h 58"/>
                    <a:gd name="T34" fmla="*/ 3 w 54"/>
                    <a:gd name="T35" fmla="*/ 3 h 58"/>
                    <a:gd name="T36" fmla="*/ 3 w 54"/>
                    <a:gd name="T37" fmla="*/ 2 h 58"/>
                    <a:gd name="T38" fmla="*/ 3 w 54"/>
                    <a:gd name="T39" fmla="*/ 2 h 58"/>
                    <a:gd name="T40" fmla="*/ 3 w 54"/>
                    <a:gd name="T41" fmla="*/ 2 h 58"/>
                    <a:gd name="T42" fmla="*/ 3 w 54"/>
                    <a:gd name="T43" fmla="*/ 1 h 58"/>
                    <a:gd name="T44" fmla="*/ 3 w 54"/>
                    <a:gd name="T45" fmla="*/ 1 h 58"/>
                    <a:gd name="T46" fmla="*/ 3 w 54"/>
                    <a:gd name="T47" fmla="*/ 0 h 58"/>
                    <a:gd name="T48" fmla="*/ 2 w 54"/>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58"/>
                    <a:gd name="T77" fmla="*/ 54 w 54"/>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58">
                      <a:moveTo>
                        <a:pt x="26" y="15"/>
                      </a:moveTo>
                      <a:lnTo>
                        <a:pt x="20" y="5"/>
                      </a:lnTo>
                      <a:lnTo>
                        <a:pt x="18" y="16"/>
                      </a:lnTo>
                      <a:lnTo>
                        <a:pt x="1" y="5"/>
                      </a:lnTo>
                      <a:lnTo>
                        <a:pt x="11" y="20"/>
                      </a:lnTo>
                      <a:lnTo>
                        <a:pt x="0" y="23"/>
                      </a:lnTo>
                      <a:lnTo>
                        <a:pt x="9" y="32"/>
                      </a:lnTo>
                      <a:lnTo>
                        <a:pt x="0" y="38"/>
                      </a:lnTo>
                      <a:lnTo>
                        <a:pt x="14" y="37"/>
                      </a:lnTo>
                      <a:lnTo>
                        <a:pt x="11" y="47"/>
                      </a:lnTo>
                      <a:lnTo>
                        <a:pt x="19" y="41"/>
                      </a:lnTo>
                      <a:lnTo>
                        <a:pt x="20" y="58"/>
                      </a:lnTo>
                      <a:lnTo>
                        <a:pt x="26" y="40"/>
                      </a:lnTo>
                      <a:lnTo>
                        <a:pt x="33" y="52"/>
                      </a:lnTo>
                      <a:lnTo>
                        <a:pt x="34" y="38"/>
                      </a:lnTo>
                      <a:lnTo>
                        <a:pt x="45" y="48"/>
                      </a:lnTo>
                      <a:lnTo>
                        <a:pt x="41" y="34"/>
                      </a:lnTo>
                      <a:lnTo>
                        <a:pt x="54" y="36"/>
                      </a:lnTo>
                      <a:lnTo>
                        <a:pt x="43" y="27"/>
                      </a:lnTo>
                      <a:lnTo>
                        <a:pt x="52" y="22"/>
                      </a:lnTo>
                      <a:lnTo>
                        <a:pt x="41" y="19"/>
                      </a:lnTo>
                      <a:lnTo>
                        <a:pt x="45" y="12"/>
                      </a:lnTo>
                      <a:lnTo>
                        <a:pt x="34" y="14"/>
                      </a:lnTo>
                      <a:lnTo>
                        <a:pt x="36" y="0"/>
                      </a:lnTo>
                      <a:lnTo>
                        <a:pt x="26" y="15"/>
                      </a:lnTo>
                      <a:close/>
                    </a:path>
                  </a:pathLst>
                </a:custGeom>
                <a:solidFill>
                  <a:srgbClr val="FFD000"/>
                </a:solidFill>
                <a:ln w="9525">
                  <a:noFill/>
                  <a:round/>
                  <a:headEnd/>
                  <a:tailEnd/>
                </a:ln>
              </p:spPr>
              <p:txBody>
                <a:bodyPr/>
                <a:lstStyle/>
                <a:p>
                  <a:endParaRPr lang="en-US"/>
                </a:p>
              </p:txBody>
            </p:sp>
            <p:sp>
              <p:nvSpPr>
                <p:cNvPr id="2564" name="Freeform 158"/>
                <p:cNvSpPr>
                  <a:spLocks noChangeAspect="1"/>
                </p:cNvSpPr>
                <p:nvPr/>
              </p:nvSpPr>
              <p:spPr bwMode="auto">
                <a:xfrm>
                  <a:off x="3884" y="655"/>
                  <a:ext cx="25" cy="27"/>
                </a:xfrm>
                <a:custGeom>
                  <a:avLst/>
                  <a:gdLst>
                    <a:gd name="T0" fmla="*/ 1 w 51"/>
                    <a:gd name="T1" fmla="*/ 0 h 55"/>
                    <a:gd name="T2" fmla="*/ 1 w 51"/>
                    <a:gd name="T3" fmla="*/ 0 h 55"/>
                    <a:gd name="T4" fmla="*/ 1 w 51"/>
                    <a:gd name="T5" fmla="*/ 0 h 55"/>
                    <a:gd name="T6" fmla="*/ 0 w 51"/>
                    <a:gd name="T7" fmla="*/ 0 h 55"/>
                    <a:gd name="T8" fmla="*/ 0 w 51"/>
                    <a:gd name="T9" fmla="*/ 1 h 55"/>
                    <a:gd name="T10" fmla="*/ 0 w 51"/>
                    <a:gd name="T11" fmla="*/ 1 h 55"/>
                    <a:gd name="T12" fmla="*/ 0 w 51"/>
                    <a:gd name="T13" fmla="*/ 1 h 55"/>
                    <a:gd name="T14" fmla="*/ 0 w 51"/>
                    <a:gd name="T15" fmla="*/ 2 h 55"/>
                    <a:gd name="T16" fmla="*/ 0 w 51"/>
                    <a:gd name="T17" fmla="*/ 2 h 55"/>
                    <a:gd name="T18" fmla="*/ 0 w 51"/>
                    <a:gd name="T19" fmla="*/ 2 h 55"/>
                    <a:gd name="T20" fmla="*/ 1 w 51"/>
                    <a:gd name="T21" fmla="*/ 2 h 55"/>
                    <a:gd name="T22" fmla="*/ 1 w 51"/>
                    <a:gd name="T23" fmla="*/ 3 h 55"/>
                    <a:gd name="T24" fmla="*/ 1 w 51"/>
                    <a:gd name="T25" fmla="*/ 2 h 55"/>
                    <a:gd name="T26" fmla="*/ 2 w 51"/>
                    <a:gd name="T27" fmla="*/ 3 h 55"/>
                    <a:gd name="T28" fmla="*/ 2 w 51"/>
                    <a:gd name="T29" fmla="*/ 2 h 55"/>
                    <a:gd name="T30" fmla="*/ 2 w 51"/>
                    <a:gd name="T31" fmla="*/ 2 h 55"/>
                    <a:gd name="T32" fmla="*/ 2 w 51"/>
                    <a:gd name="T33" fmla="*/ 2 h 55"/>
                    <a:gd name="T34" fmla="*/ 3 w 51"/>
                    <a:gd name="T35" fmla="*/ 2 h 55"/>
                    <a:gd name="T36" fmla="*/ 2 w 51"/>
                    <a:gd name="T37" fmla="*/ 1 h 55"/>
                    <a:gd name="T38" fmla="*/ 3 w 51"/>
                    <a:gd name="T39" fmla="*/ 1 h 55"/>
                    <a:gd name="T40" fmla="*/ 2 w 51"/>
                    <a:gd name="T41" fmla="*/ 1 h 55"/>
                    <a:gd name="T42" fmla="*/ 2 w 51"/>
                    <a:gd name="T43" fmla="*/ 0 h 55"/>
                    <a:gd name="T44" fmla="*/ 2 w 51"/>
                    <a:gd name="T45" fmla="*/ 0 h 55"/>
                    <a:gd name="T46" fmla="*/ 2 w 51"/>
                    <a:gd name="T47" fmla="*/ 0 h 55"/>
                    <a:gd name="T48" fmla="*/ 1 w 51"/>
                    <a:gd name="T49" fmla="*/ 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55"/>
                    <a:gd name="T77" fmla="*/ 51 w 51"/>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55">
                      <a:moveTo>
                        <a:pt x="25" y="15"/>
                      </a:moveTo>
                      <a:lnTo>
                        <a:pt x="19" y="6"/>
                      </a:lnTo>
                      <a:lnTo>
                        <a:pt x="17" y="15"/>
                      </a:lnTo>
                      <a:lnTo>
                        <a:pt x="1" y="6"/>
                      </a:lnTo>
                      <a:lnTo>
                        <a:pt x="11" y="19"/>
                      </a:lnTo>
                      <a:lnTo>
                        <a:pt x="0" y="22"/>
                      </a:lnTo>
                      <a:lnTo>
                        <a:pt x="8" y="29"/>
                      </a:lnTo>
                      <a:lnTo>
                        <a:pt x="0" y="37"/>
                      </a:lnTo>
                      <a:lnTo>
                        <a:pt x="14" y="36"/>
                      </a:lnTo>
                      <a:lnTo>
                        <a:pt x="11" y="44"/>
                      </a:lnTo>
                      <a:lnTo>
                        <a:pt x="18" y="40"/>
                      </a:lnTo>
                      <a:lnTo>
                        <a:pt x="19" y="55"/>
                      </a:lnTo>
                      <a:lnTo>
                        <a:pt x="25" y="37"/>
                      </a:lnTo>
                      <a:lnTo>
                        <a:pt x="32" y="50"/>
                      </a:lnTo>
                      <a:lnTo>
                        <a:pt x="33" y="37"/>
                      </a:lnTo>
                      <a:lnTo>
                        <a:pt x="43" y="46"/>
                      </a:lnTo>
                      <a:lnTo>
                        <a:pt x="40" y="33"/>
                      </a:lnTo>
                      <a:lnTo>
                        <a:pt x="51" y="33"/>
                      </a:lnTo>
                      <a:lnTo>
                        <a:pt x="42" y="26"/>
                      </a:lnTo>
                      <a:lnTo>
                        <a:pt x="50" y="21"/>
                      </a:lnTo>
                      <a:lnTo>
                        <a:pt x="39" y="18"/>
                      </a:lnTo>
                      <a:lnTo>
                        <a:pt x="43" y="11"/>
                      </a:lnTo>
                      <a:lnTo>
                        <a:pt x="33" y="14"/>
                      </a:lnTo>
                      <a:lnTo>
                        <a:pt x="35" y="0"/>
                      </a:lnTo>
                      <a:lnTo>
                        <a:pt x="25" y="15"/>
                      </a:lnTo>
                      <a:close/>
                    </a:path>
                  </a:pathLst>
                </a:custGeom>
                <a:solidFill>
                  <a:srgbClr val="FFD400"/>
                </a:solidFill>
                <a:ln w="9525">
                  <a:noFill/>
                  <a:round/>
                  <a:headEnd/>
                  <a:tailEnd/>
                </a:ln>
              </p:spPr>
              <p:txBody>
                <a:bodyPr/>
                <a:lstStyle/>
                <a:p>
                  <a:endParaRPr lang="en-US"/>
                </a:p>
              </p:txBody>
            </p:sp>
            <p:sp>
              <p:nvSpPr>
                <p:cNvPr id="2565" name="Freeform 159"/>
                <p:cNvSpPr>
                  <a:spLocks noChangeAspect="1"/>
                </p:cNvSpPr>
                <p:nvPr/>
              </p:nvSpPr>
              <p:spPr bwMode="auto">
                <a:xfrm>
                  <a:off x="3884" y="655"/>
                  <a:ext cx="24" cy="27"/>
                </a:xfrm>
                <a:custGeom>
                  <a:avLst/>
                  <a:gdLst>
                    <a:gd name="T0" fmla="*/ 1 w 49"/>
                    <a:gd name="T1" fmla="*/ 1 h 53"/>
                    <a:gd name="T2" fmla="*/ 1 w 49"/>
                    <a:gd name="T3" fmla="*/ 1 h 53"/>
                    <a:gd name="T4" fmla="*/ 1 w 49"/>
                    <a:gd name="T5" fmla="*/ 1 h 53"/>
                    <a:gd name="T6" fmla="*/ 0 w 49"/>
                    <a:gd name="T7" fmla="*/ 1 h 53"/>
                    <a:gd name="T8" fmla="*/ 0 w 49"/>
                    <a:gd name="T9" fmla="*/ 2 h 53"/>
                    <a:gd name="T10" fmla="*/ 0 w 49"/>
                    <a:gd name="T11" fmla="*/ 2 h 53"/>
                    <a:gd name="T12" fmla="*/ 0 w 49"/>
                    <a:gd name="T13" fmla="*/ 2 h 53"/>
                    <a:gd name="T14" fmla="*/ 0 w 49"/>
                    <a:gd name="T15" fmla="*/ 3 h 53"/>
                    <a:gd name="T16" fmla="*/ 0 w 49"/>
                    <a:gd name="T17" fmla="*/ 3 h 53"/>
                    <a:gd name="T18" fmla="*/ 0 w 49"/>
                    <a:gd name="T19" fmla="*/ 3 h 53"/>
                    <a:gd name="T20" fmla="*/ 1 w 49"/>
                    <a:gd name="T21" fmla="*/ 3 h 53"/>
                    <a:gd name="T22" fmla="*/ 1 w 49"/>
                    <a:gd name="T23" fmla="*/ 4 h 53"/>
                    <a:gd name="T24" fmla="*/ 1 w 49"/>
                    <a:gd name="T25" fmla="*/ 3 h 53"/>
                    <a:gd name="T26" fmla="*/ 1 w 49"/>
                    <a:gd name="T27" fmla="*/ 3 h 53"/>
                    <a:gd name="T28" fmla="*/ 1 w 49"/>
                    <a:gd name="T29" fmla="*/ 3 h 53"/>
                    <a:gd name="T30" fmla="*/ 2 w 49"/>
                    <a:gd name="T31" fmla="*/ 3 h 53"/>
                    <a:gd name="T32" fmla="*/ 2 w 49"/>
                    <a:gd name="T33" fmla="*/ 2 h 53"/>
                    <a:gd name="T34" fmla="*/ 3 w 49"/>
                    <a:gd name="T35" fmla="*/ 2 h 53"/>
                    <a:gd name="T36" fmla="*/ 2 w 49"/>
                    <a:gd name="T37" fmla="*/ 2 h 53"/>
                    <a:gd name="T38" fmla="*/ 2 w 49"/>
                    <a:gd name="T39" fmla="*/ 2 h 53"/>
                    <a:gd name="T40" fmla="*/ 2 w 49"/>
                    <a:gd name="T41" fmla="*/ 2 h 53"/>
                    <a:gd name="T42" fmla="*/ 2 w 49"/>
                    <a:gd name="T43" fmla="*/ 1 h 53"/>
                    <a:gd name="T44" fmla="*/ 2 w 49"/>
                    <a:gd name="T45" fmla="*/ 1 h 53"/>
                    <a:gd name="T46" fmla="*/ 2 w 49"/>
                    <a:gd name="T47" fmla="*/ 0 h 53"/>
                    <a:gd name="T48" fmla="*/ 1 w 49"/>
                    <a:gd name="T49" fmla="*/ 1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53"/>
                    <a:gd name="T77" fmla="*/ 49 w 49"/>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53">
                      <a:moveTo>
                        <a:pt x="24" y="14"/>
                      </a:moveTo>
                      <a:lnTo>
                        <a:pt x="18" y="6"/>
                      </a:lnTo>
                      <a:lnTo>
                        <a:pt x="17" y="16"/>
                      </a:lnTo>
                      <a:lnTo>
                        <a:pt x="2" y="6"/>
                      </a:lnTo>
                      <a:lnTo>
                        <a:pt x="12" y="18"/>
                      </a:lnTo>
                      <a:lnTo>
                        <a:pt x="0" y="21"/>
                      </a:lnTo>
                      <a:lnTo>
                        <a:pt x="9" y="28"/>
                      </a:lnTo>
                      <a:lnTo>
                        <a:pt x="0" y="35"/>
                      </a:lnTo>
                      <a:lnTo>
                        <a:pt x="13" y="34"/>
                      </a:lnTo>
                      <a:lnTo>
                        <a:pt x="12" y="43"/>
                      </a:lnTo>
                      <a:lnTo>
                        <a:pt x="17" y="38"/>
                      </a:lnTo>
                      <a:lnTo>
                        <a:pt x="20" y="53"/>
                      </a:lnTo>
                      <a:lnTo>
                        <a:pt x="24" y="36"/>
                      </a:lnTo>
                      <a:lnTo>
                        <a:pt x="29" y="48"/>
                      </a:lnTo>
                      <a:lnTo>
                        <a:pt x="31" y="35"/>
                      </a:lnTo>
                      <a:lnTo>
                        <a:pt x="41" y="45"/>
                      </a:lnTo>
                      <a:lnTo>
                        <a:pt x="38" y="32"/>
                      </a:lnTo>
                      <a:lnTo>
                        <a:pt x="49" y="32"/>
                      </a:lnTo>
                      <a:lnTo>
                        <a:pt x="39" y="25"/>
                      </a:lnTo>
                      <a:lnTo>
                        <a:pt x="47" y="20"/>
                      </a:lnTo>
                      <a:lnTo>
                        <a:pt x="38" y="18"/>
                      </a:lnTo>
                      <a:lnTo>
                        <a:pt x="42" y="12"/>
                      </a:lnTo>
                      <a:lnTo>
                        <a:pt x="32" y="13"/>
                      </a:lnTo>
                      <a:lnTo>
                        <a:pt x="32" y="0"/>
                      </a:lnTo>
                      <a:lnTo>
                        <a:pt x="24" y="14"/>
                      </a:lnTo>
                      <a:close/>
                    </a:path>
                  </a:pathLst>
                </a:custGeom>
                <a:solidFill>
                  <a:srgbClr val="FFD800"/>
                </a:solidFill>
                <a:ln w="9525">
                  <a:noFill/>
                  <a:round/>
                  <a:headEnd/>
                  <a:tailEnd/>
                </a:ln>
              </p:spPr>
              <p:txBody>
                <a:bodyPr/>
                <a:lstStyle/>
                <a:p>
                  <a:endParaRPr lang="en-US"/>
                </a:p>
              </p:txBody>
            </p:sp>
            <p:sp>
              <p:nvSpPr>
                <p:cNvPr id="2566" name="Freeform 160"/>
                <p:cNvSpPr>
                  <a:spLocks noChangeAspect="1"/>
                </p:cNvSpPr>
                <p:nvPr/>
              </p:nvSpPr>
              <p:spPr bwMode="auto">
                <a:xfrm>
                  <a:off x="3885" y="656"/>
                  <a:ext cx="23" cy="25"/>
                </a:xfrm>
                <a:custGeom>
                  <a:avLst/>
                  <a:gdLst>
                    <a:gd name="T0" fmla="*/ 2 w 45"/>
                    <a:gd name="T1" fmla="*/ 1 h 50"/>
                    <a:gd name="T2" fmla="*/ 2 w 45"/>
                    <a:gd name="T3" fmla="*/ 1 h 50"/>
                    <a:gd name="T4" fmla="*/ 1 w 45"/>
                    <a:gd name="T5" fmla="*/ 1 h 50"/>
                    <a:gd name="T6" fmla="*/ 1 w 45"/>
                    <a:gd name="T7" fmla="*/ 1 h 50"/>
                    <a:gd name="T8" fmla="*/ 1 w 45"/>
                    <a:gd name="T9" fmla="*/ 2 h 50"/>
                    <a:gd name="T10" fmla="*/ 0 w 45"/>
                    <a:gd name="T11" fmla="*/ 2 h 50"/>
                    <a:gd name="T12" fmla="*/ 1 w 45"/>
                    <a:gd name="T13" fmla="*/ 2 h 50"/>
                    <a:gd name="T14" fmla="*/ 0 w 45"/>
                    <a:gd name="T15" fmla="*/ 3 h 50"/>
                    <a:gd name="T16" fmla="*/ 1 w 45"/>
                    <a:gd name="T17" fmla="*/ 2 h 50"/>
                    <a:gd name="T18" fmla="*/ 1 w 45"/>
                    <a:gd name="T19" fmla="*/ 3 h 50"/>
                    <a:gd name="T20" fmla="*/ 1 w 45"/>
                    <a:gd name="T21" fmla="*/ 3 h 50"/>
                    <a:gd name="T22" fmla="*/ 2 w 45"/>
                    <a:gd name="T23" fmla="*/ 3 h 50"/>
                    <a:gd name="T24" fmla="*/ 2 w 45"/>
                    <a:gd name="T25" fmla="*/ 3 h 50"/>
                    <a:gd name="T26" fmla="*/ 2 w 45"/>
                    <a:gd name="T27" fmla="*/ 3 h 50"/>
                    <a:gd name="T28" fmla="*/ 2 w 45"/>
                    <a:gd name="T29" fmla="*/ 3 h 50"/>
                    <a:gd name="T30" fmla="*/ 3 w 45"/>
                    <a:gd name="T31" fmla="*/ 3 h 50"/>
                    <a:gd name="T32" fmla="*/ 3 w 45"/>
                    <a:gd name="T33" fmla="*/ 2 h 50"/>
                    <a:gd name="T34" fmla="*/ 3 w 45"/>
                    <a:gd name="T35" fmla="*/ 2 h 50"/>
                    <a:gd name="T36" fmla="*/ 3 w 45"/>
                    <a:gd name="T37" fmla="*/ 2 h 50"/>
                    <a:gd name="T38" fmla="*/ 3 w 45"/>
                    <a:gd name="T39" fmla="*/ 2 h 50"/>
                    <a:gd name="T40" fmla="*/ 3 w 45"/>
                    <a:gd name="T41" fmla="*/ 1 h 50"/>
                    <a:gd name="T42" fmla="*/ 3 w 45"/>
                    <a:gd name="T43" fmla="*/ 1 h 50"/>
                    <a:gd name="T44" fmla="*/ 2 w 45"/>
                    <a:gd name="T45" fmla="*/ 1 h 50"/>
                    <a:gd name="T46" fmla="*/ 2 w 45"/>
                    <a:gd name="T47" fmla="*/ 0 h 50"/>
                    <a:gd name="T48" fmla="*/ 2 w 45"/>
                    <a:gd name="T49" fmla="*/ 1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50"/>
                    <a:gd name="T77" fmla="*/ 45 w 45"/>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50">
                      <a:moveTo>
                        <a:pt x="22" y="14"/>
                      </a:moveTo>
                      <a:lnTo>
                        <a:pt x="18" y="5"/>
                      </a:lnTo>
                      <a:lnTo>
                        <a:pt x="15" y="14"/>
                      </a:lnTo>
                      <a:lnTo>
                        <a:pt x="1" y="5"/>
                      </a:lnTo>
                      <a:lnTo>
                        <a:pt x="10" y="18"/>
                      </a:lnTo>
                      <a:lnTo>
                        <a:pt x="0" y="19"/>
                      </a:lnTo>
                      <a:lnTo>
                        <a:pt x="8" y="26"/>
                      </a:lnTo>
                      <a:lnTo>
                        <a:pt x="0" y="33"/>
                      </a:lnTo>
                      <a:lnTo>
                        <a:pt x="12" y="32"/>
                      </a:lnTo>
                      <a:lnTo>
                        <a:pt x="10" y="40"/>
                      </a:lnTo>
                      <a:lnTo>
                        <a:pt x="16" y="36"/>
                      </a:lnTo>
                      <a:lnTo>
                        <a:pt x="18" y="50"/>
                      </a:lnTo>
                      <a:lnTo>
                        <a:pt x="22" y="34"/>
                      </a:lnTo>
                      <a:lnTo>
                        <a:pt x="27" y="46"/>
                      </a:lnTo>
                      <a:lnTo>
                        <a:pt x="29" y="33"/>
                      </a:lnTo>
                      <a:lnTo>
                        <a:pt x="39" y="41"/>
                      </a:lnTo>
                      <a:lnTo>
                        <a:pt x="36" y="29"/>
                      </a:lnTo>
                      <a:lnTo>
                        <a:pt x="45" y="30"/>
                      </a:lnTo>
                      <a:lnTo>
                        <a:pt x="37" y="23"/>
                      </a:lnTo>
                      <a:lnTo>
                        <a:pt x="44" y="18"/>
                      </a:lnTo>
                      <a:lnTo>
                        <a:pt x="34" y="16"/>
                      </a:lnTo>
                      <a:lnTo>
                        <a:pt x="39" y="10"/>
                      </a:lnTo>
                      <a:lnTo>
                        <a:pt x="29" y="12"/>
                      </a:lnTo>
                      <a:lnTo>
                        <a:pt x="30" y="0"/>
                      </a:lnTo>
                      <a:lnTo>
                        <a:pt x="22" y="14"/>
                      </a:lnTo>
                      <a:close/>
                    </a:path>
                  </a:pathLst>
                </a:custGeom>
                <a:solidFill>
                  <a:srgbClr val="FFDC00"/>
                </a:solidFill>
                <a:ln w="9525">
                  <a:noFill/>
                  <a:round/>
                  <a:headEnd/>
                  <a:tailEnd/>
                </a:ln>
              </p:spPr>
              <p:txBody>
                <a:bodyPr/>
                <a:lstStyle/>
                <a:p>
                  <a:endParaRPr lang="en-US"/>
                </a:p>
              </p:txBody>
            </p:sp>
            <p:sp>
              <p:nvSpPr>
                <p:cNvPr id="2567" name="Freeform 161"/>
                <p:cNvSpPr>
                  <a:spLocks noChangeAspect="1"/>
                </p:cNvSpPr>
                <p:nvPr/>
              </p:nvSpPr>
              <p:spPr bwMode="auto">
                <a:xfrm>
                  <a:off x="3885" y="657"/>
                  <a:ext cx="22" cy="23"/>
                </a:xfrm>
                <a:custGeom>
                  <a:avLst/>
                  <a:gdLst>
                    <a:gd name="T0" fmla="*/ 1 w 44"/>
                    <a:gd name="T1" fmla="*/ 0 h 47"/>
                    <a:gd name="T2" fmla="*/ 1 w 44"/>
                    <a:gd name="T3" fmla="*/ 0 h 47"/>
                    <a:gd name="T4" fmla="*/ 1 w 44"/>
                    <a:gd name="T5" fmla="*/ 0 h 47"/>
                    <a:gd name="T6" fmla="*/ 1 w 44"/>
                    <a:gd name="T7" fmla="*/ 0 h 47"/>
                    <a:gd name="T8" fmla="*/ 1 w 44"/>
                    <a:gd name="T9" fmla="*/ 1 h 47"/>
                    <a:gd name="T10" fmla="*/ 0 w 44"/>
                    <a:gd name="T11" fmla="*/ 1 h 47"/>
                    <a:gd name="T12" fmla="*/ 1 w 44"/>
                    <a:gd name="T13" fmla="*/ 1 h 47"/>
                    <a:gd name="T14" fmla="*/ 0 w 44"/>
                    <a:gd name="T15" fmla="*/ 2 h 47"/>
                    <a:gd name="T16" fmla="*/ 1 w 44"/>
                    <a:gd name="T17" fmla="*/ 1 h 47"/>
                    <a:gd name="T18" fmla="*/ 1 w 44"/>
                    <a:gd name="T19" fmla="*/ 2 h 47"/>
                    <a:gd name="T20" fmla="*/ 1 w 44"/>
                    <a:gd name="T21" fmla="*/ 2 h 47"/>
                    <a:gd name="T22" fmla="*/ 1 w 44"/>
                    <a:gd name="T23" fmla="*/ 2 h 47"/>
                    <a:gd name="T24" fmla="*/ 1 w 44"/>
                    <a:gd name="T25" fmla="*/ 2 h 47"/>
                    <a:gd name="T26" fmla="*/ 1 w 44"/>
                    <a:gd name="T27" fmla="*/ 2 h 47"/>
                    <a:gd name="T28" fmla="*/ 1 w 44"/>
                    <a:gd name="T29" fmla="*/ 2 h 47"/>
                    <a:gd name="T30" fmla="*/ 3 w 44"/>
                    <a:gd name="T31" fmla="*/ 2 h 47"/>
                    <a:gd name="T32" fmla="*/ 3 w 44"/>
                    <a:gd name="T33" fmla="*/ 1 h 47"/>
                    <a:gd name="T34" fmla="*/ 3 w 44"/>
                    <a:gd name="T35" fmla="*/ 1 h 47"/>
                    <a:gd name="T36" fmla="*/ 3 w 44"/>
                    <a:gd name="T37" fmla="*/ 1 h 47"/>
                    <a:gd name="T38" fmla="*/ 3 w 44"/>
                    <a:gd name="T39" fmla="*/ 1 h 47"/>
                    <a:gd name="T40" fmla="*/ 3 w 44"/>
                    <a:gd name="T41" fmla="*/ 0 h 47"/>
                    <a:gd name="T42" fmla="*/ 3 w 44"/>
                    <a:gd name="T43" fmla="*/ 0 h 47"/>
                    <a:gd name="T44" fmla="*/ 1 w 44"/>
                    <a:gd name="T45" fmla="*/ 0 h 47"/>
                    <a:gd name="T46" fmla="*/ 1 w 44"/>
                    <a:gd name="T47" fmla="*/ 0 h 47"/>
                    <a:gd name="T48" fmla="*/ 1 w 44"/>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47"/>
                    <a:gd name="T77" fmla="*/ 44 w 4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47">
                      <a:moveTo>
                        <a:pt x="22" y="13"/>
                      </a:moveTo>
                      <a:lnTo>
                        <a:pt x="16" y="4"/>
                      </a:lnTo>
                      <a:lnTo>
                        <a:pt x="15" y="14"/>
                      </a:lnTo>
                      <a:lnTo>
                        <a:pt x="1" y="4"/>
                      </a:lnTo>
                      <a:lnTo>
                        <a:pt x="10" y="17"/>
                      </a:lnTo>
                      <a:lnTo>
                        <a:pt x="0" y="20"/>
                      </a:lnTo>
                      <a:lnTo>
                        <a:pt x="8" y="25"/>
                      </a:lnTo>
                      <a:lnTo>
                        <a:pt x="0" y="32"/>
                      </a:lnTo>
                      <a:lnTo>
                        <a:pt x="11" y="31"/>
                      </a:lnTo>
                      <a:lnTo>
                        <a:pt x="10" y="38"/>
                      </a:lnTo>
                      <a:lnTo>
                        <a:pt x="15" y="33"/>
                      </a:lnTo>
                      <a:lnTo>
                        <a:pt x="18" y="47"/>
                      </a:lnTo>
                      <a:lnTo>
                        <a:pt x="22" y="32"/>
                      </a:lnTo>
                      <a:lnTo>
                        <a:pt x="26" y="43"/>
                      </a:lnTo>
                      <a:lnTo>
                        <a:pt x="27" y="32"/>
                      </a:lnTo>
                      <a:lnTo>
                        <a:pt x="37" y="39"/>
                      </a:lnTo>
                      <a:lnTo>
                        <a:pt x="34" y="28"/>
                      </a:lnTo>
                      <a:lnTo>
                        <a:pt x="44" y="29"/>
                      </a:lnTo>
                      <a:lnTo>
                        <a:pt x="36" y="22"/>
                      </a:lnTo>
                      <a:lnTo>
                        <a:pt x="43" y="18"/>
                      </a:lnTo>
                      <a:lnTo>
                        <a:pt x="33" y="15"/>
                      </a:lnTo>
                      <a:lnTo>
                        <a:pt x="37" y="10"/>
                      </a:lnTo>
                      <a:lnTo>
                        <a:pt x="29" y="11"/>
                      </a:lnTo>
                      <a:lnTo>
                        <a:pt x="29" y="0"/>
                      </a:lnTo>
                      <a:lnTo>
                        <a:pt x="22" y="13"/>
                      </a:lnTo>
                      <a:close/>
                    </a:path>
                  </a:pathLst>
                </a:custGeom>
                <a:solidFill>
                  <a:srgbClr val="FFE000"/>
                </a:solidFill>
                <a:ln w="9525">
                  <a:noFill/>
                  <a:round/>
                  <a:headEnd/>
                  <a:tailEnd/>
                </a:ln>
              </p:spPr>
              <p:txBody>
                <a:bodyPr/>
                <a:lstStyle/>
                <a:p>
                  <a:endParaRPr lang="en-US"/>
                </a:p>
              </p:txBody>
            </p:sp>
            <p:sp>
              <p:nvSpPr>
                <p:cNvPr id="2568" name="Freeform 162"/>
                <p:cNvSpPr>
                  <a:spLocks noChangeAspect="1"/>
                </p:cNvSpPr>
                <p:nvPr/>
              </p:nvSpPr>
              <p:spPr bwMode="auto">
                <a:xfrm>
                  <a:off x="3886" y="657"/>
                  <a:ext cx="20" cy="22"/>
                </a:xfrm>
                <a:custGeom>
                  <a:avLst/>
                  <a:gdLst>
                    <a:gd name="T0" fmla="*/ 1 w 42"/>
                    <a:gd name="T1" fmla="*/ 1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3 h 44"/>
                    <a:gd name="T20" fmla="*/ 0 w 42"/>
                    <a:gd name="T21" fmla="*/ 1 h 44"/>
                    <a:gd name="T22" fmla="*/ 1 w 42"/>
                    <a:gd name="T23" fmla="*/ 3 h 44"/>
                    <a:gd name="T24" fmla="*/ 1 w 42"/>
                    <a:gd name="T25" fmla="*/ 1 h 44"/>
                    <a:gd name="T26" fmla="*/ 1 w 42"/>
                    <a:gd name="T27" fmla="*/ 3 h 44"/>
                    <a:gd name="T28" fmla="*/ 1 w 42"/>
                    <a:gd name="T29" fmla="*/ 1 h 44"/>
                    <a:gd name="T30" fmla="*/ 2 w 42"/>
                    <a:gd name="T31" fmla="*/ 3 h 44"/>
                    <a:gd name="T32" fmla="*/ 1 w 42"/>
                    <a:gd name="T33" fmla="*/ 1 h 44"/>
                    <a:gd name="T34" fmla="*/ 2 w 42"/>
                    <a:gd name="T35" fmla="*/ 1 h 44"/>
                    <a:gd name="T36" fmla="*/ 2 w 42"/>
                    <a:gd name="T37" fmla="*/ 1 h 44"/>
                    <a:gd name="T38" fmla="*/ 2 w 42"/>
                    <a:gd name="T39" fmla="*/ 1 h 44"/>
                    <a:gd name="T40" fmla="*/ 1 w 42"/>
                    <a:gd name="T41" fmla="*/ 1 h 44"/>
                    <a:gd name="T42" fmla="*/ 2 w 42"/>
                    <a:gd name="T43" fmla="*/ 1 h 44"/>
                    <a:gd name="T44" fmla="*/ 1 w 42"/>
                    <a:gd name="T45" fmla="*/ 1 h 44"/>
                    <a:gd name="T46" fmla="*/ 1 w 42"/>
                    <a:gd name="T47" fmla="*/ 0 h 44"/>
                    <a:gd name="T48" fmla="*/ 1 w 42"/>
                    <a:gd name="T49" fmla="*/ 1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44"/>
                    <a:gd name="T77" fmla="*/ 42 w 4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44">
                      <a:moveTo>
                        <a:pt x="21" y="12"/>
                      </a:moveTo>
                      <a:lnTo>
                        <a:pt x="15" y="4"/>
                      </a:lnTo>
                      <a:lnTo>
                        <a:pt x="14" y="12"/>
                      </a:lnTo>
                      <a:lnTo>
                        <a:pt x="2" y="4"/>
                      </a:lnTo>
                      <a:lnTo>
                        <a:pt x="9" y="15"/>
                      </a:lnTo>
                      <a:lnTo>
                        <a:pt x="0" y="18"/>
                      </a:lnTo>
                      <a:lnTo>
                        <a:pt x="7" y="23"/>
                      </a:lnTo>
                      <a:lnTo>
                        <a:pt x="0" y="29"/>
                      </a:lnTo>
                      <a:lnTo>
                        <a:pt x="11" y="27"/>
                      </a:lnTo>
                      <a:lnTo>
                        <a:pt x="9" y="36"/>
                      </a:lnTo>
                      <a:lnTo>
                        <a:pt x="15" y="31"/>
                      </a:lnTo>
                      <a:lnTo>
                        <a:pt x="17" y="44"/>
                      </a:lnTo>
                      <a:lnTo>
                        <a:pt x="21" y="30"/>
                      </a:lnTo>
                      <a:lnTo>
                        <a:pt x="25" y="40"/>
                      </a:lnTo>
                      <a:lnTo>
                        <a:pt x="26" y="29"/>
                      </a:lnTo>
                      <a:lnTo>
                        <a:pt x="35" y="37"/>
                      </a:lnTo>
                      <a:lnTo>
                        <a:pt x="32" y="26"/>
                      </a:lnTo>
                      <a:lnTo>
                        <a:pt x="42" y="27"/>
                      </a:lnTo>
                      <a:lnTo>
                        <a:pt x="33" y="20"/>
                      </a:lnTo>
                      <a:lnTo>
                        <a:pt x="40" y="16"/>
                      </a:lnTo>
                      <a:lnTo>
                        <a:pt x="32" y="15"/>
                      </a:lnTo>
                      <a:lnTo>
                        <a:pt x="35" y="9"/>
                      </a:lnTo>
                      <a:lnTo>
                        <a:pt x="26" y="11"/>
                      </a:lnTo>
                      <a:lnTo>
                        <a:pt x="28" y="0"/>
                      </a:lnTo>
                      <a:lnTo>
                        <a:pt x="21" y="12"/>
                      </a:lnTo>
                      <a:close/>
                    </a:path>
                  </a:pathLst>
                </a:custGeom>
                <a:solidFill>
                  <a:srgbClr val="FFE300"/>
                </a:solidFill>
                <a:ln w="9525">
                  <a:noFill/>
                  <a:round/>
                  <a:headEnd/>
                  <a:tailEnd/>
                </a:ln>
              </p:spPr>
              <p:txBody>
                <a:bodyPr/>
                <a:lstStyle/>
                <a:p>
                  <a:endParaRPr lang="en-US"/>
                </a:p>
              </p:txBody>
            </p:sp>
            <p:sp>
              <p:nvSpPr>
                <p:cNvPr id="2569" name="Freeform 163"/>
                <p:cNvSpPr>
                  <a:spLocks noChangeAspect="1"/>
                </p:cNvSpPr>
                <p:nvPr/>
              </p:nvSpPr>
              <p:spPr bwMode="auto">
                <a:xfrm>
                  <a:off x="3886" y="658"/>
                  <a:ext cx="20" cy="21"/>
                </a:xfrm>
                <a:custGeom>
                  <a:avLst/>
                  <a:gdLst>
                    <a:gd name="T0" fmla="*/ 2 w 38"/>
                    <a:gd name="T1" fmla="*/ 1 h 42"/>
                    <a:gd name="T2" fmla="*/ 1 w 38"/>
                    <a:gd name="T3" fmla="*/ 1 h 42"/>
                    <a:gd name="T4" fmla="*/ 1 w 38"/>
                    <a:gd name="T5" fmla="*/ 1 h 42"/>
                    <a:gd name="T6" fmla="*/ 1 w 38"/>
                    <a:gd name="T7" fmla="*/ 1 h 42"/>
                    <a:gd name="T8" fmla="*/ 1 w 38"/>
                    <a:gd name="T9" fmla="*/ 1 h 42"/>
                    <a:gd name="T10" fmla="*/ 0 w 38"/>
                    <a:gd name="T11" fmla="*/ 1 h 42"/>
                    <a:gd name="T12" fmla="*/ 1 w 38"/>
                    <a:gd name="T13" fmla="*/ 1 h 42"/>
                    <a:gd name="T14" fmla="*/ 0 w 38"/>
                    <a:gd name="T15" fmla="*/ 1 h 42"/>
                    <a:gd name="T16" fmla="*/ 1 w 38"/>
                    <a:gd name="T17" fmla="*/ 1 h 42"/>
                    <a:gd name="T18" fmla="*/ 1 w 38"/>
                    <a:gd name="T19" fmla="*/ 3 h 42"/>
                    <a:gd name="T20" fmla="*/ 1 w 38"/>
                    <a:gd name="T21" fmla="*/ 1 h 42"/>
                    <a:gd name="T22" fmla="*/ 1 w 38"/>
                    <a:gd name="T23" fmla="*/ 3 h 42"/>
                    <a:gd name="T24" fmla="*/ 2 w 38"/>
                    <a:gd name="T25" fmla="*/ 1 h 42"/>
                    <a:gd name="T26" fmla="*/ 2 w 38"/>
                    <a:gd name="T27" fmla="*/ 3 h 42"/>
                    <a:gd name="T28" fmla="*/ 2 w 38"/>
                    <a:gd name="T29" fmla="*/ 1 h 42"/>
                    <a:gd name="T30" fmla="*/ 2 w 38"/>
                    <a:gd name="T31" fmla="*/ 3 h 42"/>
                    <a:gd name="T32" fmla="*/ 2 w 38"/>
                    <a:gd name="T33" fmla="*/ 1 h 42"/>
                    <a:gd name="T34" fmla="*/ 3 w 38"/>
                    <a:gd name="T35" fmla="*/ 1 h 42"/>
                    <a:gd name="T36" fmla="*/ 2 w 38"/>
                    <a:gd name="T37" fmla="*/ 1 h 42"/>
                    <a:gd name="T38" fmla="*/ 3 w 38"/>
                    <a:gd name="T39" fmla="*/ 1 h 42"/>
                    <a:gd name="T40" fmla="*/ 2 w 38"/>
                    <a:gd name="T41" fmla="*/ 1 h 42"/>
                    <a:gd name="T42" fmla="*/ 3 w 38"/>
                    <a:gd name="T43" fmla="*/ 1 h 42"/>
                    <a:gd name="T44" fmla="*/ 2 w 38"/>
                    <a:gd name="T45" fmla="*/ 1 h 42"/>
                    <a:gd name="T46" fmla="*/ 2 w 38"/>
                    <a:gd name="T47" fmla="*/ 0 h 42"/>
                    <a:gd name="T48" fmla="*/ 2 w 38"/>
                    <a:gd name="T49" fmla="*/ 1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42"/>
                    <a:gd name="T77" fmla="*/ 38 w 38"/>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42">
                      <a:moveTo>
                        <a:pt x="19" y="11"/>
                      </a:moveTo>
                      <a:lnTo>
                        <a:pt x="15" y="4"/>
                      </a:lnTo>
                      <a:lnTo>
                        <a:pt x="12" y="12"/>
                      </a:lnTo>
                      <a:lnTo>
                        <a:pt x="1" y="4"/>
                      </a:lnTo>
                      <a:lnTo>
                        <a:pt x="8" y="15"/>
                      </a:lnTo>
                      <a:lnTo>
                        <a:pt x="0" y="17"/>
                      </a:lnTo>
                      <a:lnTo>
                        <a:pt x="7" y="22"/>
                      </a:lnTo>
                      <a:lnTo>
                        <a:pt x="0" y="28"/>
                      </a:lnTo>
                      <a:lnTo>
                        <a:pt x="9" y="26"/>
                      </a:lnTo>
                      <a:lnTo>
                        <a:pt x="8" y="33"/>
                      </a:lnTo>
                      <a:lnTo>
                        <a:pt x="13" y="29"/>
                      </a:lnTo>
                      <a:lnTo>
                        <a:pt x="15" y="42"/>
                      </a:lnTo>
                      <a:lnTo>
                        <a:pt x="19" y="29"/>
                      </a:lnTo>
                      <a:lnTo>
                        <a:pt x="23" y="37"/>
                      </a:lnTo>
                      <a:lnTo>
                        <a:pt x="24" y="28"/>
                      </a:lnTo>
                      <a:lnTo>
                        <a:pt x="31" y="35"/>
                      </a:lnTo>
                      <a:lnTo>
                        <a:pt x="30" y="25"/>
                      </a:lnTo>
                      <a:lnTo>
                        <a:pt x="38" y="25"/>
                      </a:lnTo>
                      <a:lnTo>
                        <a:pt x="31" y="19"/>
                      </a:lnTo>
                      <a:lnTo>
                        <a:pt x="37" y="15"/>
                      </a:lnTo>
                      <a:lnTo>
                        <a:pt x="29" y="14"/>
                      </a:lnTo>
                      <a:lnTo>
                        <a:pt x="33" y="8"/>
                      </a:lnTo>
                      <a:lnTo>
                        <a:pt x="24" y="10"/>
                      </a:lnTo>
                      <a:lnTo>
                        <a:pt x="26" y="0"/>
                      </a:lnTo>
                      <a:lnTo>
                        <a:pt x="19" y="11"/>
                      </a:lnTo>
                      <a:close/>
                    </a:path>
                  </a:pathLst>
                </a:custGeom>
                <a:solidFill>
                  <a:srgbClr val="FFE600"/>
                </a:solidFill>
                <a:ln w="9525">
                  <a:noFill/>
                  <a:round/>
                  <a:headEnd/>
                  <a:tailEnd/>
                </a:ln>
              </p:spPr>
              <p:txBody>
                <a:bodyPr/>
                <a:lstStyle/>
                <a:p>
                  <a:endParaRPr lang="en-US"/>
                </a:p>
              </p:txBody>
            </p:sp>
            <p:sp>
              <p:nvSpPr>
                <p:cNvPr id="2570" name="Freeform 164"/>
                <p:cNvSpPr>
                  <a:spLocks noChangeAspect="1"/>
                </p:cNvSpPr>
                <p:nvPr/>
              </p:nvSpPr>
              <p:spPr bwMode="auto">
                <a:xfrm>
                  <a:off x="3887" y="659"/>
                  <a:ext cx="18" cy="19"/>
                </a:xfrm>
                <a:custGeom>
                  <a:avLst/>
                  <a:gdLst>
                    <a:gd name="T0" fmla="*/ 1 w 36"/>
                    <a:gd name="T1" fmla="*/ 0 h 39"/>
                    <a:gd name="T2" fmla="*/ 1 w 36"/>
                    <a:gd name="T3" fmla="*/ 0 h 39"/>
                    <a:gd name="T4" fmla="*/ 1 w 36"/>
                    <a:gd name="T5" fmla="*/ 0 h 39"/>
                    <a:gd name="T6" fmla="*/ 1 w 36"/>
                    <a:gd name="T7" fmla="*/ 0 h 39"/>
                    <a:gd name="T8" fmla="*/ 1 w 36"/>
                    <a:gd name="T9" fmla="*/ 0 h 39"/>
                    <a:gd name="T10" fmla="*/ 0 w 36"/>
                    <a:gd name="T11" fmla="*/ 1 h 39"/>
                    <a:gd name="T12" fmla="*/ 1 w 36"/>
                    <a:gd name="T13" fmla="*/ 1 h 39"/>
                    <a:gd name="T14" fmla="*/ 0 w 36"/>
                    <a:gd name="T15" fmla="*/ 1 h 39"/>
                    <a:gd name="T16" fmla="*/ 1 w 36"/>
                    <a:gd name="T17" fmla="*/ 1 h 39"/>
                    <a:gd name="T18" fmla="*/ 1 w 36"/>
                    <a:gd name="T19" fmla="*/ 2 h 39"/>
                    <a:gd name="T20" fmla="*/ 1 w 36"/>
                    <a:gd name="T21" fmla="*/ 1 h 39"/>
                    <a:gd name="T22" fmla="*/ 1 w 36"/>
                    <a:gd name="T23" fmla="*/ 2 h 39"/>
                    <a:gd name="T24" fmla="*/ 1 w 36"/>
                    <a:gd name="T25" fmla="*/ 1 h 39"/>
                    <a:gd name="T26" fmla="*/ 1 w 36"/>
                    <a:gd name="T27" fmla="*/ 2 h 39"/>
                    <a:gd name="T28" fmla="*/ 1 w 36"/>
                    <a:gd name="T29" fmla="*/ 1 h 39"/>
                    <a:gd name="T30" fmla="*/ 1 w 36"/>
                    <a:gd name="T31" fmla="*/ 2 h 39"/>
                    <a:gd name="T32" fmla="*/ 1 w 36"/>
                    <a:gd name="T33" fmla="*/ 1 h 39"/>
                    <a:gd name="T34" fmla="*/ 2 w 36"/>
                    <a:gd name="T35" fmla="*/ 1 h 39"/>
                    <a:gd name="T36" fmla="*/ 1 w 36"/>
                    <a:gd name="T37" fmla="*/ 1 h 39"/>
                    <a:gd name="T38" fmla="*/ 2 w 36"/>
                    <a:gd name="T39" fmla="*/ 0 h 39"/>
                    <a:gd name="T40" fmla="*/ 1 w 36"/>
                    <a:gd name="T41" fmla="*/ 0 h 39"/>
                    <a:gd name="T42" fmla="*/ 1 w 36"/>
                    <a:gd name="T43" fmla="*/ 0 h 39"/>
                    <a:gd name="T44" fmla="*/ 1 w 36"/>
                    <a:gd name="T45" fmla="*/ 0 h 39"/>
                    <a:gd name="T46" fmla="*/ 1 w 36"/>
                    <a:gd name="T47" fmla="*/ 0 h 39"/>
                    <a:gd name="T48" fmla="*/ 1 w 36"/>
                    <a:gd name="T49" fmla="*/ 0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
                    <a:gd name="T76" fmla="*/ 0 h 39"/>
                    <a:gd name="T77" fmla="*/ 36 w 3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 h="39">
                      <a:moveTo>
                        <a:pt x="18" y="11"/>
                      </a:moveTo>
                      <a:lnTo>
                        <a:pt x="14" y="5"/>
                      </a:lnTo>
                      <a:lnTo>
                        <a:pt x="12" y="11"/>
                      </a:lnTo>
                      <a:lnTo>
                        <a:pt x="1" y="5"/>
                      </a:lnTo>
                      <a:lnTo>
                        <a:pt x="8" y="14"/>
                      </a:lnTo>
                      <a:lnTo>
                        <a:pt x="0" y="16"/>
                      </a:lnTo>
                      <a:lnTo>
                        <a:pt x="7" y="21"/>
                      </a:lnTo>
                      <a:lnTo>
                        <a:pt x="0" y="27"/>
                      </a:lnTo>
                      <a:lnTo>
                        <a:pt x="10" y="25"/>
                      </a:lnTo>
                      <a:lnTo>
                        <a:pt x="8" y="32"/>
                      </a:lnTo>
                      <a:lnTo>
                        <a:pt x="12" y="28"/>
                      </a:lnTo>
                      <a:lnTo>
                        <a:pt x="14" y="39"/>
                      </a:lnTo>
                      <a:lnTo>
                        <a:pt x="18" y="27"/>
                      </a:lnTo>
                      <a:lnTo>
                        <a:pt x="22" y="35"/>
                      </a:lnTo>
                      <a:lnTo>
                        <a:pt x="23" y="27"/>
                      </a:lnTo>
                      <a:lnTo>
                        <a:pt x="30" y="32"/>
                      </a:lnTo>
                      <a:lnTo>
                        <a:pt x="28" y="24"/>
                      </a:lnTo>
                      <a:lnTo>
                        <a:pt x="36" y="24"/>
                      </a:lnTo>
                      <a:lnTo>
                        <a:pt x="29" y="18"/>
                      </a:lnTo>
                      <a:lnTo>
                        <a:pt x="35" y="14"/>
                      </a:lnTo>
                      <a:lnTo>
                        <a:pt x="28" y="13"/>
                      </a:lnTo>
                      <a:lnTo>
                        <a:pt x="30" y="9"/>
                      </a:lnTo>
                      <a:lnTo>
                        <a:pt x="23" y="10"/>
                      </a:lnTo>
                      <a:lnTo>
                        <a:pt x="23" y="0"/>
                      </a:lnTo>
                      <a:lnTo>
                        <a:pt x="18" y="11"/>
                      </a:lnTo>
                      <a:close/>
                    </a:path>
                  </a:pathLst>
                </a:custGeom>
                <a:solidFill>
                  <a:srgbClr val="FFE900"/>
                </a:solidFill>
                <a:ln w="9525">
                  <a:noFill/>
                  <a:round/>
                  <a:headEnd/>
                  <a:tailEnd/>
                </a:ln>
              </p:spPr>
              <p:txBody>
                <a:bodyPr/>
                <a:lstStyle/>
                <a:p>
                  <a:endParaRPr lang="en-US"/>
                </a:p>
              </p:txBody>
            </p:sp>
            <p:sp>
              <p:nvSpPr>
                <p:cNvPr id="2571" name="Freeform 165"/>
                <p:cNvSpPr>
                  <a:spLocks noChangeAspect="1"/>
                </p:cNvSpPr>
                <p:nvPr/>
              </p:nvSpPr>
              <p:spPr bwMode="auto">
                <a:xfrm>
                  <a:off x="3888" y="659"/>
                  <a:ext cx="16" cy="18"/>
                </a:xfrm>
                <a:custGeom>
                  <a:avLst/>
                  <a:gdLst>
                    <a:gd name="T0" fmla="*/ 1 w 34"/>
                    <a:gd name="T1" fmla="*/ 1 h 36"/>
                    <a:gd name="T2" fmla="*/ 0 w 34"/>
                    <a:gd name="T3" fmla="*/ 1 h 36"/>
                    <a:gd name="T4" fmla="*/ 0 w 34"/>
                    <a:gd name="T5" fmla="*/ 1 h 36"/>
                    <a:gd name="T6" fmla="*/ 0 w 34"/>
                    <a:gd name="T7" fmla="*/ 1 h 36"/>
                    <a:gd name="T8" fmla="*/ 0 w 34"/>
                    <a:gd name="T9" fmla="*/ 1 h 36"/>
                    <a:gd name="T10" fmla="*/ 0 w 34"/>
                    <a:gd name="T11" fmla="*/ 1 h 36"/>
                    <a:gd name="T12" fmla="*/ 0 w 34"/>
                    <a:gd name="T13" fmla="*/ 1 h 36"/>
                    <a:gd name="T14" fmla="*/ 0 w 34"/>
                    <a:gd name="T15" fmla="*/ 1 h 36"/>
                    <a:gd name="T16" fmla="*/ 0 w 34"/>
                    <a:gd name="T17" fmla="*/ 1 h 36"/>
                    <a:gd name="T18" fmla="*/ 0 w 34"/>
                    <a:gd name="T19" fmla="*/ 1 h 36"/>
                    <a:gd name="T20" fmla="*/ 0 w 34"/>
                    <a:gd name="T21" fmla="*/ 1 h 36"/>
                    <a:gd name="T22" fmla="*/ 0 w 34"/>
                    <a:gd name="T23" fmla="*/ 2 h 36"/>
                    <a:gd name="T24" fmla="*/ 1 w 34"/>
                    <a:gd name="T25" fmla="*/ 1 h 36"/>
                    <a:gd name="T26" fmla="*/ 1 w 34"/>
                    <a:gd name="T27" fmla="*/ 2 h 36"/>
                    <a:gd name="T28" fmla="*/ 1 w 34"/>
                    <a:gd name="T29" fmla="*/ 1 h 36"/>
                    <a:gd name="T30" fmla="*/ 1 w 34"/>
                    <a:gd name="T31" fmla="*/ 1 h 36"/>
                    <a:gd name="T32" fmla="*/ 1 w 34"/>
                    <a:gd name="T33" fmla="*/ 1 h 36"/>
                    <a:gd name="T34" fmla="*/ 2 w 34"/>
                    <a:gd name="T35" fmla="*/ 1 h 36"/>
                    <a:gd name="T36" fmla="*/ 1 w 34"/>
                    <a:gd name="T37" fmla="*/ 1 h 36"/>
                    <a:gd name="T38" fmla="*/ 1 w 34"/>
                    <a:gd name="T39" fmla="*/ 1 h 36"/>
                    <a:gd name="T40" fmla="*/ 1 w 34"/>
                    <a:gd name="T41" fmla="*/ 1 h 36"/>
                    <a:gd name="T42" fmla="*/ 1 w 34"/>
                    <a:gd name="T43" fmla="*/ 1 h 36"/>
                    <a:gd name="T44" fmla="*/ 1 w 34"/>
                    <a:gd name="T45" fmla="*/ 1 h 36"/>
                    <a:gd name="T46" fmla="*/ 1 w 34"/>
                    <a:gd name="T47" fmla="*/ 0 h 36"/>
                    <a:gd name="T48" fmla="*/ 1 w 34"/>
                    <a:gd name="T49" fmla="*/ 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36"/>
                    <a:gd name="T77" fmla="*/ 34 w 34"/>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36">
                      <a:moveTo>
                        <a:pt x="17" y="9"/>
                      </a:moveTo>
                      <a:lnTo>
                        <a:pt x="13" y="4"/>
                      </a:lnTo>
                      <a:lnTo>
                        <a:pt x="11" y="9"/>
                      </a:lnTo>
                      <a:lnTo>
                        <a:pt x="0" y="4"/>
                      </a:lnTo>
                      <a:lnTo>
                        <a:pt x="7" y="12"/>
                      </a:lnTo>
                      <a:lnTo>
                        <a:pt x="0" y="14"/>
                      </a:lnTo>
                      <a:lnTo>
                        <a:pt x="6" y="19"/>
                      </a:lnTo>
                      <a:lnTo>
                        <a:pt x="0" y="23"/>
                      </a:lnTo>
                      <a:lnTo>
                        <a:pt x="9" y="23"/>
                      </a:lnTo>
                      <a:lnTo>
                        <a:pt x="7" y="29"/>
                      </a:lnTo>
                      <a:lnTo>
                        <a:pt x="11" y="26"/>
                      </a:lnTo>
                      <a:lnTo>
                        <a:pt x="13" y="36"/>
                      </a:lnTo>
                      <a:lnTo>
                        <a:pt x="17" y="25"/>
                      </a:lnTo>
                      <a:lnTo>
                        <a:pt x="21" y="33"/>
                      </a:lnTo>
                      <a:lnTo>
                        <a:pt x="21" y="23"/>
                      </a:lnTo>
                      <a:lnTo>
                        <a:pt x="28" y="30"/>
                      </a:lnTo>
                      <a:lnTo>
                        <a:pt x="27" y="21"/>
                      </a:lnTo>
                      <a:lnTo>
                        <a:pt x="34" y="22"/>
                      </a:lnTo>
                      <a:lnTo>
                        <a:pt x="27" y="18"/>
                      </a:lnTo>
                      <a:lnTo>
                        <a:pt x="32" y="14"/>
                      </a:lnTo>
                      <a:lnTo>
                        <a:pt x="25" y="12"/>
                      </a:lnTo>
                      <a:lnTo>
                        <a:pt x="28" y="7"/>
                      </a:lnTo>
                      <a:lnTo>
                        <a:pt x="22" y="8"/>
                      </a:lnTo>
                      <a:lnTo>
                        <a:pt x="22" y="0"/>
                      </a:lnTo>
                      <a:lnTo>
                        <a:pt x="17" y="9"/>
                      </a:lnTo>
                      <a:close/>
                    </a:path>
                  </a:pathLst>
                </a:custGeom>
                <a:solidFill>
                  <a:srgbClr val="FFEC00"/>
                </a:solidFill>
                <a:ln w="9525">
                  <a:noFill/>
                  <a:round/>
                  <a:headEnd/>
                  <a:tailEnd/>
                </a:ln>
              </p:spPr>
              <p:txBody>
                <a:bodyPr/>
                <a:lstStyle/>
                <a:p>
                  <a:endParaRPr lang="en-US"/>
                </a:p>
              </p:txBody>
            </p:sp>
            <p:sp>
              <p:nvSpPr>
                <p:cNvPr id="2572" name="Freeform 166"/>
                <p:cNvSpPr>
                  <a:spLocks noChangeAspect="1"/>
                </p:cNvSpPr>
                <p:nvPr/>
              </p:nvSpPr>
              <p:spPr bwMode="auto">
                <a:xfrm>
                  <a:off x="3888" y="660"/>
                  <a:ext cx="16" cy="17"/>
                </a:xfrm>
                <a:custGeom>
                  <a:avLst/>
                  <a:gdLst>
                    <a:gd name="T0" fmla="*/ 1 w 30"/>
                    <a:gd name="T1" fmla="*/ 1 h 33"/>
                    <a:gd name="T2" fmla="*/ 1 w 30"/>
                    <a:gd name="T3" fmla="*/ 1 h 33"/>
                    <a:gd name="T4" fmla="*/ 1 w 30"/>
                    <a:gd name="T5" fmla="*/ 1 h 33"/>
                    <a:gd name="T6" fmla="*/ 0 w 30"/>
                    <a:gd name="T7" fmla="*/ 1 h 33"/>
                    <a:gd name="T8" fmla="*/ 1 w 30"/>
                    <a:gd name="T9" fmla="*/ 1 h 33"/>
                    <a:gd name="T10" fmla="*/ 0 w 30"/>
                    <a:gd name="T11" fmla="*/ 1 h 33"/>
                    <a:gd name="T12" fmla="*/ 1 w 30"/>
                    <a:gd name="T13" fmla="*/ 2 h 33"/>
                    <a:gd name="T14" fmla="*/ 0 w 30"/>
                    <a:gd name="T15" fmla="*/ 2 h 33"/>
                    <a:gd name="T16" fmla="*/ 1 w 30"/>
                    <a:gd name="T17" fmla="*/ 2 h 33"/>
                    <a:gd name="T18" fmla="*/ 1 w 30"/>
                    <a:gd name="T19" fmla="*/ 2 h 33"/>
                    <a:gd name="T20" fmla="*/ 1 w 30"/>
                    <a:gd name="T21" fmla="*/ 2 h 33"/>
                    <a:gd name="T22" fmla="*/ 1 w 30"/>
                    <a:gd name="T23" fmla="*/ 3 h 33"/>
                    <a:gd name="T24" fmla="*/ 1 w 30"/>
                    <a:gd name="T25" fmla="*/ 2 h 33"/>
                    <a:gd name="T26" fmla="*/ 2 w 30"/>
                    <a:gd name="T27" fmla="*/ 2 h 33"/>
                    <a:gd name="T28" fmla="*/ 2 w 30"/>
                    <a:gd name="T29" fmla="*/ 2 h 33"/>
                    <a:gd name="T30" fmla="*/ 2 w 30"/>
                    <a:gd name="T31" fmla="*/ 2 h 33"/>
                    <a:gd name="T32" fmla="*/ 2 w 30"/>
                    <a:gd name="T33" fmla="*/ 2 h 33"/>
                    <a:gd name="T34" fmla="*/ 3 w 30"/>
                    <a:gd name="T35" fmla="*/ 2 h 33"/>
                    <a:gd name="T36" fmla="*/ 2 w 30"/>
                    <a:gd name="T37" fmla="*/ 2 h 33"/>
                    <a:gd name="T38" fmla="*/ 2 w 30"/>
                    <a:gd name="T39" fmla="*/ 1 h 33"/>
                    <a:gd name="T40" fmla="*/ 2 w 30"/>
                    <a:gd name="T41" fmla="*/ 1 h 33"/>
                    <a:gd name="T42" fmla="*/ 2 w 30"/>
                    <a:gd name="T43" fmla="*/ 1 h 33"/>
                    <a:gd name="T44" fmla="*/ 2 w 30"/>
                    <a:gd name="T45" fmla="*/ 1 h 33"/>
                    <a:gd name="T46" fmla="*/ 2 w 30"/>
                    <a:gd name="T47" fmla="*/ 0 h 33"/>
                    <a:gd name="T48" fmla="*/ 1 w 30"/>
                    <a:gd name="T49" fmla="*/ 1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33"/>
                    <a:gd name="T77" fmla="*/ 30 w 30"/>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33">
                      <a:moveTo>
                        <a:pt x="15" y="8"/>
                      </a:moveTo>
                      <a:lnTo>
                        <a:pt x="11" y="3"/>
                      </a:lnTo>
                      <a:lnTo>
                        <a:pt x="9" y="10"/>
                      </a:lnTo>
                      <a:lnTo>
                        <a:pt x="0" y="3"/>
                      </a:lnTo>
                      <a:lnTo>
                        <a:pt x="7" y="11"/>
                      </a:lnTo>
                      <a:lnTo>
                        <a:pt x="0" y="14"/>
                      </a:lnTo>
                      <a:lnTo>
                        <a:pt x="5" y="18"/>
                      </a:lnTo>
                      <a:lnTo>
                        <a:pt x="0" y="22"/>
                      </a:lnTo>
                      <a:lnTo>
                        <a:pt x="8" y="21"/>
                      </a:lnTo>
                      <a:lnTo>
                        <a:pt x="7" y="26"/>
                      </a:lnTo>
                      <a:lnTo>
                        <a:pt x="11" y="24"/>
                      </a:lnTo>
                      <a:lnTo>
                        <a:pt x="12" y="33"/>
                      </a:lnTo>
                      <a:lnTo>
                        <a:pt x="15" y="22"/>
                      </a:lnTo>
                      <a:lnTo>
                        <a:pt x="18" y="31"/>
                      </a:lnTo>
                      <a:lnTo>
                        <a:pt x="19" y="22"/>
                      </a:lnTo>
                      <a:lnTo>
                        <a:pt x="25" y="28"/>
                      </a:lnTo>
                      <a:lnTo>
                        <a:pt x="23" y="20"/>
                      </a:lnTo>
                      <a:lnTo>
                        <a:pt x="30" y="21"/>
                      </a:lnTo>
                      <a:lnTo>
                        <a:pt x="25" y="17"/>
                      </a:lnTo>
                      <a:lnTo>
                        <a:pt x="29" y="13"/>
                      </a:lnTo>
                      <a:lnTo>
                        <a:pt x="23" y="11"/>
                      </a:lnTo>
                      <a:lnTo>
                        <a:pt x="26" y="7"/>
                      </a:lnTo>
                      <a:lnTo>
                        <a:pt x="19" y="8"/>
                      </a:lnTo>
                      <a:lnTo>
                        <a:pt x="20" y="0"/>
                      </a:lnTo>
                      <a:lnTo>
                        <a:pt x="15" y="8"/>
                      </a:lnTo>
                      <a:close/>
                    </a:path>
                  </a:pathLst>
                </a:custGeom>
                <a:solidFill>
                  <a:srgbClr val="FFEE00"/>
                </a:solidFill>
                <a:ln w="9525">
                  <a:noFill/>
                  <a:round/>
                  <a:headEnd/>
                  <a:tailEnd/>
                </a:ln>
              </p:spPr>
              <p:txBody>
                <a:bodyPr/>
                <a:lstStyle/>
                <a:p>
                  <a:endParaRPr lang="en-US"/>
                </a:p>
              </p:txBody>
            </p:sp>
            <p:sp>
              <p:nvSpPr>
                <p:cNvPr id="2573" name="Freeform 167"/>
                <p:cNvSpPr>
                  <a:spLocks noChangeAspect="1"/>
                </p:cNvSpPr>
                <p:nvPr/>
              </p:nvSpPr>
              <p:spPr bwMode="auto">
                <a:xfrm>
                  <a:off x="3889" y="661"/>
                  <a:ext cx="14" cy="15"/>
                </a:xfrm>
                <a:custGeom>
                  <a:avLst/>
                  <a:gdLst>
                    <a:gd name="T0" fmla="*/ 1 w 28"/>
                    <a:gd name="T1" fmla="*/ 1 h 30"/>
                    <a:gd name="T2" fmla="*/ 1 w 28"/>
                    <a:gd name="T3" fmla="*/ 1 h 30"/>
                    <a:gd name="T4" fmla="*/ 1 w 28"/>
                    <a:gd name="T5" fmla="*/ 1 h 30"/>
                    <a:gd name="T6" fmla="*/ 0 w 28"/>
                    <a:gd name="T7" fmla="*/ 1 h 30"/>
                    <a:gd name="T8" fmla="*/ 1 w 28"/>
                    <a:gd name="T9" fmla="*/ 1 h 30"/>
                    <a:gd name="T10" fmla="*/ 0 w 28"/>
                    <a:gd name="T11" fmla="*/ 1 h 30"/>
                    <a:gd name="T12" fmla="*/ 1 w 28"/>
                    <a:gd name="T13" fmla="*/ 1 h 30"/>
                    <a:gd name="T14" fmla="*/ 0 w 28"/>
                    <a:gd name="T15" fmla="*/ 2 h 30"/>
                    <a:gd name="T16" fmla="*/ 1 w 28"/>
                    <a:gd name="T17" fmla="*/ 2 h 30"/>
                    <a:gd name="T18" fmla="*/ 1 w 28"/>
                    <a:gd name="T19" fmla="*/ 2 h 30"/>
                    <a:gd name="T20" fmla="*/ 1 w 28"/>
                    <a:gd name="T21" fmla="*/ 2 h 30"/>
                    <a:gd name="T22" fmla="*/ 1 w 28"/>
                    <a:gd name="T23" fmla="*/ 2 h 30"/>
                    <a:gd name="T24" fmla="*/ 1 w 28"/>
                    <a:gd name="T25" fmla="*/ 2 h 30"/>
                    <a:gd name="T26" fmla="*/ 2 w 28"/>
                    <a:gd name="T27" fmla="*/ 2 h 30"/>
                    <a:gd name="T28" fmla="*/ 2 w 28"/>
                    <a:gd name="T29" fmla="*/ 2 h 30"/>
                    <a:gd name="T30" fmla="*/ 2 w 28"/>
                    <a:gd name="T31" fmla="*/ 2 h 30"/>
                    <a:gd name="T32" fmla="*/ 2 w 28"/>
                    <a:gd name="T33" fmla="*/ 2 h 30"/>
                    <a:gd name="T34" fmla="*/ 2 w 28"/>
                    <a:gd name="T35" fmla="*/ 2 h 30"/>
                    <a:gd name="T36" fmla="*/ 2 w 28"/>
                    <a:gd name="T37" fmla="*/ 1 h 30"/>
                    <a:gd name="T38" fmla="*/ 2 w 28"/>
                    <a:gd name="T39" fmla="*/ 1 h 30"/>
                    <a:gd name="T40" fmla="*/ 2 w 28"/>
                    <a:gd name="T41" fmla="*/ 1 h 30"/>
                    <a:gd name="T42" fmla="*/ 2 w 28"/>
                    <a:gd name="T43" fmla="*/ 1 h 30"/>
                    <a:gd name="T44" fmla="*/ 2 w 28"/>
                    <a:gd name="T45" fmla="*/ 1 h 30"/>
                    <a:gd name="T46" fmla="*/ 2 w 28"/>
                    <a:gd name="T47" fmla="*/ 0 h 30"/>
                    <a:gd name="T48" fmla="*/ 1 w 28"/>
                    <a:gd name="T49" fmla="*/ 1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30"/>
                    <a:gd name="T77" fmla="*/ 28 w 28"/>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30">
                      <a:moveTo>
                        <a:pt x="14" y="8"/>
                      </a:moveTo>
                      <a:lnTo>
                        <a:pt x="11" y="2"/>
                      </a:lnTo>
                      <a:lnTo>
                        <a:pt x="10" y="8"/>
                      </a:lnTo>
                      <a:lnTo>
                        <a:pt x="0" y="2"/>
                      </a:lnTo>
                      <a:lnTo>
                        <a:pt x="6" y="11"/>
                      </a:lnTo>
                      <a:lnTo>
                        <a:pt x="0" y="12"/>
                      </a:lnTo>
                      <a:lnTo>
                        <a:pt x="6" y="16"/>
                      </a:lnTo>
                      <a:lnTo>
                        <a:pt x="0" y="20"/>
                      </a:lnTo>
                      <a:lnTo>
                        <a:pt x="7" y="19"/>
                      </a:lnTo>
                      <a:lnTo>
                        <a:pt x="6" y="24"/>
                      </a:lnTo>
                      <a:lnTo>
                        <a:pt x="10" y="22"/>
                      </a:lnTo>
                      <a:lnTo>
                        <a:pt x="11" y="30"/>
                      </a:lnTo>
                      <a:lnTo>
                        <a:pt x="14" y="20"/>
                      </a:lnTo>
                      <a:lnTo>
                        <a:pt x="17" y="27"/>
                      </a:lnTo>
                      <a:lnTo>
                        <a:pt x="18" y="20"/>
                      </a:lnTo>
                      <a:lnTo>
                        <a:pt x="24" y="24"/>
                      </a:lnTo>
                      <a:lnTo>
                        <a:pt x="21" y="18"/>
                      </a:lnTo>
                      <a:lnTo>
                        <a:pt x="28" y="18"/>
                      </a:lnTo>
                      <a:lnTo>
                        <a:pt x="22" y="15"/>
                      </a:lnTo>
                      <a:lnTo>
                        <a:pt x="26" y="11"/>
                      </a:lnTo>
                      <a:lnTo>
                        <a:pt x="21" y="9"/>
                      </a:lnTo>
                      <a:lnTo>
                        <a:pt x="24" y="5"/>
                      </a:lnTo>
                      <a:lnTo>
                        <a:pt x="18" y="6"/>
                      </a:lnTo>
                      <a:lnTo>
                        <a:pt x="18" y="0"/>
                      </a:lnTo>
                      <a:lnTo>
                        <a:pt x="14" y="8"/>
                      </a:lnTo>
                      <a:close/>
                    </a:path>
                  </a:pathLst>
                </a:custGeom>
                <a:solidFill>
                  <a:srgbClr val="FFF100"/>
                </a:solidFill>
                <a:ln w="9525">
                  <a:noFill/>
                  <a:round/>
                  <a:headEnd/>
                  <a:tailEnd/>
                </a:ln>
              </p:spPr>
              <p:txBody>
                <a:bodyPr/>
                <a:lstStyle/>
                <a:p>
                  <a:endParaRPr lang="en-US"/>
                </a:p>
              </p:txBody>
            </p:sp>
            <p:sp>
              <p:nvSpPr>
                <p:cNvPr id="2574" name="Freeform 168"/>
                <p:cNvSpPr>
                  <a:spLocks noChangeAspect="1"/>
                </p:cNvSpPr>
                <p:nvPr/>
              </p:nvSpPr>
              <p:spPr bwMode="auto">
                <a:xfrm>
                  <a:off x="3890" y="661"/>
                  <a:ext cx="13" cy="14"/>
                </a:xfrm>
                <a:custGeom>
                  <a:avLst/>
                  <a:gdLst>
                    <a:gd name="T0" fmla="*/ 1 w 26"/>
                    <a:gd name="T1" fmla="*/ 1 h 28"/>
                    <a:gd name="T2" fmla="*/ 1 w 26"/>
                    <a:gd name="T3" fmla="*/ 1 h 28"/>
                    <a:gd name="T4" fmla="*/ 1 w 26"/>
                    <a:gd name="T5" fmla="*/ 1 h 28"/>
                    <a:gd name="T6" fmla="*/ 0 w 26"/>
                    <a:gd name="T7" fmla="*/ 1 h 28"/>
                    <a:gd name="T8" fmla="*/ 1 w 26"/>
                    <a:gd name="T9" fmla="*/ 1 h 28"/>
                    <a:gd name="T10" fmla="*/ 0 w 26"/>
                    <a:gd name="T11" fmla="*/ 1 h 28"/>
                    <a:gd name="T12" fmla="*/ 1 w 26"/>
                    <a:gd name="T13" fmla="*/ 1 h 28"/>
                    <a:gd name="T14" fmla="*/ 0 w 26"/>
                    <a:gd name="T15" fmla="*/ 2 h 28"/>
                    <a:gd name="T16" fmla="*/ 1 w 26"/>
                    <a:gd name="T17" fmla="*/ 2 h 28"/>
                    <a:gd name="T18" fmla="*/ 1 w 26"/>
                    <a:gd name="T19" fmla="*/ 2 h 28"/>
                    <a:gd name="T20" fmla="*/ 1 w 26"/>
                    <a:gd name="T21" fmla="*/ 2 h 28"/>
                    <a:gd name="T22" fmla="*/ 1 w 26"/>
                    <a:gd name="T23" fmla="*/ 2 h 28"/>
                    <a:gd name="T24" fmla="*/ 1 w 26"/>
                    <a:gd name="T25" fmla="*/ 2 h 28"/>
                    <a:gd name="T26" fmla="*/ 1 w 26"/>
                    <a:gd name="T27" fmla="*/ 2 h 28"/>
                    <a:gd name="T28" fmla="*/ 1 w 26"/>
                    <a:gd name="T29" fmla="*/ 2 h 28"/>
                    <a:gd name="T30" fmla="*/ 2 w 26"/>
                    <a:gd name="T31" fmla="*/ 2 h 28"/>
                    <a:gd name="T32" fmla="*/ 2 w 26"/>
                    <a:gd name="T33" fmla="*/ 2 h 28"/>
                    <a:gd name="T34" fmla="*/ 2 w 26"/>
                    <a:gd name="T35" fmla="*/ 2 h 28"/>
                    <a:gd name="T36" fmla="*/ 2 w 26"/>
                    <a:gd name="T37" fmla="*/ 1 h 28"/>
                    <a:gd name="T38" fmla="*/ 2 w 26"/>
                    <a:gd name="T39" fmla="*/ 1 h 28"/>
                    <a:gd name="T40" fmla="*/ 2 w 26"/>
                    <a:gd name="T41" fmla="*/ 1 h 28"/>
                    <a:gd name="T42" fmla="*/ 2 w 26"/>
                    <a:gd name="T43" fmla="*/ 1 h 28"/>
                    <a:gd name="T44" fmla="*/ 1 w 26"/>
                    <a:gd name="T45" fmla="*/ 1 h 28"/>
                    <a:gd name="T46" fmla="*/ 2 w 26"/>
                    <a:gd name="T47" fmla="*/ 0 h 28"/>
                    <a:gd name="T48" fmla="*/ 1 w 26"/>
                    <a:gd name="T49" fmla="*/ 1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28"/>
                    <a:gd name="T77" fmla="*/ 26 w 2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28">
                      <a:moveTo>
                        <a:pt x="12" y="7"/>
                      </a:moveTo>
                      <a:lnTo>
                        <a:pt x="9" y="3"/>
                      </a:lnTo>
                      <a:lnTo>
                        <a:pt x="8" y="8"/>
                      </a:lnTo>
                      <a:lnTo>
                        <a:pt x="0" y="3"/>
                      </a:lnTo>
                      <a:lnTo>
                        <a:pt x="5" y="10"/>
                      </a:lnTo>
                      <a:lnTo>
                        <a:pt x="0" y="11"/>
                      </a:lnTo>
                      <a:lnTo>
                        <a:pt x="4" y="15"/>
                      </a:lnTo>
                      <a:lnTo>
                        <a:pt x="0" y="18"/>
                      </a:lnTo>
                      <a:lnTo>
                        <a:pt x="6" y="18"/>
                      </a:lnTo>
                      <a:lnTo>
                        <a:pt x="5" y="22"/>
                      </a:lnTo>
                      <a:lnTo>
                        <a:pt x="9" y="19"/>
                      </a:lnTo>
                      <a:lnTo>
                        <a:pt x="9" y="28"/>
                      </a:lnTo>
                      <a:lnTo>
                        <a:pt x="12" y="19"/>
                      </a:lnTo>
                      <a:lnTo>
                        <a:pt x="16" y="25"/>
                      </a:lnTo>
                      <a:lnTo>
                        <a:pt x="16" y="18"/>
                      </a:lnTo>
                      <a:lnTo>
                        <a:pt x="22" y="23"/>
                      </a:lnTo>
                      <a:lnTo>
                        <a:pt x="20" y="17"/>
                      </a:lnTo>
                      <a:lnTo>
                        <a:pt x="26" y="17"/>
                      </a:lnTo>
                      <a:lnTo>
                        <a:pt x="20" y="14"/>
                      </a:lnTo>
                      <a:lnTo>
                        <a:pt x="24" y="10"/>
                      </a:lnTo>
                      <a:lnTo>
                        <a:pt x="19" y="10"/>
                      </a:lnTo>
                      <a:lnTo>
                        <a:pt x="22" y="5"/>
                      </a:lnTo>
                      <a:lnTo>
                        <a:pt x="16" y="7"/>
                      </a:lnTo>
                      <a:lnTo>
                        <a:pt x="17" y="0"/>
                      </a:lnTo>
                      <a:lnTo>
                        <a:pt x="12" y="7"/>
                      </a:lnTo>
                      <a:close/>
                    </a:path>
                  </a:pathLst>
                </a:custGeom>
                <a:solidFill>
                  <a:srgbClr val="FFF300"/>
                </a:solidFill>
                <a:ln w="9525">
                  <a:noFill/>
                  <a:round/>
                  <a:headEnd/>
                  <a:tailEnd/>
                </a:ln>
              </p:spPr>
              <p:txBody>
                <a:bodyPr/>
                <a:lstStyle/>
                <a:p>
                  <a:endParaRPr lang="en-US"/>
                </a:p>
              </p:txBody>
            </p:sp>
            <p:sp>
              <p:nvSpPr>
                <p:cNvPr id="2575" name="Freeform 169"/>
                <p:cNvSpPr>
                  <a:spLocks noChangeAspect="1"/>
                </p:cNvSpPr>
                <p:nvPr/>
              </p:nvSpPr>
              <p:spPr bwMode="auto">
                <a:xfrm>
                  <a:off x="3890" y="662"/>
                  <a:ext cx="12" cy="13"/>
                </a:xfrm>
                <a:custGeom>
                  <a:avLst/>
                  <a:gdLst>
                    <a:gd name="T0" fmla="*/ 1 w 23"/>
                    <a:gd name="T1" fmla="*/ 1 h 25"/>
                    <a:gd name="T2" fmla="*/ 1 w 23"/>
                    <a:gd name="T3" fmla="*/ 1 h 25"/>
                    <a:gd name="T4" fmla="*/ 1 w 23"/>
                    <a:gd name="T5" fmla="*/ 1 h 25"/>
                    <a:gd name="T6" fmla="*/ 0 w 23"/>
                    <a:gd name="T7" fmla="*/ 1 h 25"/>
                    <a:gd name="T8" fmla="*/ 1 w 23"/>
                    <a:gd name="T9" fmla="*/ 1 h 25"/>
                    <a:gd name="T10" fmla="*/ 0 w 23"/>
                    <a:gd name="T11" fmla="*/ 1 h 25"/>
                    <a:gd name="T12" fmla="*/ 1 w 23"/>
                    <a:gd name="T13" fmla="*/ 1 h 25"/>
                    <a:gd name="T14" fmla="*/ 0 w 23"/>
                    <a:gd name="T15" fmla="*/ 2 h 25"/>
                    <a:gd name="T16" fmla="*/ 1 w 23"/>
                    <a:gd name="T17" fmla="*/ 2 h 25"/>
                    <a:gd name="T18" fmla="*/ 1 w 23"/>
                    <a:gd name="T19" fmla="*/ 2 h 25"/>
                    <a:gd name="T20" fmla="*/ 1 w 23"/>
                    <a:gd name="T21" fmla="*/ 2 h 25"/>
                    <a:gd name="T22" fmla="*/ 1 w 23"/>
                    <a:gd name="T23" fmla="*/ 2 h 25"/>
                    <a:gd name="T24" fmla="*/ 1 w 23"/>
                    <a:gd name="T25" fmla="*/ 2 h 25"/>
                    <a:gd name="T26" fmla="*/ 1 w 23"/>
                    <a:gd name="T27" fmla="*/ 2 h 25"/>
                    <a:gd name="T28" fmla="*/ 1 w 23"/>
                    <a:gd name="T29" fmla="*/ 2 h 25"/>
                    <a:gd name="T30" fmla="*/ 2 w 23"/>
                    <a:gd name="T31" fmla="*/ 2 h 25"/>
                    <a:gd name="T32" fmla="*/ 2 w 23"/>
                    <a:gd name="T33" fmla="*/ 1 h 25"/>
                    <a:gd name="T34" fmla="*/ 2 w 23"/>
                    <a:gd name="T35" fmla="*/ 1 h 25"/>
                    <a:gd name="T36" fmla="*/ 2 w 23"/>
                    <a:gd name="T37" fmla="*/ 1 h 25"/>
                    <a:gd name="T38" fmla="*/ 2 w 23"/>
                    <a:gd name="T39" fmla="*/ 1 h 25"/>
                    <a:gd name="T40" fmla="*/ 2 w 23"/>
                    <a:gd name="T41" fmla="*/ 1 h 25"/>
                    <a:gd name="T42" fmla="*/ 2 w 23"/>
                    <a:gd name="T43" fmla="*/ 1 h 25"/>
                    <a:gd name="T44" fmla="*/ 1 w 23"/>
                    <a:gd name="T45" fmla="*/ 1 h 25"/>
                    <a:gd name="T46" fmla="*/ 1 w 23"/>
                    <a:gd name="T47" fmla="*/ 0 h 25"/>
                    <a:gd name="T48" fmla="*/ 1 w 23"/>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
                    <a:gd name="T76" fmla="*/ 0 h 25"/>
                    <a:gd name="T77" fmla="*/ 23 w 23"/>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 h="25">
                      <a:moveTo>
                        <a:pt x="11" y="7"/>
                      </a:moveTo>
                      <a:lnTo>
                        <a:pt x="8" y="3"/>
                      </a:lnTo>
                      <a:lnTo>
                        <a:pt x="8" y="7"/>
                      </a:lnTo>
                      <a:lnTo>
                        <a:pt x="0" y="3"/>
                      </a:lnTo>
                      <a:lnTo>
                        <a:pt x="5" y="9"/>
                      </a:lnTo>
                      <a:lnTo>
                        <a:pt x="0" y="10"/>
                      </a:lnTo>
                      <a:lnTo>
                        <a:pt x="4" y="14"/>
                      </a:lnTo>
                      <a:lnTo>
                        <a:pt x="0" y="17"/>
                      </a:lnTo>
                      <a:lnTo>
                        <a:pt x="5" y="17"/>
                      </a:lnTo>
                      <a:lnTo>
                        <a:pt x="5" y="21"/>
                      </a:lnTo>
                      <a:lnTo>
                        <a:pt x="8" y="18"/>
                      </a:lnTo>
                      <a:lnTo>
                        <a:pt x="10" y="25"/>
                      </a:lnTo>
                      <a:lnTo>
                        <a:pt x="11" y="17"/>
                      </a:lnTo>
                      <a:lnTo>
                        <a:pt x="14" y="22"/>
                      </a:lnTo>
                      <a:lnTo>
                        <a:pt x="15" y="17"/>
                      </a:lnTo>
                      <a:lnTo>
                        <a:pt x="19" y="21"/>
                      </a:lnTo>
                      <a:lnTo>
                        <a:pt x="18" y="16"/>
                      </a:lnTo>
                      <a:lnTo>
                        <a:pt x="23" y="16"/>
                      </a:lnTo>
                      <a:lnTo>
                        <a:pt x="19" y="13"/>
                      </a:lnTo>
                      <a:lnTo>
                        <a:pt x="22" y="10"/>
                      </a:lnTo>
                      <a:lnTo>
                        <a:pt x="18" y="9"/>
                      </a:lnTo>
                      <a:lnTo>
                        <a:pt x="19" y="6"/>
                      </a:lnTo>
                      <a:lnTo>
                        <a:pt x="15" y="6"/>
                      </a:lnTo>
                      <a:lnTo>
                        <a:pt x="15" y="0"/>
                      </a:lnTo>
                      <a:lnTo>
                        <a:pt x="11" y="7"/>
                      </a:lnTo>
                      <a:close/>
                    </a:path>
                  </a:pathLst>
                </a:custGeom>
                <a:solidFill>
                  <a:srgbClr val="FFF400"/>
                </a:solidFill>
                <a:ln w="9525">
                  <a:noFill/>
                  <a:round/>
                  <a:headEnd/>
                  <a:tailEnd/>
                </a:ln>
              </p:spPr>
              <p:txBody>
                <a:bodyPr/>
                <a:lstStyle/>
                <a:p>
                  <a:endParaRPr lang="en-US"/>
                </a:p>
              </p:txBody>
            </p:sp>
            <p:sp>
              <p:nvSpPr>
                <p:cNvPr id="2576" name="Freeform 170"/>
                <p:cNvSpPr>
                  <a:spLocks noChangeAspect="1"/>
                </p:cNvSpPr>
                <p:nvPr/>
              </p:nvSpPr>
              <p:spPr bwMode="auto">
                <a:xfrm>
                  <a:off x="3890" y="663"/>
                  <a:ext cx="12" cy="11"/>
                </a:xfrm>
                <a:custGeom>
                  <a:avLst/>
                  <a:gdLst>
                    <a:gd name="T0" fmla="*/ 1 w 22"/>
                    <a:gd name="T1" fmla="*/ 1 h 22"/>
                    <a:gd name="T2" fmla="*/ 1 w 22"/>
                    <a:gd name="T3" fmla="*/ 1 h 22"/>
                    <a:gd name="T4" fmla="*/ 1 w 22"/>
                    <a:gd name="T5" fmla="*/ 1 h 22"/>
                    <a:gd name="T6" fmla="*/ 0 w 22"/>
                    <a:gd name="T7" fmla="*/ 1 h 22"/>
                    <a:gd name="T8" fmla="*/ 1 w 22"/>
                    <a:gd name="T9" fmla="*/ 1 h 22"/>
                    <a:gd name="T10" fmla="*/ 0 w 22"/>
                    <a:gd name="T11" fmla="*/ 1 h 22"/>
                    <a:gd name="T12" fmla="*/ 1 w 22"/>
                    <a:gd name="T13" fmla="*/ 1 h 22"/>
                    <a:gd name="T14" fmla="*/ 0 w 22"/>
                    <a:gd name="T15" fmla="*/ 1 h 22"/>
                    <a:gd name="T16" fmla="*/ 1 w 22"/>
                    <a:gd name="T17" fmla="*/ 1 h 22"/>
                    <a:gd name="T18" fmla="*/ 1 w 22"/>
                    <a:gd name="T19" fmla="*/ 1 h 22"/>
                    <a:gd name="T20" fmla="*/ 1 w 22"/>
                    <a:gd name="T21" fmla="*/ 1 h 22"/>
                    <a:gd name="T22" fmla="*/ 1 w 22"/>
                    <a:gd name="T23" fmla="*/ 1 h 22"/>
                    <a:gd name="T24" fmla="*/ 1 w 22"/>
                    <a:gd name="T25" fmla="*/ 1 h 22"/>
                    <a:gd name="T26" fmla="*/ 1 w 22"/>
                    <a:gd name="T27" fmla="*/ 1 h 22"/>
                    <a:gd name="T28" fmla="*/ 1 w 22"/>
                    <a:gd name="T29" fmla="*/ 1 h 22"/>
                    <a:gd name="T30" fmla="*/ 2 w 22"/>
                    <a:gd name="T31" fmla="*/ 1 h 22"/>
                    <a:gd name="T32" fmla="*/ 2 w 22"/>
                    <a:gd name="T33" fmla="*/ 1 h 22"/>
                    <a:gd name="T34" fmla="*/ 2 w 22"/>
                    <a:gd name="T35" fmla="*/ 1 h 22"/>
                    <a:gd name="T36" fmla="*/ 2 w 22"/>
                    <a:gd name="T37" fmla="*/ 1 h 22"/>
                    <a:gd name="T38" fmla="*/ 2 w 22"/>
                    <a:gd name="T39" fmla="*/ 1 h 22"/>
                    <a:gd name="T40" fmla="*/ 2 w 22"/>
                    <a:gd name="T41" fmla="*/ 1 h 22"/>
                    <a:gd name="T42" fmla="*/ 2 w 22"/>
                    <a:gd name="T43" fmla="*/ 1 h 22"/>
                    <a:gd name="T44" fmla="*/ 1 w 22"/>
                    <a:gd name="T45" fmla="*/ 1 h 22"/>
                    <a:gd name="T46" fmla="*/ 1 w 22"/>
                    <a:gd name="T47" fmla="*/ 0 h 22"/>
                    <a:gd name="T48" fmla="*/ 1 w 22"/>
                    <a:gd name="T49" fmla="*/ 1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22"/>
                    <a:gd name="T77" fmla="*/ 22 w 22"/>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22">
                      <a:moveTo>
                        <a:pt x="11" y="5"/>
                      </a:moveTo>
                      <a:lnTo>
                        <a:pt x="8" y="2"/>
                      </a:lnTo>
                      <a:lnTo>
                        <a:pt x="7" y="7"/>
                      </a:lnTo>
                      <a:lnTo>
                        <a:pt x="0" y="2"/>
                      </a:lnTo>
                      <a:lnTo>
                        <a:pt x="4" y="8"/>
                      </a:lnTo>
                      <a:lnTo>
                        <a:pt x="0" y="8"/>
                      </a:lnTo>
                      <a:lnTo>
                        <a:pt x="4" y="12"/>
                      </a:lnTo>
                      <a:lnTo>
                        <a:pt x="0" y="15"/>
                      </a:lnTo>
                      <a:lnTo>
                        <a:pt x="5" y="14"/>
                      </a:lnTo>
                      <a:lnTo>
                        <a:pt x="4" y="18"/>
                      </a:lnTo>
                      <a:lnTo>
                        <a:pt x="8" y="15"/>
                      </a:lnTo>
                      <a:lnTo>
                        <a:pt x="8" y="22"/>
                      </a:lnTo>
                      <a:lnTo>
                        <a:pt x="11" y="15"/>
                      </a:lnTo>
                      <a:lnTo>
                        <a:pt x="14" y="20"/>
                      </a:lnTo>
                      <a:lnTo>
                        <a:pt x="14" y="15"/>
                      </a:lnTo>
                      <a:lnTo>
                        <a:pt x="18" y="18"/>
                      </a:lnTo>
                      <a:lnTo>
                        <a:pt x="16" y="12"/>
                      </a:lnTo>
                      <a:lnTo>
                        <a:pt x="22" y="14"/>
                      </a:lnTo>
                      <a:lnTo>
                        <a:pt x="18" y="11"/>
                      </a:lnTo>
                      <a:lnTo>
                        <a:pt x="22" y="8"/>
                      </a:lnTo>
                      <a:lnTo>
                        <a:pt x="16" y="7"/>
                      </a:lnTo>
                      <a:lnTo>
                        <a:pt x="19" y="4"/>
                      </a:lnTo>
                      <a:lnTo>
                        <a:pt x="14" y="5"/>
                      </a:lnTo>
                      <a:lnTo>
                        <a:pt x="15" y="0"/>
                      </a:lnTo>
                      <a:lnTo>
                        <a:pt x="11" y="5"/>
                      </a:lnTo>
                      <a:close/>
                    </a:path>
                  </a:pathLst>
                </a:custGeom>
                <a:solidFill>
                  <a:srgbClr val="FFF600"/>
                </a:solidFill>
                <a:ln w="9525">
                  <a:noFill/>
                  <a:round/>
                  <a:headEnd/>
                  <a:tailEnd/>
                </a:ln>
              </p:spPr>
              <p:txBody>
                <a:bodyPr/>
                <a:lstStyle/>
                <a:p>
                  <a:endParaRPr lang="en-US"/>
                </a:p>
              </p:txBody>
            </p:sp>
            <p:sp>
              <p:nvSpPr>
                <p:cNvPr id="2577" name="Freeform 171"/>
                <p:cNvSpPr>
                  <a:spLocks noChangeAspect="1"/>
                </p:cNvSpPr>
                <p:nvPr/>
              </p:nvSpPr>
              <p:spPr bwMode="auto">
                <a:xfrm>
                  <a:off x="3891" y="664"/>
                  <a:ext cx="10" cy="9"/>
                </a:xfrm>
                <a:custGeom>
                  <a:avLst/>
                  <a:gdLst>
                    <a:gd name="T0" fmla="*/ 1 w 20"/>
                    <a:gd name="T1" fmla="*/ 0 h 19"/>
                    <a:gd name="T2" fmla="*/ 1 w 20"/>
                    <a:gd name="T3" fmla="*/ 0 h 19"/>
                    <a:gd name="T4" fmla="*/ 1 w 20"/>
                    <a:gd name="T5" fmla="*/ 0 h 19"/>
                    <a:gd name="T6" fmla="*/ 0 w 20"/>
                    <a:gd name="T7" fmla="*/ 0 h 19"/>
                    <a:gd name="T8" fmla="*/ 1 w 20"/>
                    <a:gd name="T9" fmla="*/ 0 h 19"/>
                    <a:gd name="T10" fmla="*/ 0 w 20"/>
                    <a:gd name="T11" fmla="*/ 0 h 19"/>
                    <a:gd name="T12" fmla="*/ 1 w 20"/>
                    <a:gd name="T13" fmla="*/ 0 h 19"/>
                    <a:gd name="T14" fmla="*/ 0 w 20"/>
                    <a:gd name="T15" fmla="*/ 0 h 19"/>
                    <a:gd name="T16" fmla="*/ 1 w 20"/>
                    <a:gd name="T17" fmla="*/ 0 h 19"/>
                    <a:gd name="T18" fmla="*/ 1 w 20"/>
                    <a:gd name="T19" fmla="*/ 0 h 19"/>
                    <a:gd name="T20" fmla="*/ 1 w 20"/>
                    <a:gd name="T21" fmla="*/ 0 h 19"/>
                    <a:gd name="T22" fmla="*/ 1 w 20"/>
                    <a:gd name="T23" fmla="*/ 1 h 19"/>
                    <a:gd name="T24" fmla="*/ 1 w 20"/>
                    <a:gd name="T25" fmla="*/ 0 h 19"/>
                    <a:gd name="T26" fmla="*/ 1 w 20"/>
                    <a:gd name="T27" fmla="*/ 1 h 19"/>
                    <a:gd name="T28" fmla="*/ 1 w 20"/>
                    <a:gd name="T29" fmla="*/ 0 h 19"/>
                    <a:gd name="T30" fmla="*/ 1 w 20"/>
                    <a:gd name="T31" fmla="*/ 1 h 19"/>
                    <a:gd name="T32" fmla="*/ 1 w 20"/>
                    <a:gd name="T33" fmla="*/ 0 h 19"/>
                    <a:gd name="T34" fmla="*/ 1 w 20"/>
                    <a:gd name="T35" fmla="*/ 0 h 19"/>
                    <a:gd name="T36" fmla="*/ 1 w 20"/>
                    <a:gd name="T37" fmla="*/ 0 h 19"/>
                    <a:gd name="T38" fmla="*/ 1 w 20"/>
                    <a:gd name="T39" fmla="*/ 0 h 19"/>
                    <a:gd name="T40" fmla="*/ 1 w 20"/>
                    <a:gd name="T41" fmla="*/ 0 h 19"/>
                    <a:gd name="T42" fmla="*/ 1 w 20"/>
                    <a:gd name="T43" fmla="*/ 0 h 19"/>
                    <a:gd name="T44" fmla="*/ 1 w 20"/>
                    <a:gd name="T45" fmla="*/ 0 h 19"/>
                    <a:gd name="T46" fmla="*/ 1 w 20"/>
                    <a:gd name="T47" fmla="*/ 0 h 19"/>
                    <a:gd name="T48" fmla="*/ 1 w 20"/>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19"/>
                    <a:gd name="T77" fmla="*/ 20 w 20"/>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19">
                      <a:moveTo>
                        <a:pt x="10" y="6"/>
                      </a:moveTo>
                      <a:lnTo>
                        <a:pt x="7" y="1"/>
                      </a:lnTo>
                      <a:lnTo>
                        <a:pt x="7" y="6"/>
                      </a:lnTo>
                      <a:lnTo>
                        <a:pt x="0" y="1"/>
                      </a:lnTo>
                      <a:lnTo>
                        <a:pt x="4" y="7"/>
                      </a:lnTo>
                      <a:lnTo>
                        <a:pt x="0" y="8"/>
                      </a:lnTo>
                      <a:lnTo>
                        <a:pt x="3" y="11"/>
                      </a:lnTo>
                      <a:lnTo>
                        <a:pt x="0" y="13"/>
                      </a:lnTo>
                      <a:lnTo>
                        <a:pt x="6" y="13"/>
                      </a:lnTo>
                      <a:lnTo>
                        <a:pt x="4" y="15"/>
                      </a:lnTo>
                      <a:lnTo>
                        <a:pt x="7" y="14"/>
                      </a:lnTo>
                      <a:lnTo>
                        <a:pt x="7" y="19"/>
                      </a:lnTo>
                      <a:lnTo>
                        <a:pt x="10" y="14"/>
                      </a:lnTo>
                      <a:lnTo>
                        <a:pt x="13" y="18"/>
                      </a:lnTo>
                      <a:lnTo>
                        <a:pt x="13" y="13"/>
                      </a:lnTo>
                      <a:lnTo>
                        <a:pt x="17" y="17"/>
                      </a:lnTo>
                      <a:lnTo>
                        <a:pt x="15" y="11"/>
                      </a:lnTo>
                      <a:lnTo>
                        <a:pt x="20" y="13"/>
                      </a:lnTo>
                      <a:lnTo>
                        <a:pt x="15" y="10"/>
                      </a:lnTo>
                      <a:lnTo>
                        <a:pt x="20" y="7"/>
                      </a:lnTo>
                      <a:lnTo>
                        <a:pt x="15" y="7"/>
                      </a:lnTo>
                      <a:lnTo>
                        <a:pt x="17" y="4"/>
                      </a:lnTo>
                      <a:lnTo>
                        <a:pt x="13" y="4"/>
                      </a:lnTo>
                      <a:lnTo>
                        <a:pt x="13" y="0"/>
                      </a:lnTo>
                      <a:lnTo>
                        <a:pt x="10" y="6"/>
                      </a:lnTo>
                      <a:close/>
                    </a:path>
                  </a:pathLst>
                </a:custGeom>
                <a:solidFill>
                  <a:srgbClr val="FFF800"/>
                </a:solidFill>
                <a:ln w="9525">
                  <a:noFill/>
                  <a:round/>
                  <a:headEnd/>
                  <a:tailEnd/>
                </a:ln>
              </p:spPr>
              <p:txBody>
                <a:bodyPr/>
                <a:lstStyle/>
                <a:p>
                  <a:endParaRPr lang="en-US"/>
                </a:p>
              </p:txBody>
            </p:sp>
            <p:sp>
              <p:nvSpPr>
                <p:cNvPr id="2578" name="Freeform 172"/>
                <p:cNvSpPr>
                  <a:spLocks noChangeAspect="1"/>
                </p:cNvSpPr>
                <p:nvPr/>
              </p:nvSpPr>
              <p:spPr bwMode="auto">
                <a:xfrm>
                  <a:off x="3892" y="664"/>
                  <a:ext cx="8" cy="9"/>
                </a:xfrm>
                <a:custGeom>
                  <a:avLst/>
                  <a:gdLst>
                    <a:gd name="T0" fmla="*/ 1 w 16"/>
                    <a:gd name="T1" fmla="*/ 1 h 17"/>
                    <a:gd name="T2" fmla="*/ 1 w 16"/>
                    <a:gd name="T3" fmla="*/ 1 h 17"/>
                    <a:gd name="T4" fmla="*/ 1 w 16"/>
                    <a:gd name="T5" fmla="*/ 1 h 17"/>
                    <a:gd name="T6" fmla="*/ 0 w 16"/>
                    <a:gd name="T7" fmla="*/ 1 h 17"/>
                    <a:gd name="T8" fmla="*/ 1 w 16"/>
                    <a:gd name="T9" fmla="*/ 1 h 17"/>
                    <a:gd name="T10" fmla="*/ 0 w 16"/>
                    <a:gd name="T11" fmla="*/ 1 h 17"/>
                    <a:gd name="T12" fmla="*/ 1 w 16"/>
                    <a:gd name="T13" fmla="*/ 1 h 17"/>
                    <a:gd name="T14" fmla="*/ 0 w 16"/>
                    <a:gd name="T15" fmla="*/ 1 h 17"/>
                    <a:gd name="T16" fmla="*/ 1 w 16"/>
                    <a:gd name="T17" fmla="*/ 1 h 17"/>
                    <a:gd name="T18" fmla="*/ 1 w 16"/>
                    <a:gd name="T19" fmla="*/ 1 h 17"/>
                    <a:gd name="T20" fmla="*/ 1 w 16"/>
                    <a:gd name="T21" fmla="*/ 1 h 17"/>
                    <a:gd name="T22" fmla="*/ 1 w 16"/>
                    <a:gd name="T23" fmla="*/ 2 h 17"/>
                    <a:gd name="T24" fmla="*/ 1 w 16"/>
                    <a:gd name="T25" fmla="*/ 1 h 17"/>
                    <a:gd name="T26" fmla="*/ 1 w 16"/>
                    <a:gd name="T27" fmla="*/ 1 h 17"/>
                    <a:gd name="T28" fmla="*/ 1 w 16"/>
                    <a:gd name="T29" fmla="*/ 1 h 17"/>
                    <a:gd name="T30" fmla="*/ 1 w 16"/>
                    <a:gd name="T31" fmla="*/ 1 h 17"/>
                    <a:gd name="T32" fmla="*/ 1 w 16"/>
                    <a:gd name="T33" fmla="*/ 1 h 17"/>
                    <a:gd name="T34" fmla="*/ 1 w 16"/>
                    <a:gd name="T35" fmla="*/ 1 h 17"/>
                    <a:gd name="T36" fmla="*/ 1 w 16"/>
                    <a:gd name="T37" fmla="*/ 1 h 17"/>
                    <a:gd name="T38" fmla="*/ 1 w 16"/>
                    <a:gd name="T39" fmla="*/ 1 h 17"/>
                    <a:gd name="T40" fmla="*/ 1 w 16"/>
                    <a:gd name="T41" fmla="*/ 1 h 17"/>
                    <a:gd name="T42" fmla="*/ 1 w 16"/>
                    <a:gd name="T43" fmla="*/ 1 h 17"/>
                    <a:gd name="T44" fmla="*/ 1 w 16"/>
                    <a:gd name="T45" fmla="*/ 1 h 17"/>
                    <a:gd name="T46" fmla="*/ 1 w 16"/>
                    <a:gd name="T47" fmla="*/ 0 h 17"/>
                    <a:gd name="T48" fmla="*/ 1 w 16"/>
                    <a:gd name="T49" fmla="*/ 1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
                    <a:gd name="T76" fmla="*/ 0 h 17"/>
                    <a:gd name="T77" fmla="*/ 16 w 16"/>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 h="17">
                      <a:moveTo>
                        <a:pt x="8" y="5"/>
                      </a:moveTo>
                      <a:lnTo>
                        <a:pt x="7" y="2"/>
                      </a:lnTo>
                      <a:lnTo>
                        <a:pt x="5" y="5"/>
                      </a:lnTo>
                      <a:lnTo>
                        <a:pt x="0" y="2"/>
                      </a:lnTo>
                      <a:lnTo>
                        <a:pt x="4" y="6"/>
                      </a:lnTo>
                      <a:lnTo>
                        <a:pt x="0" y="7"/>
                      </a:lnTo>
                      <a:lnTo>
                        <a:pt x="2" y="9"/>
                      </a:lnTo>
                      <a:lnTo>
                        <a:pt x="0" y="12"/>
                      </a:lnTo>
                      <a:lnTo>
                        <a:pt x="4" y="12"/>
                      </a:lnTo>
                      <a:lnTo>
                        <a:pt x="4" y="14"/>
                      </a:lnTo>
                      <a:lnTo>
                        <a:pt x="5" y="13"/>
                      </a:lnTo>
                      <a:lnTo>
                        <a:pt x="7" y="17"/>
                      </a:lnTo>
                      <a:lnTo>
                        <a:pt x="8" y="12"/>
                      </a:lnTo>
                      <a:lnTo>
                        <a:pt x="9" y="16"/>
                      </a:lnTo>
                      <a:lnTo>
                        <a:pt x="11" y="12"/>
                      </a:lnTo>
                      <a:lnTo>
                        <a:pt x="13" y="14"/>
                      </a:lnTo>
                      <a:lnTo>
                        <a:pt x="12" y="10"/>
                      </a:lnTo>
                      <a:lnTo>
                        <a:pt x="16" y="10"/>
                      </a:lnTo>
                      <a:lnTo>
                        <a:pt x="13" y="9"/>
                      </a:lnTo>
                      <a:lnTo>
                        <a:pt x="16" y="6"/>
                      </a:lnTo>
                      <a:lnTo>
                        <a:pt x="12" y="6"/>
                      </a:lnTo>
                      <a:lnTo>
                        <a:pt x="13" y="3"/>
                      </a:lnTo>
                      <a:lnTo>
                        <a:pt x="11" y="5"/>
                      </a:lnTo>
                      <a:lnTo>
                        <a:pt x="11" y="0"/>
                      </a:lnTo>
                      <a:lnTo>
                        <a:pt x="8" y="5"/>
                      </a:lnTo>
                      <a:close/>
                    </a:path>
                  </a:pathLst>
                </a:custGeom>
                <a:solidFill>
                  <a:srgbClr val="FFF900"/>
                </a:solidFill>
                <a:ln w="9525">
                  <a:noFill/>
                  <a:round/>
                  <a:headEnd/>
                  <a:tailEnd/>
                </a:ln>
              </p:spPr>
              <p:txBody>
                <a:bodyPr/>
                <a:lstStyle/>
                <a:p>
                  <a:endParaRPr lang="en-US"/>
                </a:p>
              </p:txBody>
            </p:sp>
            <p:sp>
              <p:nvSpPr>
                <p:cNvPr id="2579" name="Freeform 173"/>
                <p:cNvSpPr>
                  <a:spLocks noChangeAspect="1"/>
                </p:cNvSpPr>
                <p:nvPr/>
              </p:nvSpPr>
              <p:spPr bwMode="auto">
                <a:xfrm>
                  <a:off x="3893" y="665"/>
                  <a:ext cx="6" cy="7"/>
                </a:xfrm>
                <a:custGeom>
                  <a:avLst/>
                  <a:gdLst>
                    <a:gd name="T0" fmla="*/ 0 w 14"/>
                    <a:gd name="T1" fmla="*/ 1 h 14"/>
                    <a:gd name="T2" fmla="*/ 0 w 14"/>
                    <a:gd name="T3" fmla="*/ 1 h 14"/>
                    <a:gd name="T4" fmla="*/ 0 w 14"/>
                    <a:gd name="T5" fmla="*/ 1 h 14"/>
                    <a:gd name="T6" fmla="*/ 0 w 14"/>
                    <a:gd name="T7" fmla="*/ 1 h 14"/>
                    <a:gd name="T8" fmla="*/ 0 w 14"/>
                    <a:gd name="T9" fmla="*/ 1 h 14"/>
                    <a:gd name="T10" fmla="*/ 0 w 14"/>
                    <a:gd name="T11" fmla="*/ 1 h 14"/>
                    <a:gd name="T12" fmla="*/ 0 w 14"/>
                    <a:gd name="T13" fmla="*/ 1 h 14"/>
                    <a:gd name="T14" fmla="*/ 0 w 14"/>
                    <a:gd name="T15" fmla="*/ 1 h 14"/>
                    <a:gd name="T16" fmla="*/ 0 w 14"/>
                    <a:gd name="T17" fmla="*/ 1 h 14"/>
                    <a:gd name="T18" fmla="*/ 0 w 14"/>
                    <a:gd name="T19" fmla="*/ 1 h 14"/>
                    <a:gd name="T20" fmla="*/ 0 w 14"/>
                    <a:gd name="T21" fmla="*/ 1 h 14"/>
                    <a:gd name="T22" fmla="*/ 0 w 14"/>
                    <a:gd name="T23" fmla="*/ 1 h 14"/>
                    <a:gd name="T24" fmla="*/ 0 w 14"/>
                    <a:gd name="T25" fmla="*/ 1 h 14"/>
                    <a:gd name="T26" fmla="*/ 0 w 14"/>
                    <a:gd name="T27" fmla="*/ 1 h 14"/>
                    <a:gd name="T28" fmla="*/ 0 w 14"/>
                    <a:gd name="T29" fmla="*/ 1 h 14"/>
                    <a:gd name="T30" fmla="*/ 0 w 14"/>
                    <a:gd name="T31" fmla="*/ 1 h 14"/>
                    <a:gd name="T32" fmla="*/ 0 w 14"/>
                    <a:gd name="T33" fmla="*/ 1 h 14"/>
                    <a:gd name="T34" fmla="*/ 0 w 14"/>
                    <a:gd name="T35" fmla="*/ 1 h 14"/>
                    <a:gd name="T36" fmla="*/ 0 w 14"/>
                    <a:gd name="T37" fmla="*/ 1 h 14"/>
                    <a:gd name="T38" fmla="*/ 0 w 14"/>
                    <a:gd name="T39" fmla="*/ 1 h 14"/>
                    <a:gd name="T40" fmla="*/ 0 w 14"/>
                    <a:gd name="T41" fmla="*/ 1 h 14"/>
                    <a:gd name="T42" fmla="*/ 0 w 14"/>
                    <a:gd name="T43" fmla="*/ 1 h 14"/>
                    <a:gd name="T44" fmla="*/ 0 w 14"/>
                    <a:gd name="T45" fmla="*/ 1 h 14"/>
                    <a:gd name="T46" fmla="*/ 0 w 14"/>
                    <a:gd name="T47" fmla="*/ 0 h 14"/>
                    <a:gd name="T48" fmla="*/ 0 w 14"/>
                    <a:gd name="T49" fmla="*/ 1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4"/>
                    <a:gd name="T77" fmla="*/ 14 w 14"/>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4">
                      <a:moveTo>
                        <a:pt x="7" y="4"/>
                      </a:moveTo>
                      <a:lnTo>
                        <a:pt x="6" y="1"/>
                      </a:lnTo>
                      <a:lnTo>
                        <a:pt x="4" y="4"/>
                      </a:lnTo>
                      <a:lnTo>
                        <a:pt x="0" y="1"/>
                      </a:lnTo>
                      <a:lnTo>
                        <a:pt x="3" y="5"/>
                      </a:lnTo>
                      <a:lnTo>
                        <a:pt x="0" y="5"/>
                      </a:lnTo>
                      <a:lnTo>
                        <a:pt x="3" y="7"/>
                      </a:lnTo>
                      <a:lnTo>
                        <a:pt x="0" y="10"/>
                      </a:lnTo>
                      <a:lnTo>
                        <a:pt x="4" y="8"/>
                      </a:lnTo>
                      <a:lnTo>
                        <a:pt x="3" y="11"/>
                      </a:lnTo>
                      <a:lnTo>
                        <a:pt x="6" y="10"/>
                      </a:lnTo>
                      <a:lnTo>
                        <a:pt x="6" y="14"/>
                      </a:lnTo>
                      <a:lnTo>
                        <a:pt x="7" y="10"/>
                      </a:lnTo>
                      <a:lnTo>
                        <a:pt x="8" y="12"/>
                      </a:lnTo>
                      <a:lnTo>
                        <a:pt x="8" y="10"/>
                      </a:lnTo>
                      <a:lnTo>
                        <a:pt x="11" y="11"/>
                      </a:lnTo>
                      <a:lnTo>
                        <a:pt x="11" y="8"/>
                      </a:lnTo>
                      <a:lnTo>
                        <a:pt x="14" y="8"/>
                      </a:lnTo>
                      <a:lnTo>
                        <a:pt x="11" y="7"/>
                      </a:lnTo>
                      <a:lnTo>
                        <a:pt x="14" y="5"/>
                      </a:lnTo>
                      <a:lnTo>
                        <a:pt x="11" y="4"/>
                      </a:lnTo>
                      <a:lnTo>
                        <a:pt x="11" y="3"/>
                      </a:lnTo>
                      <a:lnTo>
                        <a:pt x="8" y="3"/>
                      </a:lnTo>
                      <a:lnTo>
                        <a:pt x="10" y="0"/>
                      </a:lnTo>
                      <a:lnTo>
                        <a:pt x="7" y="4"/>
                      </a:lnTo>
                      <a:close/>
                    </a:path>
                  </a:pathLst>
                </a:custGeom>
                <a:solidFill>
                  <a:srgbClr val="FFFA00"/>
                </a:solidFill>
                <a:ln w="9525">
                  <a:noFill/>
                  <a:round/>
                  <a:headEnd/>
                  <a:tailEnd/>
                </a:ln>
              </p:spPr>
              <p:txBody>
                <a:bodyPr/>
                <a:lstStyle/>
                <a:p>
                  <a:endParaRPr lang="en-US"/>
                </a:p>
              </p:txBody>
            </p:sp>
            <p:sp>
              <p:nvSpPr>
                <p:cNvPr id="2580" name="Freeform 174"/>
                <p:cNvSpPr>
                  <a:spLocks noChangeAspect="1"/>
                </p:cNvSpPr>
                <p:nvPr/>
              </p:nvSpPr>
              <p:spPr bwMode="auto">
                <a:xfrm>
                  <a:off x="3893" y="666"/>
                  <a:ext cx="6" cy="5"/>
                </a:xfrm>
                <a:custGeom>
                  <a:avLst/>
                  <a:gdLst>
                    <a:gd name="T0" fmla="*/ 1 w 11"/>
                    <a:gd name="T1" fmla="*/ 0 h 11"/>
                    <a:gd name="T2" fmla="*/ 1 w 11"/>
                    <a:gd name="T3" fmla="*/ 0 h 11"/>
                    <a:gd name="T4" fmla="*/ 1 w 11"/>
                    <a:gd name="T5" fmla="*/ 0 h 11"/>
                    <a:gd name="T6" fmla="*/ 0 w 11"/>
                    <a:gd name="T7" fmla="*/ 0 h 11"/>
                    <a:gd name="T8" fmla="*/ 1 w 11"/>
                    <a:gd name="T9" fmla="*/ 0 h 11"/>
                    <a:gd name="T10" fmla="*/ 0 w 11"/>
                    <a:gd name="T11" fmla="*/ 0 h 11"/>
                    <a:gd name="T12" fmla="*/ 1 w 11"/>
                    <a:gd name="T13" fmla="*/ 0 h 11"/>
                    <a:gd name="T14" fmla="*/ 0 w 11"/>
                    <a:gd name="T15" fmla="*/ 0 h 11"/>
                    <a:gd name="T16" fmla="*/ 1 w 11"/>
                    <a:gd name="T17" fmla="*/ 0 h 11"/>
                    <a:gd name="T18" fmla="*/ 1 w 11"/>
                    <a:gd name="T19" fmla="*/ 0 h 11"/>
                    <a:gd name="T20" fmla="*/ 1 w 11"/>
                    <a:gd name="T21" fmla="*/ 0 h 11"/>
                    <a:gd name="T22" fmla="*/ 1 w 11"/>
                    <a:gd name="T23" fmla="*/ 0 h 11"/>
                    <a:gd name="T24" fmla="*/ 1 w 11"/>
                    <a:gd name="T25" fmla="*/ 0 h 11"/>
                    <a:gd name="T26" fmla="*/ 1 w 11"/>
                    <a:gd name="T27" fmla="*/ 0 h 11"/>
                    <a:gd name="T28" fmla="*/ 1 w 11"/>
                    <a:gd name="T29" fmla="*/ 0 h 11"/>
                    <a:gd name="T30" fmla="*/ 1 w 11"/>
                    <a:gd name="T31" fmla="*/ 0 h 11"/>
                    <a:gd name="T32" fmla="*/ 1 w 11"/>
                    <a:gd name="T33" fmla="*/ 0 h 11"/>
                    <a:gd name="T34" fmla="*/ 1 w 11"/>
                    <a:gd name="T35" fmla="*/ 0 h 11"/>
                    <a:gd name="T36" fmla="*/ 1 w 11"/>
                    <a:gd name="T37" fmla="*/ 0 h 11"/>
                    <a:gd name="T38" fmla="*/ 1 w 11"/>
                    <a:gd name="T39" fmla="*/ 0 h 11"/>
                    <a:gd name="T40" fmla="*/ 1 w 11"/>
                    <a:gd name="T41" fmla="*/ 0 h 11"/>
                    <a:gd name="T42" fmla="*/ 1 w 11"/>
                    <a:gd name="T43" fmla="*/ 0 h 11"/>
                    <a:gd name="T44" fmla="*/ 1 w 11"/>
                    <a:gd name="T45" fmla="*/ 0 h 11"/>
                    <a:gd name="T46" fmla="*/ 1 w 11"/>
                    <a:gd name="T47" fmla="*/ 0 h 11"/>
                    <a:gd name="T48" fmla="*/ 1 w 11"/>
                    <a:gd name="T49" fmla="*/ 0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
                    <a:gd name="T76" fmla="*/ 0 h 11"/>
                    <a:gd name="T77" fmla="*/ 11 w 11"/>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 h="11">
                      <a:moveTo>
                        <a:pt x="6" y="3"/>
                      </a:moveTo>
                      <a:lnTo>
                        <a:pt x="5" y="2"/>
                      </a:lnTo>
                      <a:lnTo>
                        <a:pt x="5" y="3"/>
                      </a:lnTo>
                      <a:lnTo>
                        <a:pt x="0" y="2"/>
                      </a:lnTo>
                      <a:lnTo>
                        <a:pt x="3" y="4"/>
                      </a:lnTo>
                      <a:lnTo>
                        <a:pt x="0" y="4"/>
                      </a:lnTo>
                      <a:lnTo>
                        <a:pt x="2" y="6"/>
                      </a:lnTo>
                      <a:lnTo>
                        <a:pt x="0" y="7"/>
                      </a:lnTo>
                      <a:lnTo>
                        <a:pt x="3" y="7"/>
                      </a:lnTo>
                      <a:lnTo>
                        <a:pt x="3" y="9"/>
                      </a:lnTo>
                      <a:lnTo>
                        <a:pt x="5" y="9"/>
                      </a:lnTo>
                      <a:lnTo>
                        <a:pt x="5" y="11"/>
                      </a:lnTo>
                      <a:lnTo>
                        <a:pt x="6" y="7"/>
                      </a:lnTo>
                      <a:lnTo>
                        <a:pt x="7" y="10"/>
                      </a:lnTo>
                      <a:lnTo>
                        <a:pt x="7" y="7"/>
                      </a:lnTo>
                      <a:lnTo>
                        <a:pt x="10" y="10"/>
                      </a:lnTo>
                      <a:lnTo>
                        <a:pt x="9" y="7"/>
                      </a:lnTo>
                      <a:lnTo>
                        <a:pt x="11" y="7"/>
                      </a:lnTo>
                      <a:lnTo>
                        <a:pt x="9" y="6"/>
                      </a:lnTo>
                      <a:lnTo>
                        <a:pt x="11" y="4"/>
                      </a:lnTo>
                      <a:lnTo>
                        <a:pt x="9" y="4"/>
                      </a:lnTo>
                      <a:lnTo>
                        <a:pt x="10" y="3"/>
                      </a:lnTo>
                      <a:lnTo>
                        <a:pt x="7" y="3"/>
                      </a:lnTo>
                      <a:lnTo>
                        <a:pt x="7" y="0"/>
                      </a:lnTo>
                      <a:lnTo>
                        <a:pt x="6" y="3"/>
                      </a:lnTo>
                      <a:close/>
                    </a:path>
                  </a:pathLst>
                </a:custGeom>
                <a:solidFill>
                  <a:srgbClr val="FFFB00"/>
                </a:solidFill>
                <a:ln w="9525">
                  <a:noFill/>
                  <a:round/>
                  <a:headEnd/>
                  <a:tailEnd/>
                </a:ln>
              </p:spPr>
              <p:txBody>
                <a:bodyPr/>
                <a:lstStyle/>
                <a:p>
                  <a:endParaRPr lang="en-US"/>
                </a:p>
              </p:txBody>
            </p:sp>
            <p:sp>
              <p:nvSpPr>
                <p:cNvPr id="2581" name="Freeform 175"/>
                <p:cNvSpPr>
                  <a:spLocks noChangeAspect="1"/>
                </p:cNvSpPr>
                <p:nvPr/>
              </p:nvSpPr>
              <p:spPr bwMode="auto">
                <a:xfrm>
                  <a:off x="3894" y="666"/>
                  <a:ext cx="4" cy="4"/>
                </a:xfrm>
                <a:custGeom>
                  <a:avLst/>
                  <a:gdLst>
                    <a:gd name="T0" fmla="*/ 1 w 8"/>
                    <a:gd name="T1" fmla="*/ 1 h 8"/>
                    <a:gd name="T2" fmla="*/ 1 w 8"/>
                    <a:gd name="T3" fmla="*/ 1 h 8"/>
                    <a:gd name="T4" fmla="*/ 1 w 8"/>
                    <a:gd name="T5" fmla="*/ 1 h 8"/>
                    <a:gd name="T6" fmla="*/ 0 w 8"/>
                    <a:gd name="T7" fmla="*/ 1 h 8"/>
                    <a:gd name="T8" fmla="*/ 1 w 8"/>
                    <a:gd name="T9" fmla="*/ 1 h 8"/>
                    <a:gd name="T10" fmla="*/ 0 w 8"/>
                    <a:gd name="T11" fmla="*/ 1 h 8"/>
                    <a:gd name="T12" fmla="*/ 1 w 8"/>
                    <a:gd name="T13" fmla="*/ 1 h 8"/>
                    <a:gd name="T14" fmla="*/ 0 w 8"/>
                    <a:gd name="T15" fmla="*/ 1 h 8"/>
                    <a:gd name="T16" fmla="*/ 1 w 8"/>
                    <a:gd name="T17" fmla="*/ 1 h 8"/>
                    <a:gd name="T18" fmla="*/ 1 w 8"/>
                    <a:gd name="T19" fmla="*/ 1 h 8"/>
                    <a:gd name="T20" fmla="*/ 1 w 8"/>
                    <a:gd name="T21" fmla="*/ 1 h 8"/>
                    <a:gd name="T22" fmla="*/ 1 w 8"/>
                    <a:gd name="T23" fmla="*/ 1 h 8"/>
                    <a:gd name="T24" fmla="*/ 1 w 8"/>
                    <a:gd name="T25" fmla="*/ 1 h 8"/>
                    <a:gd name="T26" fmla="*/ 1 w 8"/>
                    <a:gd name="T27" fmla="*/ 1 h 8"/>
                    <a:gd name="T28" fmla="*/ 1 w 8"/>
                    <a:gd name="T29" fmla="*/ 1 h 8"/>
                    <a:gd name="T30" fmla="*/ 1 w 8"/>
                    <a:gd name="T31" fmla="*/ 1 h 8"/>
                    <a:gd name="T32" fmla="*/ 1 w 8"/>
                    <a:gd name="T33" fmla="*/ 1 h 8"/>
                    <a:gd name="T34" fmla="*/ 1 w 8"/>
                    <a:gd name="T35" fmla="*/ 1 h 8"/>
                    <a:gd name="T36" fmla="*/ 1 w 8"/>
                    <a:gd name="T37" fmla="*/ 1 h 8"/>
                    <a:gd name="T38" fmla="*/ 1 w 8"/>
                    <a:gd name="T39" fmla="*/ 1 h 8"/>
                    <a:gd name="T40" fmla="*/ 1 w 8"/>
                    <a:gd name="T41" fmla="*/ 1 h 8"/>
                    <a:gd name="T42" fmla="*/ 1 w 8"/>
                    <a:gd name="T43" fmla="*/ 1 h 8"/>
                    <a:gd name="T44" fmla="*/ 1 w 8"/>
                    <a:gd name="T45" fmla="*/ 1 h 8"/>
                    <a:gd name="T46" fmla="*/ 1 w 8"/>
                    <a:gd name="T47" fmla="*/ 0 h 8"/>
                    <a:gd name="T48" fmla="*/ 1 w 8"/>
                    <a:gd name="T49" fmla="*/ 1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
                    <a:gd name="T76" fmla="*/ 0 h 8"/>
                    <a:gd name="T77" fmla="*/ 8 w 8"/>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 h="8">
                      <a:moveTo>
                        <a:pt x="4" y="2"/>
                      </a:moveTo>
                      <a:lnTo>
                        <a:pt x="3" y="1"/>
                      </a:lnTo>
                      <a:lnTo>
                        <a:pt x="3" y="2"/>
                      </a:lnTo>
                      <a:lnTo>
                        <a:pt x="0" y="1"/>
                      </a:lnTo>
                      <a:lnTo>
                        <a:pt x="1" y="2"/>
                      </a:lnTo>
                      <a:lnTo>
                        <a:pt x="0" y="2"/>
                      </a:lnTo>
                      <a:lnTo>
                        <a:pt x="1" y="4"/>
                      </a:lnTo>
                      <a:lnTo>
                        <a:pt x="0" y="5"/>
                      </a:lnTo>
                      <a:lnTo>
                        <a:pt x="3" y="5"/>
                      </a:lnTo>
                      <a:lnTo>
                        <a:pt x="1" y="7"/>
                      </a:lnTo>
                      <a:lnTo>
                        <a:pt x="3" y="5"/>
                      </a:lnTo>
                      <a:lnTo>
                        <a:pt x="3" y="8"/>
                      </a:lnTo>
                      <a:lnTo>
                        <a:pt x="4" y="5"/>
                      </a:lnTo>
                      <a:lnTo>
                        <a:pt x="5" y="7"/>
                      </a:lnTo>
                      <a:lnTo>
                        <a:pt x="5" y="5"/>
                      </a:lnTo>
                      <a:lnTo>
                        <a:pt x="7" y="7"/>
                      </a:lnTo>
                      <a:lnTo>
                        <a:pt x="7" y="5"/>
                      </a:lnTo>
                      <a:lnTo>
                        <a:pt x="8" y="5"/>
                      </a:lnTo>
                      <a:lnTo>
                        <a:pt x="7" y="4"/>
                      </a:lnTo>
                      <a:lnTo>
                        <a:pt x="8" y="2"/>
                      </a:lnTo>
                      <a:lnTo>
                        <a:pt x="7" y="2"/>
                      </a:lnTo>
                      <a:lnTo>
                        <a:pt x="7" y="1"/>
                      </a:lnTo>
                      <a:lnTo>
                        <a:pt x="5" y="1"/>
                      </a:lnTo>
                      <a:lnTo>
                        <a:pt x="5" y="0"/>
                      </a:lnTo>
                      <a:lnTo>
                        <a:pt x="4" y="2"/>
                      </a:lnTo>
                      <a:close/>
                    </a:path>
                  </a:pathLst>
                </a:custGeom>
                <a:solidFill>
                  <a:srgbClr val="FFFC00"/>
                </a:solidFill>
                <a:ln w="9525">
                  <a:noFill/>
                  <a:round/>
                  <a:headEnd/>
                  <a:tailEnd/>
                </a:ln>
              </p:spPr>
              <p:txBody>
                <a:bodyPr/>
                <a:lstStyle/>
                <a:p>
                  <a:endParaRPr lang="en-US"/>
                </a:p>
              </p:txBody>
            </p:sp>
            <p:sp>
              <p:nvSpPr>
                <p:cNvPr id="2582" name="Freeform 176"/>
                <p:cNvSpPr>
                  <a:spLocks noChangeAspect="1"/>
                </p:cNvSpPr>
                <p:nvPr/>
              </p:nvSpPr>
              <p:spPr bwMode="auto">
                <a:xfrm>
                  <a:off x="3895" y="667"/>
                  <a:ext cx="2" cy="3"/>
                </a:xfrm>
                <a:custGeom>
                  <a:avLst/>
                  <a:gdLst>
                    <a:gd name="T0" fmla="*/ 0 w 6"/>
                    <a:gd name="T1" fmla="*/ 1 h 6"/>
                    <a:gd name="T2" fmla="*/ 0 w 6"/>
                    <a:gd name="T3" fmla="*/ 0 h 6"/>
                    <a:gd name="T4" fmla="*/ 0 w 6"/>
                    <a:gd name="T5" fmla="*/ 1 h 6"/>
                    <a:gd name="T6" fmla="*/ 0 w 6"/>
                    <a:gd name="T7" fmla="*/ 0 h 6"/>
                    <a:gd name="T8" fmla="*/ 0 w 6"/>
                    <a:gd name="T9" fmla="*/ 1 h 6"/>
                    <a:gd name="T10" fmla="*/ 0 w 6"/>
                    <a:gd name="T11" fmla="*/ 1 h 6"/>
                    <a:gd name="T12" fmla="*/ 0 w 6"/>
                    <a:gd name="T13" fmla="*/ 1 h 6"/>
                    <a:gd name="T14" fmla="*/ 0 w 6"/>
                    <a:gd name="T15" fmla="*/ 1 h 6"/>
                    <a:gd name="T16" fmla="*/ 0 w 6"/>
                    <a:gd name="T17" fmla="*/ 1 h 6"/>
                    <a:gd name="T18" fmla="*/ 0 w 6"/>
                    <a:gd name="T19" fmla="*/ 1 h 6"/>
                    <a:gd name="T20" fmla="*/ 0 w 6"/>
                    <a:gd name="T21" fmla="*/ 1 h 6"/>
                    <a:gd name="T22" fmla="*/ 0 w 6"/>
                    <a:gd name="T23" fmla="*/ 1 h 6"/>
                    <a:gd name="T24" fmla="*/ 0 w 6"/>
                    <a:gd name="T25" fmla="*/ 1 h 6"/>
                    <a:gd name="T26" fmla="*/ 0 w 6"/>
                    <a:gd name="T27" fmla="*/ 1 h 6"/>
                    <a:gd name="T28" fmla="*/ 0 w 6"/>
                    <a:gd name="T29" fmla="*/ 1 h 6"/>
                    <a:gd name="T30" fmla="*/ 0 w 6"/>
                    <a:gd name="T31" fmla="*/ 1 h 6"/>
                    <a:gd name="T32" fmla="*/ 0 w 6"/>
                    <a:gd name="T33" fmla="*/ 1 h 6"/>
                    <a:gd name="T34" fmla="*/ 0 w 6"/>
                    <a:gd name="T35" fmla="*/ 1 h 6"/>
                    <a:gd name="T36" fmla="*/ 0 w 6"/>
                    <a:gd name="T37" fmla="*/ 1 h 6"/>
                    <a:gd name="T38" fmla="*/ 0 w 6"/>
                    <a:gd name="T39" fmla="*/ 1 h 6"/>
                    <a:gd name="T40" fmla="*/ 0 w 6"/>
                    <a:gd name="T41" fmla="*/ 1 h 6"/>
                    <a:gd name="T42" fmla="*/ 0 w 6"/>
                    <a:gd name="T43" fmla="*/ 1 h 6"/>
                    <a:gd name="T44" fmla="*/ 0 w 6"/>
                    <a:gd name="T45" fmla="*/ 1 h 6"/>
                    <a:gd name="T46" fmla="*/ 0 w 6"/>
                    <a:gd name="T47" fmla="*/ 0 h 6"/>
                    <a:gd name="T48" fmla="*/ 0 w 6"/>
                    <a:gd name="T49" fmla="*/ 1 h 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
                    <a:gd name="T76" fmla="*/ 0 h 6"/>
                    <a:gd name="T77" fmla="*/ 6 w 6"/>
                    <a:gd name="T78" fmla="*/ 6 h 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 h="6">
                      <a:moveTo>
                        <a:pt x="3" y="1"/>
                      </a:moveTo>
                      <a:lnTo>
                        <a:pt x="3" y="0"/>
                      </a:lnTo>
                      <a:lnTo>
                        <a:pt x="2" y="1"/>
                      </a:lnTo>
                      <a:lnTo>
                        <a:pt x="0" y="0"/>
                      </a:lnTo>
                      <a:lnTo>
                        <a:pt x="2" y="1"/>
                      </a:lnTo>
                      <a:lnTo>
                        <a:pt x="0" y="3"/>
                      </a:lnTo>
                      <a:lnTo>
                        <a:pt x="2" y="3"/>
                      </a:lnTo>
                      <a:lnTo>
                        <a:pt x="0" y="4"/>
                      </a:lnTo>
                      <a:lnTo>
                        <a:pt x="2" y="4"/>
                      </a:lnTo>
                      <a:lnTo>
                        <a:pt x="3" y="6"/>
                      </a:lnTo>
                      <a:lnTo>
                        <a:pt x="3" y="4"/>
                      </a:lnTo>
                      <a:lnTo>
                        <a:pt x="3" y="6"/>
                      </a:lnTo>
                      <a:lnTo>
                        <a:pt x="4" y="4"/>
                      </a:lnTo>
                      <a:lnTo>
                        <a:pt x="4" y="3"/>
                      </a:lnTo>
                      <a:lnTo>
                        <a:pt x="6" y="3"/>
                      </a:lnTo>
                      <a:lnTo>
                        <a:pt x="4" y="3"/>
                      </a:lnTo>
                      <a:lnTo>
                        <a:pt x="6" y="1"/>
                      </a:lnTo>
                      <a:lnTo>
                        <a:pt x="4" y="1"/>
                      </a:lnTo>
                      <a:lnTo>
                        <a:pt x="4" y="0"/>
                      </a:lnTo>
                      <a:lnTo>
                        <a:pt x="3" y="1"/>
                      </a:lnTo>
                      <a:close/>
                    </a:path>
                  </a:pathLst>
                </a:custGeom>
                <a:solidFill>
                  <a:srgbClr val="FFFD00"/>
                </a:solidFill>
                <a:ln w="9525">
                  <a:noFill/>
                  <a:round/>
                  <a:headEnd/>
                  <a:tailEnd/>
                </a:ln>
              </p:spPr>
              <p:txBody>
                <a:bodyPr/>
                <a:lstStyle/>
                <a:p>
                  <a:endParaRPr lang="en-US"/>
                </a:p>
              </p:txBody>
            </p:sp>
            <p:sp>
              <p:nvSpPr>
                <p:cNvPr id="2583" name="Freeform 177"/>
                <p:cNvSpPr>
                  <a:spLocks noChangeAspect="1"/>
                </p:cNvSpPr>
                <p:nvPr/>
              </p:nvSpPr>
              <p:spPr bwMode="auto">
                <a:xfrm>
                  <a:off x="3895" y="668"/>
                  <a:ext cx="2" cy="1"/>
                </a:xfrm>
                <a:custGeom>
                  <a:avLst/>
                  <a:gdLst>
                    <a:gd name="T0" fmla="*/ 1 w 2"/>
                    <a:gd name="T1" fmla="*/ 0 h 3"/>
                    <a:gd name="T2" fmla="*/ 1 w 2"/>
                    <a:gd name="T3" fmla="*/ 0 h 3"/>
                    <a:gd name="T4" fmla="*/ 1 w 2"/>
                    <a:gd name="T5" fmla="*/ 0 h 3"/>
                    <a:gd name="T6" fmla="*/ 0 w 2"/>
                    <a:gd name="T7" fmla="*/ 0 h 3"/>
                    <a:gd name="T8" fmla="*/ 0 w 2"/>
                    <a:gd name="T9" fmla="*/ 0 h 3"/>
                    <a:gd name="T10" fmla="*/ 0 w 2"/>
                    <a:gd name="T11" fmla="*/ 0 h 3"/>
                    <a:gd name="T12" fmla="*/ 0 w 2"/>
                    <a:gd name="T13" fmla="*/ 0 h 3"/>
                    <a:gd name="T14" fmla="*/ 0 w 2"/>
                    <a:gd name="T15" fmla="*/ 0 h 3"/>
                    <a:gd name="T16" fmla="*/ 1 w 2"/>
                    <a:gd name="T17" fmla="*/ 0 h 3"/>
                    <a:gd name="T18" fmla="*/ 0 w 2"/>
                    <a:gd name="T19" fmla="*/ 0 h 3"/>
                    <a:gd name="T20" fmla="*/ 1 w 2"/>
                    <a:gd name="T21" fmla="*/ 0 h 3"/>
                    <a:gd name="T22" fmla="*/ 1 w 2"/>
                    <a:gd name="T23" fmla="*/ 0 h 3"/>
                    <a:gd name="T24" fmla="*/ 1 w 2"/>
                    <a:gd name="T25" fmla="*/ 0 h 3"/>
                    <a:gd name="T26" fmla="*/ 1 w 2"/>
                    <a:gd name="T27" fmla="*/ 0 h 3"/>
                    <a:gd name="T28" fmla="*/ 1 w 2"/>
                    <a:gd name="T29" fmla="*/ 0 h 3"/>
                    <a:gd name="T30" fmla="*/ 2 w 2"/>
                    <a:gd name="T31" fmla="*/ 0 h 3"/>
                    <a:gd name="T32" fmla="*/ 2 w 2"/>
                    <a:gd name="T33" fmla="*/ 0 h 3"/>
                    <a:gd name="T34" fmla="*/ 2 w 2"/>
                    <a:gd name="T35" fmla="*/ 0 h 3"/>
                    <a:gd name="T36" fmla="*/ 2 w 2"/>
                    <a:gd name="T37" fmla="*/ 0 h 3"/>
                    <a:gd name="T38" fmla="*/ 2 w 2"/>
                    <a:gd name="T39" fmla="*/ 0 h 3"/>
                    <a:gd name="T40" fmla="*/ 2 w 2"/>
                    <a:gd name="T41" fmla="*/ 0 h 3"/>
                    <a:gd name="T42" fmla="*/ 2 w 2"/>
                    <a:gd name="T43" fmla="*/ 0 h 3"/>
                    <a:gd name="T44" fmla="*/ 1 w 2"/>
                    <a:gd name="T45" fmla="*/ 0 h 3"/>
                    <a:gd name="T46" fmla="*/ 1 w 2"/>
                    <a:gd name="T47" fmla="*/ 0 h 3"/>
                    <a:gd name="T48" fmla="*/ 1 w 2"/>
                    <a:gd name="T49" fmla="*/ 0 h 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
                    <a:gd name="T76" fmla="*/ 0 h 3"/>
                    <a:gd name="T77" fmla="*/ 2 w 2"/>
                    <a:gd name="T78" fmla="*/ 3 h 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 h="3">
                      <a:moveTo>
                        <a:pt x="1" y="2"/>
                      </a:moveTo>
                      <a:lnTo>
                        <a:pt x="1" y="0"/>
                      </a:lnTo>
                      <a:lnTo>
                        <a:pt x="1" y="2"/>
                      </a:lnTo>
                      <a:lnTo>
                        <a:pt x="0" y="0"/>
                      </a:lnTo>
                      <a:lnTo>
                        <a:pt x="0" y="2"/>
                      </a:lnTo>
                      <a:lnTo>
                        <a:pt x="1" y="2"/>
                      </a:lnTo>
                      <a:lnTo>
                        <a:pt x="0" y="3"/>
                      </a:lnTo>
                      <a:lnTo>
                        <a:pt x="1" y="2"/>
                      </a:lnTo>
                      <a:lnTo>
                        <a:pt x="1" y="3"/>
                      </a:lnTo>
                      <a:lnTo>
                        <a:pt x="1" y="2"/>
                      </a:lnTo>
                      <a:lnTo>
                        <a:pt x="1" y="3"/>
                      </a:lnTo>
                      <a:lnTo>
                        <a:pt x="1" y="2"/>
                      </a:lnTo>
                      <a:lnTo>
                        <a:pt x="2" y="3"/>
                      </a:lnTo>
                      <a:lnTo>
                        <a:pt x="2" y="2"/>
                      </a:lnTo>
                      <a:lnTo>
                        <a:pt x="2" y="0"/>
                      </a:lnTo>
                      <a:lnTo>
                        <a:pt x="1" y="0"/>
                      </a:lnTo>
                      <a:lnTo>
                        <a:pt x="1" y="2"/>
                      </a:lnTo>
                      <a:close/>
                    </a:path>
                  </a:pathLst>
                </a:custGeom>
                <a:solidFill>
                  <a:srgbClr val="FFFE00"/>
                </a:solidFill>
                <a:ln w="9525">
                  <a:noFill/>
                  <a:round/>
                  <a:headEnd/>
                  <a:tailEnd/>
                </a:ln>
              </p:spPr>
              <p:txBody>
                <a:bodyPr/>
                <a:lstStyle/>
                <a:p>
                  <a:endParaRPr lang="en-US"/>
                </a:p>
              </p:txBody>
            </p:sp>
          </p:grpSp>
          <p:sp>
            <p:nvSpPr>
              <p:cNvPr id="2530" name="Freeform 178"/>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noFill/>
              <a:ln w="3175">
                <a:solidFill>
                  <a:srgbClr val="000000"/>
                </a:solidFill>
                <a:prstDash val="solid"/>
                <a:round/>
                <a:headEnd/>
                <a:tailEnd/>
              </a:ln>
            </p:spPr>
            <p:txBody>
              <a:bodyPr/>
              <a:lstStyle/>
              <a:p>
                <a:endParaRPr lang="en-US"/>
              </a:p>
            </p:txBody>
          </p:sp>
        </p:grpSp>
      </p:grpSp>
      <p:grpSp>
        <p:nvGrpSpPr>
          <p:cNvPr id="11" name="Group 179"/>
          <p:cNvGrpSpPr>
            <a:grpSpLocks/>
          </p:cNvGrpSpPr>
          <p:nvPr/>
        </p:nvGrpSpPr>
        <p:grpSpPr bwMode="auto">
          <a:xfrm>
            <a:off x="8834438" y="4829175"/>
            <a:ext cx="217487" cy="133350"/>
            <a:chOff x="4763" y="2496"/>
            <a:chExt cx="271" cy="145"/>
          </a:xfrm>
        </p:grpSpPr>
        <p:pic>
          <p:nvPicPr>
            <p:cNvPr id="2470" name="Picture 180"/>
            <p:cNvPicPr preferRelativeResize="0">
              <a:picLocks noChangeAspect="1" noChangeArrowheads="1"/>
            </p:cNvPicPr>
            <p:nvPr/>
          </p:nvPicPr>
          <p:blipFill>
            <a:blip r:embed="rId4" cstate="print"/>
            <a:srcRect/>
            <a:stretch>
              <a:fillRect/>
            </a:stretch>
          </p:blipFill>
          <p:spPr bwMode="auto">
            <a:xfrm>
              <a:off x="4763" y="2496"/>
              <a:ext cx="265" cy="145"/>
            </a:xfrm>
            <a:prstGeom prst="rect">
              <a:avLst/>
            </a:prstGeom>
            <a:noFill/>
            <a:ln w="12700">
              <a:noFill/>
              <a:miter lim="800000"/>
              <a:headEnd type="none" w="sm" len="sm"/>
              <a:tailEnd type="none" w="sm" len="sm"/>
            </a:ln>
          </p:spPr>
        </p:pic>
        <p:grpSp>
          <p:nvGrpSpPr>
            <p:cNvPr id="12" name="Group 181"/>
            <p:cNvGrpSpPr>
              <a:grpSpLocks noChangeAspect="1"/>
            </p:cNvGrpSpPr>
            <p:nvPr/>
          </p:nvGrpSpPr>
          <p:grpSpPr bwMode="auto">
            <a:xfrm>
              <a:off x="4896" y="2496"/>
              <a:ext cx="138" cy="99"/>
              <a:chOff x="3863" y="631"/>
              <a:chExt cx="66" cy="74"/>
            </a:xfrm>
          </p:grpSpPr>
          <p:grpSp>
            <p:nvGrpSpPr>
              <p:cNvPr id="13" name="Group 182"/>
              <p:cNvGrpSpPr>
                <a:grpSpLocks noChangeAspect="1"/>
              </p:cNvGrpSpPr>
              <p:nvPr/>
            </p:nvGrpSpPr>
            <p:grpSpPr bwMode="auto">
              <a:xfrm>
                <a:off x="3863" y="631"/>
                <a:ext cx="66" cy="74"/>
                <a:chOff x="3863" y="631"/>
                <a:chExt cx="66" cy="74"/>
              </a:xfrm>
            </p:grpSpPr>
            <p:sp>
              <p:nvSpPr>
                <p:cNvPr id="2474" name="Freeform 183"/>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solidFill>
                  <a:srgbClr val="FF0A00"/>
                </a:solidFill>
                <a:ln w="9525">
                  <a:noFill/>
                  <a:round/>
                  <a:headEnd/>
                  <a:tailEnd/>
                </a:ln>
              </p:spPr>
              <p:txBody>
                <a:bodyPr/>
                <a:lstStyle/>
                <a:p>
                  <a:endParaRPr lang="en-US"/>
                </a:p>
              </p:txBody>
            </p:sp>
            <p:sp>
              <p:nvSpPr>
                <p:cNvPr id="2475" name="Freeform 184"/>
                <p:cNvSpPr>
                  <a:spLocks noChangeAspect="1"/>
                </p:cNvSpPr>
                <p:nvPr/>
              </p:nvSpPr>
              <p:spPr bwMode="auto">
                <a:xfrm>
                  <a:off x="3863" y="632"/>
                  <a:ext cx="65" cy="72"/>
                </a:xfrm>
                <a:custGeom>
                  <a:avLst/>
                  <a:gdLst>
                    <a:gd name="T0" fmla="*/ 4 w 130"/>
                    <a:gd name="T1" fmla="*/ 3 h 142"/>
                    <a:gd name="T2" fmla="*/ 3 w 130"/>
                    <a:gd name="T3" fmla="*/ 1 h 142"/>
                    <a:gd name="T4" fmla="*/ 2 w 130"/>
                    <a:gd name="T5" fmla="*/ 3 h 142"/>
                    <a:gd name="T6" fmla="*/ 1 w 130"/>
                    <a:gd name="T7" fmla="*/ 1 h 142"/>
                    <a:gd name="T8" fmla="*/ 1 w 130"/>
                    <a:gd name="T9" fmla="*/ 4 h 142"/>
                    <a:gd name="T10" fmla="*/ 0 w 130"/>
                    <a:gd name="T11" fmla="*/ 4 h 142"/>
                    <a:gd name="T12" fmla="*/ 1 w 130"/>
                    <a:gd name="T13" fmla="*/ 5 h 142"/>
                    <a:gd name="T14" fmla="*/ 1 w 130"/>
                    <a:gd name="T15" fmla="*/ 6 h 142"/>
                    <a:gd name="T16" fmla="*/ 2 w 130"/>
                    <a:gd name="T17" fmla="*/ 6 h 142"/>
                    <a:gd name="T18" fmla="*/ 1 w 130"/>
                    <a:gd name="T19" fmla="*/ 8 h 142"/>
                    <a:gd name="T20" fmla="*/ 2 w 130"/>
                    <a:gd name="T21" fmla="*/ 7 h 142"/>
                    <a:gd name="T22" fmla="*/ 3 w 130"/>
                    <a:gd name="T23" fmla="*/ 10 h 142"/>
                    <a:gd name="T24" fmla="*/ 4 w 130"/>
                    <a:gd name="T25" fmla="*/ 7 h 142"/>
                    <a:gd name="T26" fmla="*/ 5 w 130"/>
                    <a:gd name="T27" fmla="*/ 9 h 142"/>
                    <a:gd name="T28" fmla="*/ 5 w 130"/>
                    <a:gd name="T29" fmla="*/ 6 h 142"/>
                    <a:gd name="T30" fmla="*/ 6 w 130"/>
                    <a:gd name="T31" fmla="*/ 8 h 142"/>
                    <a:gd name="T32" fmla="*/ 6 w 130"/>
                    <a:gd name="T33" fmla="*/ 6 h 142"/>
                    <a:gd name="T34" fmla="*/ 8 w 130"/>
                    <a:gd name="T35" fmla="*/ 6 h 142"/>
                    <a:gd name="T36" fmla="*/ 6 w 130"/>
                    <a:gd name="T37" fmla="*/ 5 h 142"/>
                    <a:gd name="T38" fmla="*/ 7 w 130"/>
                    <a:gd name="T39" fmla="*/ 4 h 142"/>
                    <a:gd name="T40" fmla="*/ 6 w 130"/>
                    <a:gd name="T41" fmla="*/ 3 h 142"/>
                    <a:gd name="T42" fmla="*/ 6 w 130"/>
                    <a:gd name="T43" fmla="*/ 2 h 142"/>
                    <a:gd name="T44" fmla="*/ 5 w 130"/>
                    <a:gd name="T45" fmla="*/ 3 h 142"/>
                    <a:gd name="T46" fmla="*/ 5 w 130"/>
                    <a:gd name="T47" fmla="*/ 0 h 142"/>
                    <a:gd name="T48" fmla="*/ 4 w 130"/>
                    <a:gd name="T49" fmla="*/ 3 h 1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0"/>
                    <a:gd name="T76" fmla="*/ 0 h 142"/>
                    <a:gd name="T77" fmla="*/ 130 w 130"/>
                    <a:gd name="T78" fmla="*/ 142 h 1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0" h="142">
                      <a:moveTo>
                        <a:pt x="65" y="39"/>
                      </a:moveTo>
                      <a:lnTo>
                        <a:pt x="50" y="15"/>
                      </a:lnTo>
                      <a:lnTo>
                        <a:pt x="43" y="41"/>
                      </a:lnTo>
                      <a:lnTo>
                        <a:pt x="3" y="15"/>
                      </a:lnTo>
                      <a:lnTo>
                        <a:pt x="29" y="51"/>
                      </a:lnTo>
                      <a:lnTo>
                        <a:pt x="0" y="57"/>
                      </a:lnTo>
                      <a:lnTo>
                        <a:pt x="23" y="77"/>
                      </a:lnTo>
                      <a:lnTo>
                        <a:pt x="1" y="95"/>
                      </a:lnTo>
                      <a:lnTo>
                        <a:pt x="33" y="91"/>
                      </a:lnTo>
                      <a:lnTo>
                        <a:pt x="29" y="116"/>
                      </a:lnTo>
                      <a:lnTo>
                        <a:pt x="46" y="102"/>
                      </a:lnTo>
                      <a:lnTo>
                        <a:pt x="51" y="142"/>
                      </a:lnTo>
                      <a:lnTo>
                        <a:pt x="64" y="98"/>
                      </a:lnTo>
                      <a:lnTo>
                        <a:pt x="80" y="130"/>
                      </a:lnTo>
                      <a:lnTo>
                        <a:pt x="84" y="95"/>
                      </a:lnTo>
                      <a:lnTo>
                        <a:pt x="109" y="120"/>
                      </a:lnTo>
                      <a:lnTo>
                        <a:pt x="101" y="86"/>
                      </a:lnTo>
                      <a:lnTo>
                        <a:pt x="130" y="88"/>
                      </a:lnTo>
                      <a:lnTo>
                        <a:pt x="105" y="69"/>
                      </a:lnTo>
                      <a:lnTo>
                        <a:pt x="127" y="54"/>
                      </a:lnTo>
                      <a:lnTo>
                        <a:pt x="100" y="48"/>
                      </a:lnTo>
                      <a:lnTo>
                        <a:pt x="111" y="29"/>
                      </a:lnTo>
                      <a:lnTo>
                        <a:pt x="86" y="34"/>
                      </a:lnTo>
                      <a:lnTo>
                        <a:pt x="88" y="0"/>
                      </a:lnTo>
                      <a:lnTo>
                        <a:pt x="65" y="39"/>
                      </a:lnTo>
                      <a:close/>
                    </a:path>
                  </a:pathLst>
                </a:custGeom>
                <a:solidFill>
                  <a:srgbClr val="FF1500"/>
                </a:solidFill>
                <a:ln w="9525">
                  <a:noFill/>
                  <a:round/>
                  <a:headEnd/>
                  <a:tailEnd/>
                </a:ln>
              </p:spPr>
              <p:txBody>
                <a:bodyPr/>
                <a:lstStyle/>
                <a:p>
                  <a:endParaRPr lang="en-US"/>
                </a:p>
              </p:txBody>
            </p:sp>
            <p:sp>
              <p:nvSpPr>
                <p:cNvPr id="2476" name="Freeform 185"/>
                <p:cNvSpPr>
                  <a:spLocks noChangeAspect="1"/>
                </p:cNvSpPr>
                <p:nvPr/>
              </p:nvSpPr>
              <p:spPr bwMode="auto">
                <a:xfrm>
                  <a:off x="3864" y="633"/>
                  <a:ext cx="64" cy="70"/>
                </a:xfrm>
                <a:custGeom>
                  <a:avLst/>
                  <a:gdLst>
                    <a:gd name="T0" fmla="*/ 4 w 128"/>
                    <a:gd name="T1" fmla="*/ 2 h 140"/>
                    <a:gd name="T2" fmla="*/ 3 w 128"/>
                    <a:gd name="T3" fmla="*/ 1 h 140"/>
                    <a:gd name="T4" fmla="*/ 2 w 128"/>
                    <a:gd name="T5" fmla="*/ 2 h 140"/>
                    <a:gd name="T6" fmla="*/ 1 w 128"/>
                    <a:gd name="T7" fmla="*/ 1 h 140"/>
                    <a:gd name="T8" fmla="*/ 1 w 128"/>
                    <a:gd name="T9" fmla="*/ 3 h 140"/>
                    <a:gd name="T10" fmla="*/ 0 w 128"/>
                    <a:gd name="T11" fmla="*/ 3 h 140"/>
                    <a:gd name="T12" fmla="*/ 1 w 128"/>
                    <a:gd name="T13" fmla="*/ 4 h 140"/>
                    <a:gd name="T14" fmla="*/ 1 w 128"/>
                    <a:gd name="T15" fmla="*/ 5 h 140"/>
                    <a:gd name="T16" fmla="*/ 2 w 128"/>
                    <a:gd name="T17" fmla="*/ 5 h 140"/>
                    <a:gd name="T18" fmla="*/ 1 w 128"/>
                    <a:gd name="T19" fmla="*/ 7 h 140"/>
                    <a:gd name="T20" fmla="*/ 2 w 128"/>
                    <a:gd name="T21" fmla="*/ 6 h 140"/>
                    <a:gd name="T22" fmla="*/ 3 w 128"/>
                    <a:gd name="T23" fmla="*/ 9 h 140"/>
                    <a:gd name="T24" fmla="*/ 3 w 128"/>
                    <a:gd name="T25" fmla="*/ 6 h 140"/>
                    <a:gd name="T26" fmla="*/ 4 w 128"/>
                    <a:gd name="T27" fmla="*/ 9 h 140"/>
                    <a:gd name="T28" fmla="*/ 5 w 128"/>
                    <a:gd name="T29" fmla="*/ 5 h 140"/>
                    <a:gd name="T30" fmla="*/ 6 w 128"/>
                    <a:gd name="T31" fmla="*/ 7 h 140"/>
                    <a:gd name="T32" fmla="*/ 6 w 128"/>
                    <a:gd name="T33" fmla="*/ 5 h 140"/>
                    <a:gd name="T34" fmla="*/ 8 w 128"/>
                    <a:gd name="T35" fmla="*/ 5 h 140"/>
                    <a:gd name="T36" fmla="*/ 6 w 128"/>
                    <a:gd name="T37" fmla="*/ 4 h 140"/>
                    <a:gd name="T38" fmla="*/ 7 w 128"/>
                    <a:gd name="T39" fmla="*/ 3 h 140"/>
                    <a:gd name="T40" fmla="*/ 6 w 128"/>
                    <a:gd name="T41" fmla="*/ 2 h 140"/>
                    <a:gd name="T42" fmla="*/ 6 w 128"/>
                    <a:gd name="T43" fmla="*/ 1 h 140"/>
                    <a:gd name="T44" fmla="*/ 5 w 128"/>
                    <a:gd name="T45" fmla="*/ 2 h 140"/>
                    <a:gd name="T46" fmla="*/ 5 w 128"/>
                    <a:gd name="T47" fmla="*/ 0 h 140"/>
                    <a:gd name="T48" fmla="*/ 4 w 128"/>
                    <a:gd name="T49" fmla="*/ 2 h 1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40"/>
                    <a:gd name="T77" fmla="*/ 128 w 128"/>
                    <a:gd name="T78" fmla="*/ 140 h 1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40">
                      <a:moveTo>
                        <a:pt x="64" y="38"/>
                      </a:moveTo>
                      <a:lnTo>
                        <a:pt x="49" y="14"/>
                      </a:lnTo>
                      <a:lnTo>
                        <a:pt x="43" y="40"/>
                      </a:lnTo>
                      <a:lnTo>
                        <a:pt x="3" y="14"/>
                      </a:lnTo>
                      <a:lnTo>
                        <a:pt x="28" y="50"/>
                      </a:lnTo>
                      <a:lnTo>
                        <a:pt x="0" y="57"/>
                      </a:lnTo>
                      <a:lnTo>
                        <a:pt x="22" y="76"/>
                      </a:lnTo>
                      <a:lnTo>
                        <a:pt x="2" y="94"/>
                      </a:lnTo>
                      <a:lnTo>
                        <a:pt x="34" y="90"/>
                      </a:lnTo>
                      <a:lnTo>
                        <a:pt x="28" y="114"/>
                      </a:lnTo>
                      <a:lnTo>
                        <a:pt x="46" y="101"/>
                      </a:lnTo>
                      <a:lnTo>
                        <a:pt x="50" y="140"/>
                      </a:lnTo>
                      <a:lnTo>
                        <a:pt x="63" y="97"/>
                      </a:lnTo>
                      <a:lnTo>
                        <a:pt x="79" y="129"/>
                      </a:lnTo>
                      <a:lnTo>
                        <a:pt x="82" y="94"/>
                      </a:lnTo>
                      <a:lnTo>
                        <a:pt x="108" y="118"/>
                      </a:lnTo>
                      <a:lnTo>
                        <a:pt x="100" y="83"/>
                      </a:lnTo>
                      <a:lnTo>
                        <a:pt x="128" y="86"/>
                      </a:lnTo>
                      <a:lnTo>
                        <a:pt x="104" y="68"/>
                      </a:lnTo>
                      <a:lnTo>
                        <a:pt x="125" y="53"/>
                      </a:lnTo>
                      <a:lnTo>
                        <a:pt x="99" y="47"/>
                      </a:lnTo>
                      <a:lnTo>
                        <a:pt x="110" y="29"/>
                      </a:lnTo>
                      <a:lnTo>
                        <a:pt x="83" y="35"/>
                      </a:lnTo>
                      <a:lnTo>
                        <a:pt x="86" y="0"/>
                      </a:lnTo>
                      <a:lnTo>
                        <a:pt x="64" y="38"/>
                      </a:lnTo>
                      <a:close/>
                    </a:path>
                  </a:pathLst>
                </a:custGeom>
                <a:solidFill>
                  <a:srgbClr val="FF1B00"/>
                </a:solidFill>
                <a:ln w="9525">
                  <a:noFill/>
                  <a:round/>
                  <a:headEnd/>
                  <a:tailEnd/>
                </a:ln>
              </p:spPr>
              <p:txBody>
                <a:bodyPr/>
                <a:lstStyle/>
                <a:p>
                  <a:endParaRPr lang="en-US"/>
                </a:p>
              </p:txBody>
            </p:sp>
            <p:sp>
              <p:nvSpPr>
                <p:cNvPr id="2477" name="Freeform 186"/>
                <p:cNvSpPr>
                  <a:spLocks noChangeAspect="1"/>
                </p:cNvSpPr>
                <p:nvPr/>
              </p:nvSpPr>
              <p:spPr bwMode="auto">
                <a:xfrm>
                  <a:off x="3865" y="634"/>
                  <a:ext cx="62" cy="68"/>
                </a:xfrm>
                <a:custGeom>
                  <a:avLst/>
                  <a:gdLst>
                    <a:gd name="T0" fmla="*/ 4 w 124"/>
                    <a:gd name="T1" fmla="*/ 2 h 137"/>
                    <a:gd name="T2" fmla="*/ 3 w 124"/>
                    <a:gd name="T3" fmla="*/ 0 h 137"/>
                    <a:gd name="T4" fmla="*/ 3 w 124"/>
                    <a:gd name="T5" fmla="*/ 2 h 137"/>
                    <a:gd name="T6" fmla="*/ 1 w 124"/>
                    <a:gd name="T7" fmla="*/ 0 h 137"/>
                    <a:gd name="T8" fmla="*/ 2 w 124"/>
                    <a:gd name="T9" fmla="*/ 3 h 137"/>
                    <a:gd name="T10" fmla="*/ 0 w 124"/>
                    <a:gd name="T11" fmla="*/ 3 h 137"/>
                    <a:gd name="T12" fmla="*/ 2 w 124"/>
                    <a:gd name="T13" fmla="*/ 4 h 137"/>
                    <a:gd name="T14" fmla="*/ 1 w 124"/>
                    <a:gd name="T15" fmla="*/ 5 h 137"/>
                    <a:gd name="T16" fmla="*/ 2 w 124"/>
                    <a:gd name="T17" fmla="*/ 5 h 137"/>
                    <a:gd name="T18" fmla="*/ 2 w 124"/>
                    <a:gd name="T19" fmla="*/ 7 h 137"/>
                    <a:gd name="T20" fmla="*/ 3 w 124"/>
                    <a:gd name="T21" fmla="*/ 6 h 137"/>
                    <a:gd name="T22" fmla="*/ 4 w 124"/>
                    <a:gd name="T23" fmla="*/ 8 h 137"/>
                    <a:gd name="T24" fmla="*/ 4 w 124"/>
                    <a:gd name="T25" fmla="*/ 5 h 137"/>
                    <a:gd name="T26" fmla="*/ 5 w 124"/>
                    <a:gd name="T27" fmla="*/ 7 h 137"/>
                    <a:gd name="T28" fmla="*/ 5 w 124"/>
                    <a:gd name="T29" fmla="*/ 5 h 137"/>
                    <a:gd name="T30" fmla="*/ 7 w 124"/>
                    <a:gd name="T31" fmla="*/ 7 h 137"/>
                    <a:gd name="T32" fmla="*/ 7 w 124"/>
                    <a:gd name="T33" fmla="*/ 5 h 137"/>
                    <a:gd name="T34" fmla="*/ 8 w 124"/>
                    <a:gd name="T35" fmla="*/ 5 h 137"/>
                    <a:gd name="T36" fmla="*/ 7 w 124"/>
                    <a:gd name="T37" fmla="*/ 4 h 137"/>
                    <a:gd name="T38" fmla="*/ 8 w 124"/>
                    <a:gd name="T39" fmla="*/ 3 h 137"/>
                    <a:gd name="T40" fmla="*/ 6 w 124"/>
                    <a:gd name="T41" fmla="*/ 2 h 137"/>
                    <a:gd name="T42" fmla="*/ 7 w 124"/>
                    <a:gd name="T43" fmla="*/ 1 h 137"/>
                    <a:gd name="T44" fmla="*/ 6 w 124"/>
                    <a:gd name="T45" fmla="*/ 2 h 137"/>
                    <a:gd name="T46" fmla="*/ 6 w 124"/>
                    <a:gd name="T47" fmla="*/ 0 h 137"/>
                    <a:gd name="T48" fmla="*/ 4 w 124"/>
                    <a:gd name="T49" fmla="*/ 2 h 1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4"/>
                    <a:gd name="T76" fmla="*/ 0 h 137"/>
                    <a:gd name="T77" fmla="*/ 124 w 124"/>
                    <a:gd name="T78" fmla="*/ 137 h 1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4" h="137">
                      <a:moveTo>
                        <a:pt x="62" y="37"/>
                      </a:moveTo>
                      <a:lnTo>
                        <a:pt x="48" y="13"/>
                      </a:lnTo>
                      <a:lnTo>
                        <a:pt x="41" y="40"/>
                      </a:lnTo>
                      <a:lnTo>
                        <a:pt x="3" y="13"/>
                      </a:lnTo>
                      <a:lnTo>
                        <a:pt x="27" y="48"/>
                      </a:lnTo>
                      <a:lnTo>
                        <a:pt x="0" y="55"/>
                      </a:lnTo>
                      <a:lnTo>
                        <a:pt x="22" y="74"/>
                      </a:lnTo>
                      <a:lnTo>
                        <a:pt x="1" y="92"/>
                      </a:lnTo>
                      <a:lnTo>
                        <a:pt x="32" y="88"/>
                      </a:lnTo>
                      <a:lnTo>
                        <a:pt x="27" y="112"/>
                      </a:lnTo>
                      <a:lnTo>
                        <a:pt x="44" y="98"/>
                      </a:lnTo>
                      <a:lnTo>
                        <a:pt x="50" y="137"/>
                      </a:lnTo>
                      <a:lnTo>
                        <a:pt x="61" y="95"/>
                      </a:lnTo>
                      <a:lnTo>
                        <a:pt x="76" y="125"/>
                      </a:lnTo>
                      <a:lnTo>
                        <a:pt x="80" y="92"/>
                      </a:lnTo>
                      <a:lnTo>
                        <a:pt x="105" y="114"/>
                      </a:lnTo>
                      <a:lnTo>
                        <a:pt x="97" y="81"/>
                      </a:lnTo>
                      <a:lnTo>
                        <a:pt x="124" y="84"/>
                      </a:lnTo>
                      <a:lnTo>
                        <a:pt x="101" y="66"/>
                      </a:lnTo>
                      <a:lnTo>
                        <a:pt x="121" y="51"/>
                      </a:lnTo>
                      <a:lnTo>
                        <a:pt x="95" y="45"/>
                      </a:lnTo>
                      <a:lnTo>
                        <a:pt x="106" y="27"/>
                      </a:lnTo>
                      <a:lnTo>
                        <a:pt x="81" y="33"/>
                      </a:lnTo>
                      <a:lnTo>
                        <a:pt x="84" y="0"/>
                      </a:lnTo>
                      <a:lnTo>
                        <a:pt x="62" y="37"/>
                      </a:lnTo>
                      <a:close/>
                    </a:path>
                  </a:pathLst>
                </a:custGeom>
                <a:solidFill>
                  <a:srgbClr val="FF2200"/>
                </a:solidFill>
                <a:ln w="9525">
                  <a:noFill/>
                  <a:round/>
                  <a:headEnd/>
                  <a:tailEnd/>
                </a:ln>
              </p:spPr>
              <p:txBody>
                <a:bodyPr/>
                <a:lstStyle/>
                <a:p>
                  <a:endParaRPr lang="en-US"/>
                </a:p>
              </p:txBody>
            </p:sp>
            <p:sp>
              <p:nvSpPr>
                <p:cNvPr id="2478" name="Freeform 187"/>
                <p:cNvSpPr>
                  <a:spLocks noChangeAspect="1"/>
                </p:cNvSpPr>
                <p:nvPr/>
              </p:nvSpPr>
              <p:spPr bwMode="auto">
                <a:xfrm>
                  <a:off x="3866" y="634"/>
                  <a:ext cx="60" cy="68"/>
                </a:xfrm>
                <a:custGeom>
                  <a:avLst/>
                  <a:gdLst>
                    <a:gd name="T0" fmla="*/ 3 w 122"/>
                    <a:gd name="T1" fmla="*/ 3 h 134"/>
                    <a:gd name="T2" fmla="*/ 2 w 122"/>
                    <a:gd name="T3" fmla="*/ 1 h 134"/>
                    <a:gd name="T4" fmla="*/ 2 w 122"/>
                    <a:gd name="T5" fmla="*/ 3 h 134"/>
                    <a:gd name="T6" fmla="*/ 0 w 122"/>
                    <a:gd name="T7" fmla="*/ 1 h 134"/>
                    <a:gd name="T8" fmla="*/ 1 w 122"/>
                    <a:gd name="T9" fmla="*/ 3 h 134"/>
                    <a:gd name="T10" fmla="*/ 0 w 122"/>
                    <a:gd name="T11" fmla="*/ 4 h 134"/>
                    <a:gd name="T12" fmla="*/ 1 w 122"/>
                    <a:gd name="T13" fmla="*/ 5 h 134"/>
                    <a:gd name="T14" fmla="*/ 0 w 122"/>
                    <a:gd name="T15" fmla="*/ 6 h 134"/>
                    <a:gd name="T16" fmla="*/ 2 w 122"/>
                    <a:gd name="T17" fmla="*/ 6 h 134"/>
                    <a:gd name="T18" fmla="*/ 1 w 122"/>
                    <a:gd name="T19" fmla="*/ 7 h 134"/>
                    <a:gd name="T20" fmla="*/ 2 w 122"/>
                    <a:gd name="T21" fmla="*/ 7 h 134"/>
                    <a:gd name="T22" fmla="*/ 3 w 122"/>
                    <a:gd name="T23" fmla="*/ 9 h 134"/>
                    <a:gd name="T24" fmla="*/ 3 w 122"/>
                    <a:gd name="T25" fmla="*/ 6 h 134"/>
                    <a:gd name="T26" fmla="*/ 4 w 122"/>
                    <a:gd name="T27" fmla="*/ 8 h 134"/>
                    <a:gd name="T28" fmla="*/ 4 w 122"/>
                    <a:gd name="T29" fmla="*/ 6 h 134"/>
                    <a:gd name="T30" fmla="*/ 6 w 122"/>
                    <a:gd name="T31" fmla="*/ 8 h 134"/>
                    <a:gd name="T32" fmla="*/ 5 w 122"/>
                    <a:gd name="T33" fmla="*/ 6 h 134"/>
                    <a:gd name="T34" fmla="*/ 7 w 122"/>
                    <a:gd name="T35" fmla="*/ 6 h 134"/>
                    <a:gd name="T36" fmla="*/ 6 w 122"/>
                    <a:gd name="T37" fmla="*/ 5 h 134"/>
                    <a:gd name="T38" fmla="*/ 7 w 122"/>
                    <a:gd name="T39" fmla="*/ 4 h 134"/>
                    <a:gd name="T40" fmla="*/ 5 w 122"/>
                    <a:gd name="T41" fmla="*/ 3 h 134"/>
                    <a:gd name="T42" fmla="*/ 6 w 122"/>
                    <a:gd name="T43" fmla="*/ 2 h 134"/>
                    <a:gd name="T44" fmla="*/ 4 w 122"/>
                    <a:gd name="T45" fmla="*/ 3 h 134"/>
                    <a:gd name="T46" fmla="*/ 5 w 122"/>
                    <a:gd name="T47" fmla="*/ 0 h 134"/>
                    <a:gd name="T48" fmla="*/ 3 w 122"/>
                    <a:gd name="T49" fmla="*/ 3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34"/>
                    <a:gd name="T77" fmla="*/ 122 w 122"/>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34">
                      <a:moveTo>
                        <a:pt x="61" y="36"/>
                      </a:moveTo>
                      <a:lnTo>
                        <a:pt x="47" y="14"/>
                      </a:lnTo>
                      <a:lnTo>
                        <a:pt x="40" y="39"/>
                      </a:lnTo>
                      <a:lnTo>
                        <a:pt x="3" y="14"/>
                      </a:lnTo>
                      <a:lnTo>
                        <a:pt x="26" y="47"/>
                      </a:lnTo>
                      <a:lnTo>
                        <a:pt x="0" y="54"/>
                      </a:lnTo>
                      <a:lnTo>
                        <a:pt x="22" y="73"/>
                      </a:lnTo>
                      <a:lnTo>
                        <a:pt x="2" y="90"/>
                      </a:lnTo>
                      <a:lnTo>
                        <a:pt x="32" y="87"/>
                      </a:lnTo>
                      <a:lnTo>
                        <a:pt x="26" y="109"/>
                      </a:lnTo>
                      <a:lnTo>
                        <a:pt x="43" y="97"/>
                      </a:lnTo>
                      <a:lnTo>
                        <a:pt x="49" y="134"/>
                      </a:lnTo>
                      <a:lnTo>
                        <a:pt x="60" y="93"/>
                      </a:lnTo>
                      <a:lnTo>
                        <a:pt x="75" y="123"/>
                      </a:lnTo>
                      <a:lnTo>
                        <a:pt x="79" y="90"/>
                      </a:lnTo>
                      <a:lnTo>
                        <a:pt x="102" y="113"/>
                      </a:lnTo>
                      <a:lnTo>
                        <a:pt x="96" y="80"/>
                      </a:lnTo>
                      <a:lnTo>
                        <a:pt x="122" y="83"/>
                      </a:lnTo>
                      <a:lnTo>
                        <a:pt x="100" y="65"/>
                      </a:lnTo>
                      <a:lnTo>
                        <a:pt x="119" y="50"/>
                      </a:lnTo>
                      <a:lnTo>
                        <a:pt x="94" y="46"/>
                      </a:lnTo>
                      <a:lnTo>
                        <a:pt x="104" y="28"/>
                      </a:lnTo>
                      <a:lnTo>
                        <a:pt x="80" y="33"/>
                      </a:lnTo>
                      <a:lnTo>
                        <a:pt x="83" y="0"/>
                      </a:lnTo>
                      <a:lnTo>
                        <a:pt x="61" y="36"/>
                      </a:lnTo>
                      <a:close/>
                    </a:path>
                  </a:pathLst>
                </a:custGeom>
                <a:solidFill>
                  <a:srgbClr val="FF2800"/>
                </a:solidFill>
                <a:ln w="9525">
                  <a:noFill/>
                  <a:round/>
                  <a:headEnd/>
                  <a:tailEnd/>
                </a:ln>
              </p:spPr>
              <p:txBody>
                <a:bodyPr/>
                <a:lstStyle/>
                <a:p>
                  <a:endParaRPr lang="en-US"/>
                </a:p>
              </p:txBody>
            </p:sp>
            <p:sp>
              <p:nvSpPr>
                <p:cNvPr id="2479" name="Freeform 188"/>
                <p:cNvSpPr>
                  <a:spLocks noChangeAspect="1"/>
                </p:cNvSpPr>
                <p:nvPr/>
              </p:nvSpPr>
              <p:spPr bwMode="auto">
                <a:xfrm>
                  <a:off x="3866" y="635"/>
                  <a:ext cx="60" cy="66"/>
                </a:xfrm>
                <a:custGeom>
                  <a:avLst/>
                  <a:gdLst>
                    <a:gd name="T0" fmla="*/ 4 w 118"/>
                    <a:gd name="T1" fmla="*/ 2 h 132"/>
                    <a:gd name="T2" fmla="*/ 3 w 118"/>
                    <a:gd name="T3" fmla="*/ 1 h 132"/>
                    <a:gd name="T4" fmla="*/ 3 w 118"/>
                    <a:gd name="T5" fmla="*/ 2 h 132"/>
                    <a:gd name="T6" fmla="*/ 1 w 118"/>
                    <a:gd name="T7" fmla="*/ 1 h 132"/>
                    <a:gd name="T8" fmla="*/ 2 w 118"/>
                    <a:gd name="T9" fmla="*/ 2 h 132"/>
                    <a:gd name="T10" fmla="*/ 0 w 118"/>
                    <a:gd name="T11" fmla="*/ 3 h 132"/>
                    <a:gd name="T12" fmla="*/ 2 w 118"/>
                    <a:gd name="T13" fmla="*/ 4 h 132"/>
                    <a:gd name="T14" fmla="*/ 1 w 118"/>
                    <a:gd name="T15" fmla="*/ 5 h 132"/>
                    <a:gd name="T16" fmla="*/ 2 w 118"/>
                    <a:gd name="T17" fmla="*/ 5 h 132"/>
                    <a:gd name="T18" fmla="*/ 2 w 118"/>
                    <a:gd name="T19" fmla="*/ 6 h 132"/>
                    <a:gd name="T20" fmla="*/ 3 w 118"/>
                    <a:gd name="T21" fmla="*/ 5 h 132"/>
                    <a:gd name="T22" fmla="*/ 3 w 118"/>
                    <a:gd name="T23" fmla="*/ 8 h 132"/>
                    <a:gd name="T24" fmla="*/ 4 w 118"/>
                    <a:gd name="T25" fmla="*/ 5 h 132"/>
                    <a:gd name="T26" fmla="*/ 5 w 118"/>
                    <a:gd name="T27" fmla="*/ 7 h 132"/>
                    <a:gd name="T28" fmla="*/ 5 w 118"/>
                    <a:gd name="T29" fmla="*/ 5 h 132"/>
                    <a:gd name="T30" fmla="*/ 7 w 118"/>
                    <a:gd name="T31" fmla="*/ 6 h 132"/>
                    <a:gd name="T32" fmla="*/ 6 w 118"/>
                    <a:gd name="T33" fmla="*/ 4 h 132"/>
                    <a:gd name="T34" fmla="*/ 8 w 118"/>
                    <a:gd name="T35" fmla="*/ 5 h 132"/>
                    <a:gd name="T36" fmla="*/ 7 w 118"/>
                    <a:gd name="T37" fmla="*/ 4 h 132"/>
                    <a:gd name="T38" fmla="*/ 8 w 118"/>
                    <a:gd name="T39" fmla="*/ 3 h 132"/>
                    <a:gd name="T40" fmla="*/ 6 w 118"/>
                    <a:gd name="T41" fmla="*/ 2 h 132"/>
                    <a:gd name="T42" fmla="*/ 7 w 118"/>
                    <a:gd name="T43" fmla="*/ 1 h 132"/>
                    <a:gd name="T44" fmla="*/ 5 w 118"/>
                    <a:gd name="T45" fmla="*/ 2 h 132"/>
                    <a:gd name="T46" fmla="*/ 6 w 118"/>
                    <a:gd name="T47" fmla="*/ 0 h 132"/>
                    <a:gd name="T48" fmla="*/ 4 w 118"/>
                    <a:gd name="T49" fmla="*/ 2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132"/>
                    <a:gd name="T77" fmla="*/ 118 w 118"/>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132">
                      <a:moveTo>
                        <a:pt x="59" y="36"/>
                      </a:moveTo>
                      <a:lnTo>
                        <a:pt x="45" y="14"/>
                      </a:lnTo>
                      <a:lnTo>
                        <a:pt x="40" y="39"/>
                      </a:lnTo>
                      <a:lnTo>
                        <a:pt x="2" y="14"/>
                      </a:lnTo>
                      <a:lnTo>
                        <a:pt x="26" y="47"/>
                      </a:lnTo>
                      <a:lnTo>
                        <a:pt x="0" y="53"/>
                      </a:lnTo>
                      <a:lnTo>
                        <a:pt x="20" y="72"/>
                      </a:lnTo>
                      <a:lnTo>
                        <a:pt x="1" y="89"/>
                      </a:lnTo>
                      <a:lnTo>
                        <a:pt x="30" y="85"/>
                      </a:lnTo>
                      <a:lnTo>
                        <a:pt x="26" y="107"/>
                      </a:lnTo>
                      <a:lnTo>
                        <a:pt x="41" y="94"/>
                      </a:lnTo>
                      <a:lnTo>
                        <a:pt x="47" y="132"/>
                      </a:lnTo>
                      <a:lnTo>
                        <a:pt x="58" y="92"/>
                      </a:lnTo>
                      <a:lnTo>
                        <a:pt x="73" y="121"/>
                      </a:lnTo>
                      <a:lnTo>
                        <a:pt x="77" y="89"/>
                      </a:lnTo>
                      <a:lnTo>
                        <a:pt x="100" y="111"/>
                      </a:lnTo>
                      <a:lnTo>
                        <a:pt x="92" y="79"/>
                      </a:lnTo>
                      <a:lnTo>
                        <a:pt x="118" y="82"/>
                      </a:lnTo>
                      <a:lnTo>
                        <a:pt x="96" y="64"/>
                      </a:lnTo>
                      <a:lnTo>
                        <a:pt x="116" y="50"/>
                      </a:lnTo>
                      <a:lnTo>
                        <a:pt x="91" y="45"/>
                      </a:lnTo>
                      <a:lnTo>
                        <a:pt x="102" y="28"/>
                      </a:lnTo>
                      <a:lnTo>
                        <a:pt x="78" y="32"/>
                      </a:lnTo>
                      <a:lnTo>
                        <a:pt x="80" y="0"/>
                      </a:lnTo>
                      <a:lnTo>
                        <a:pt x="59" y="36"/>
                      </a:lnTo>
                      <a:close/>
                    </a:path>
                  </a:pathLst>
                </a:custGeom>
                <a:solidFill>
                  <a:srgbClr val="FF2F00"/>
                </a:solidFill>
                <a:ln w="9525">
                  <a:noFill/>
                  <a:round/>
                  <a:headEnd/>
                  <a:tailEnd/>
                </a:ln>
              </p:spPr>
              <p:txBody>
                <a:bodyPr/>
                <a:lstStyle/>
                <a:p>
                  <a:endParaRPr lang="en-US"/>
                </a:p>
              </p:txBody>
            </p:sp>
            <p:sp>
              <p:nvSpPr>
                <p:cNvPr id="2480" name="Freeform 189"/>
                <p:cNvSpPr>
                  <a:spLocks noChangeAspect="1"/>
                </p:cNvSpPr>
                <p:nvPr/>
              </p:nvSpPr>
              <p:spPr bwMode="auto">
                <a:xfrm>
                  <a:off x="3867" y="636"/>
                  <a:ext cx="58" cy="64"/>
                </a:xfrm>
                <a:custGeom>
                  <a:avLst/>
                  <a:gdLst>
                    <a:gd name="T0" fmla="*/ 4 w 116"/>
                    <a:gd name="T1" fmla="*/ 2 h 128"/>
                    <a:gd name="T2" fmla="*/ 3 w 116"/>
                    <a:gd name="T3" fmla="*/ 1 h 128"/>
                    <a:gd name="T4" fmla="*/ 3 w 116"/>
                    <a:gd name="T5" fmla="*/ 2 h 128"/>
                    <a:gd name="T6" fmla="*/ 1 w 116"/>
                    <a:gd name="T7" fmla="*/ 1 h 128"/>
                    <a:gd name="T8" fmla="*/ 2 w 116"/>
                    <a:gd name="T9" fmla="*/ 2 h 128"/>
                    <a:gd name="T10" fmla="*/ 0 w 116"/>
                    <a:gd name="T11" fmla="*/ 3 h 128"/>
                    <a:gd name="T12" fmla="*/ 2 w 116"/>
                    <a:gd name="T13" fmla="*/ 4 h 128"/>
                    <a:gd name="T14" fmla="*/ 1 w 116"/>
                    <a:gd name="T15" fmla="*/ 5 h 128"/>
                    <a:gd name="T16" fmla="*/ 2 w 116"/>
                    <a:gd name="T17" fmla="*/ 5 h 128"/>
                    <a:gd name="T18" fmla="*/ 2 w 116"/>
                    <a:gd name="T19" fmla="*/ 6 h 128"/>
                    <a:gd name="T20" fmla="*/ 3 w 116"/>
                    <a:gd name="T21" fmla="*/ 5 h 128"/>
                    <a:gd name="T22" fmla="*/ 3 w 116"/>
                    <a:gd name="T23" fmla="*/ 8 h 128"/>
                    <a:gd name="T24" fmla="*/ 4 w 116"/>
                    <a:gd name="T25" fmla="*/ 5 h 128"/>
                    <a:gd name="T26" fmla="*/ 5 w 116"/>
                    <a:gd name="T27" fmla="*/ 7 h 128"/>
                    <a:gd name="T28" fmla="*/ 5 w 116"/>
                    <a:gd name="T29" fmla="*/ 5 h 128"/>
                    <a:gd name="T30" fmla="*/ 7 w 116"/>
                    <a:gd name="T31" fmla="*/ 6 h 128"/>
                    <a:gd name="T32" fmla="*/ 6 w 116"/>
                    <a:gd name="T33" fmla="*/ 4 h 128"/>
                    <a:gd name="T34" fmla="*/ 7 w 116"/>
                    <a:gd name="T35" fmla="*/ 4 h 128"/>
                    <a:gd name="T36" fmla="*/ 6 w 116"/>
                    <a:gd name="T37" fmla="*/ 3 h 128"/>
                    <a:gd name="T38" fmla="*/ 7 w 116"/>
                    <a:gd name="T39" fmla="*/ 3 h 128"/>
                    <a:gd name="T40" fmla="*/ 6 w 116"/>
                    <a:gd name="T41" fmla="*/ 2 h 128"/>
                    <a:gd name="T42" fmla="*/ 7 w 116"/>
                    <a:gd name="T43" fmla="*/ 1 h 128"/>
                    <a:gd name="T44" fmla="*/ 5 w 116"/>
                    <a:gd name="T45" fmla="*/ 2 h 128"/>
                    <a:gd name="T46" fmla="*/ 5 w 116"/>
                    <a:gd name="T47" fmla="*/ 0 h 128"/>
                    <a:gd name="T48" fmla="*/ 4 w 116"/>
                    <a:gd name="T49" fmla="*/ 2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6"/>
                    <a:gd name="T76" fmla="*/ 0 h 128"/>
                    <a:gd name="T77" fmla="*/ 116 w 116"/>
                    <a:gd name="T78" fmla="*/ 128 h 1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6" h="128">
                      <a:moveTo>
                        <a:pt x="58" y="34"/>
                      </a:moveTo>
                      <a:lnTo>
                        <a:pt x="44" y="14"/>
                      </a:lnTo>
                      <a:lnTo>
                        <a:pt x="39" y="37"/>
                      </a:lnTo>
                      <a:lnTo>
                        <a:pt x="3" y="14"/>
                      </a:lnTo>
                      <a:lnTo>
                        <a:pt x="25" y="45"/>
                      </a:lnTo>
                      <a:lnTo>
                        <a:pt x="0" y="51"/>
                      </a:lnTo>
                      <a:lnTo>
                        <a:pt x="21" y="69"/>
                      </a:lnTo>
                      <a:lnTo>
                        <a:pt x="1" y="87"/>
                      </a:lnTo>
                      <a:lnTo>
                        <a:pt x="30" y="83"/>
                      </a:lnTo>
                      <a:lnTo>
                        <a:pt x="25" y="105"/>
                      </a:lnTo>
                      <a:lnTo>
                        <a:pt x="41" y="92"/>
                      </a:lnTo>
                      <a:lnTo>
                        <a:pt x="46" y="128"/>
                      </a:lnTo>
                      <a:lnTo>
                        <a:pt x="57" y="88"/>
                      </a:lnTo>
                      <a:lnTo>
                        <a:pt x="72" y="117"/>
                      </a:lnTo>
                      <a:lnTo>
                        <a:pt x="75" y="87"/>
                      </a:lnTo>
                      <a:lnTo>
                        <a:pt x="98" y="108"/>
                      </a:lnTo>
                      <a:lnTo>
                        <a:pt x="91" y="77"/>
                      </a:lnTo>
                      <a:lnTo>
                        <a:pt x="116" y="79"/>
                      </a:lnTo>
                      <a:lnTo>
                        <a:pt x="94" y="62"/>
                      </a:lnTo>
                      <a:lnTo>
                        <a:pt x="113" y="48"/>
                      </a:lnTo>
                      <a:lnTo>
                        <a:pt x="90" y="43"/>
                      </a:lnTo>
                      <a:lnTo>
                        <a:pt x="99" y="26"/>
                      </a:lnTo>
                      <a:lnTo>
                        <a:pt x="76" y="32"/>
                      </a:lnTo>
                      <a:lnTo>
                        <a:pt x="79" y="0"/>
                      </a:lnTo>
                      <a:lnTo>
                        <a:pt x="58" y="34"/>
                      </a:lnTo>
                      <a:close/>
                    </a:path>
                  </a:pathLst>
                </a:custGeom>
                <a:solidFill>
                  <a:srgbClr val="FF3400"/>
                </a:solidFill>
                <a:ln w="9525">
                  <a:noFill/>
                  <a:round/>
                  <a:headEnd/>
                  <a:tailEnd/>
                </a:ln>
              </p:spPr>
              <p:txBody>
                <a:bodyPr/>
                <a:lstStyle/>
                <a:p>
                  <a:endParaRPr lang="en-US"/>
                </a:p>
              </p:txBody>
            </p:sp>
            <p:sp>
              <p:nvSpPr>
                <p:cNvPr id="2481" name="Freeform 190"/>
                <p:cNvSpPr>
                  <a:spLocks noChangeAspect="1"/>
                </p:cNvSpPr>
                <p:nvPr/>
              </p:nvSpPr>
              <p:spPr bwMode="auto">
                <a:xfrm>
                  <a:off x="3868" y="637"/>
                  <a:ext cx="56" cy="63"/>
                </a:xfrm>
                <a:custGeom>
                  <a:avLst/>
                  <a:gdLst>
                    <a:gd name="T0" fmla="*/ 3 w 114"/>
                    <a:gd name="T1" fmla="*/ 3 h 126"/>
                    <a:gd name="T2" fmla="*/ 2 w 114"/>
                    <a:gd name="T3" fmla="*/ 1 h 126"/>
                    <a:gd name="T4" fmla="*/ 2 w 114"/>
                    <a:gd name="T5" fmla="*/ 3 h 126"/>
                    <a:gd name="T6" fmla="*/ 0 w 114"/>
                    <a:gd name="T7" fmla="*/ 1 h 126"/>
                    <a:gd name="T8" fmla="*/ 1 w 114"/>
                    <a:gd name="T9" fmla="*/ 3 h 126"/>
                    <a:gd name="T10" fmla="*/ 0 w 114"/>
                    <a:gd name="T11" fmla="*/ 4 h 126"/>
                    <a:gd name="T12" fmla="*/ 1 w 114"/>
                    <a:gd name="T13" fmla="*/ 5 h 126"/>
                    <a:gd name="T14" fmla="*/ 0 w 114"/>
                    <a:gd name="T15" fmla="*/ 6 h 126"/>
                    <a:gd name="T16" fmla="*/ 1 w 114"/>
                    <a:gd name="T17" fmla="*/ 6 h 126"/>
                    <a:gd name="T18" fmla="*/ 1 w 114"/>
                    <a:gd name="T19" fmla="*/ 7 h 126"/>
                    <a:gd name="T20" fmla="*/ 2 w 114"/>
                    <a:gd name="T21" fmla="*/ 6 h 126"/>
                    <a:gd name="T22" fmla="*/ 2 w 114"/>
                    <a:gd name="T23" fmla="*/ 8 h 126"/>
                    <a:gd name="T24" fmla="*/ 3 w 114"/>
                    <a:gd name="T25" fmla="*/ 6 h 126"/>
                    <a:gd name="T26" fmla="*/ 4 w 114"/>
                    <a:gd name="T27" fmla="*/ 8 h 126"/>
                    <a:gd name="T28" fmla="*/ 4 w 114"/>
                    <a:gd name="T29" fmla="*/ 6 h 126"/>
                    <a:gd name="T30" fmla="*/ 5 w 114"/>
                    <a:gd name="T31" fmla="*/ 7 h 126"/>
                    <a:gd name="T32" fmla="*/ 5 w 114"/>
                    <a:gd name="T33" fmla="*/ 5 h 126"/>
                    <a:gd name="T34" fmla="*/ 7 w 114"/>
                    <a:gd name="T35" fmla="*/ 5 h 126"/>
                    <a:gd name="T36" fmla="*/ 5 w 114"/>
                    <a:gd name="T37" fmla="*/ 4 h 126"/>
                    <a:gd name="T38" fmla="*/ 6 w 114"/>
                    <a:gd name="T39" fmla="*/ 3 h 126"/>
                    <a:gd name="T40" fmla="*/ 5 w 114"/>
                    <a:gd name="T41" fmla="*/ 3 h 126"/>
                    <a:gd name="T42" fmla="*/ 6 w 114"/>
                    <a:gd name="T43" fmla="*/ 2 h 126"/>
                    <a:gd name="T44" fmla="*/ 4 w 114"/>
                    <a:gd name="T45" fmla="*/ 2 h 126"/>
                    <a:gd name="T46" fmla="*/ 4 w 114"/>
                    <a:gd name="T47" fmla="*/ 0 h 126"/>
                    <a:gd name="T48" fmla="*/ 3 w 114"/>
                    <a:gd name="T49" fmla="*/ 3 h 1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126"/>
                    <a:gd name="T77" fmla="*/ 114 w 114"/>
                    <a:gd name="T78" fmla="*/ 126 h 1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126">
                      <a:moveTo>
                        <a:pt x="57" y="35"/>
                      </a:moveTo>
                      <a:lnTo>
                        <a:pt x="45" y="13"/>
                      </a:lnTo>
                      <a:lnTo>
                        <a:pt x="38" y="36"/>
                      </a:lnTo>
                      <a:lnTo>
                        <a:pt x="3" y="13"/>
                      </a:lnTo>
                      <a:lnTo>
                        <a:pt x="25" y="44"/>
                      </a:lnTo>
                      <a:lnTo>
                        <a:pt x="0" y="51"/>
                      </a:lnTo>
                      <a:lnTo>
                        <a:pt x="21" y="68"/>
                      </a:lnTo>
                      <a:lnTo>
                        <a:pt x="2" y="85"/>
                      </a:lnTo>
                      <a:lnTo>
                        <a:pt x="29" y="82"/>
                      </a:lnTo>
                      <a:lnTo>
                        <a:pt x="25" y="102"/>
                      </a:lnTo>
                      <a:lnTo>
                        <a:pt x="40" y="91"/>
                      </a:lnTo>
                      <a:lnTo>
                        <a:pt x="46" y="126"/>
                      </a:lnTo>
                      <a:lnTo>
                        <a:pt x="56" y="87"/>
                      </a:lnTo>
                      <a:lnTo>
                        <a:pt x="69" y="115"/>
                      </a:lnTo>
                      <a:lnTo>
                        <a:pt x="74" y="85"/>
                      </a:lnTo>
                      <a:lnTo>
                        <a:pt x="96" y="107"/>
                      </a:lnTo>
                      <a:lnTo>
                        <a:pt x="89" y="76"/>
                      </a:lnTo>
                      <a:lnTo>
                        <a:pt x="114" y="78"/>
                      </a:lnTo>
                      <a:lnTo>
                        <a:pt x="93" y="61"/>
                      </a:lnTo>
                      <a:lnTo>
                        <a:pt x="111" y="47"/>
                      </a:lnTo>
                      <a:lnTo>
                        <a:pt x="87" y="43"/>
                      </a:lnTo>
                      <a:lnTo>
                        <a:pt x="97" y="26"/>
                      </a:lnTo>
                      <a:lnTo>
                        <a:pt x="75" y="31"/>
                      </a:lnTo>
                      <a:lnTo>
                        <a:pt x="78" y="0"/>
                      </a:lnTo>
                      <a:lnTo>
                        <a:pt x="57" y="35"/>
                      </a:lnTo>
                      <a:close/>
                    </a:path>
                  </a:pathLst>
                </a:custGeom>
                <a:solidFill>
                  <a:srgbClr val="FF3A00"/>
                </a:solidFill>
                <a:ln w="9525">
                  <a:noFill/>
                  <a:round/>
                  <a:headEnd/>
                  <a:tailEnd/>
                </a:ln>
              </p:spPr>
              <p:txBody>
                <a:bodyPr/>
                <a:lstStyle/>
                <a:p>
                  <a:endParaRPr lang="en-US"/>
                </a:p>
              </p:txBody>
            </p:sp>
            <p:sp>
              <p:nvSpPr>
                <p:cNvPr id="2482" name="Freeform 191"/>
                <p:cNvSpPr>
                  <a:spLocks noChangeAspect="1"/>
                </p:cNvSpPr>
                <p:nvPr/>
              </p:nvSpPr>
              <p:spPr bwMode="auto">
                <a:xfrm>
                  <a:off x="3868" y="637"/>
                  <a:ext cx="56" cy="62"/>
                </a:xfrm>
                <a:custGeom>
                  <a:avLst/>
                  <a:gdLst>
                    <a:gd name="T0" fmla="*/ 4 w 110"/>
                    <a:gd name="T1" fmla="*/ 3 h 123"/>
                    <a:gd name="T2" fmla="*/ 3 w 110"/>
                    <a:gd name="T3" fmla="*/ 1 h 123"/>
                    <a:gd name="T4" fmla="*/ 3 w 110"/>
                    <a:gd name="T5" fmla="*/ 3 h 123"/>
                    <a:gd name="T6" fmla="*/ 1 w 110"/>
                    <a:gd name="T7" fmla="*/ 1 h 123"/>
                    <a:gd name="T8" fmla="*/ 2 w 110"/>
                    <a:gd name="T9" fmla="*/ 3 h 123"/>
                    <a:gd name="T10" fmla="*/ 0 w 110"/>
                    <a:gd name="T11" fmla="*/ 4 h 123"/>
                    <a:gd name="T12" fmla="*/ 2 w 110"/>
                    <a:gd name="T13" fmla="*/ 5 h 123"/>
                    <a:gd name="T14" fmla="*/ 1 w 110"/>
                    <a:gd name="T15" fmla="*/ 6 h 123"/>
                    <a:gd name="T16" fmla="*/ 2 w 110"/>
                    <a:gd name="T17" fmla="*/ 5 h 123"/>
                    <a:gd name="T18" fmla="*/ 2 w 110"/>
                    <a:gd name="T19" fmla="*/ 7 h 123"/>
                    <a:gd name="T20" fmla="*/ 3 w 110"/>
                    <a:gd name="T21" fmla="*/ 6 h 123"/>
                    <a:gd name="T22" fmla="*/ 3 w 110"/>
                    <a:gd name="T23" fmla="*/ 8 h 123"/>
                    <a:gd name="T24" fmla="*/ 4 w 110"/>
                    <a:gd name="T25" fmla="*/ 6 h 123"/>
                    <a:gd name="T26" fmla="*/ 5 w 110"/>
                    <a:gd name="T27" fmla="*/ 8 h 123"/>
                    <a:gd name="T28" fmla="*/ 5 w 110"/>
                    <a:gd name="T29" fmla="*/ 6 h 123"/>
                    <a:gd name="T30" fmla="*/ 6 w 110"/>
                    <a:gd name="T31" fmla="*/ 7 h 123"/>
                    <a:gd name="T32" fmla="*/ 6 w 110"/>
                    <a:gd name="T33" fmla="*/ 5 h 123"/>
                    <a:gd name="T34" fmla="*/ 8 w 110"/>
                    <a:gd name="T35" fmla="*/ 5 h 123"/>
                    <a:gd name="T36" fmla="*/ 6 w 110"/>
                    <a:gd name="T37" fmla="*/ 4 h 123"/>
                    <a:gd name="T38" fmla="*/ 7 w 110"/>
                    <a:gd name="T39" fmla="*/ 3 h 123"/>
                    <a:gd name="T40" fmla="*/ 6 w 110"/>
                    <a:gd name="T41" fmla="*/ 3 h 123"/>
                    <a:gd name="T42" fmla="*/ 6 w 110"/>
                    <a:gd name="T43" fmla="*/ 2 h 123"/>
                    <a:gd name="T44" fmla="*/ 5 w 110"/>
                    <a:gd name="T45" fmla="*/ 2 h 123"/>
                    <a:gd name="T46" fmla="*/ 5 w 110"/>
                    <a:gd name="T47" fmla="*/ 0 h 123"/>
                    <a:gd name="T48" fmla="*/ 4 w 110"/>
                    <a:gd name="T49" fmla="*/ 3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23"/>
                    <a:gd name="T77" fmla="*/ 110 w 110"/>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23">
                      <a:moveTo>
                        <a:pt x="55" y="33"/>
                      </a:moveTo>
                      <a:lnTo>
                        <a:pt x="43" y="12"/>
                      </a:lnTo>
                      <a:lnTo>
                        <a:pt x="37" y="35"/>
                      </a:lnTo>
                      <a:lnTo>
                        <a:pt x="2" y="12"/>
                      </a:lnTo>
                      <a:lnTo>
                        <a:pt x="25" y="44"/>
                      </a:lnTo>
                      <a:lnTo>
                        <a:pt x="0" y="49"/>
                      </a:lnTo>
                      <a:lnTo>
                        <a:pt x="19" y="66"/>
                      </a:lnTo>
                      <a:lnTo>
                        <a:pt x="1" y="83"/>
                      </a:lnTo>
                      <a:lnTo>
                        <a:pt x="29" y="80"/>
                      </a:lnTo>
                      <a:lnTo>
                        <a:pt x="25" y="100"/>
                      </a:lnTo>
                      <a:lnTo>
                        <a:pt x="38" y="88"/>
                      </a:lnTo>
                      <a:lnTo>
                        <a:pt x="44" y="123"/>
                      </a:lnTo>
                      <a:lnTo>
                        <a:pt x="54" y="85"/>
                      </a:lnTo>
                      <a:lnTo>
                        <a:pt x="67" y="113"/>
                      </a:lnTo>
                      <a:lnTo>
                        <a:pt x="72" y="83"/>
                      </a:lnTo>
                      <a:lnTo>
                        <a:pt x="94" y="103"/>
                      </a:lnTo>
                      <a:lnTo>
                        <a:pt x="87" y="73"/>
                      </a:lnTo>
                      <a:lnTo>
                        <a:pt x="110" y="76"/>
                      </a:lnTo>
                      <a:lnTo>
                        <a:pt x="90" y="59"/>
                      </a:lnTo>
                      <a:lnTo>
                        <a:pt x="108" y="45"/>
                      </a:lnTo>
                      <a:lnTo>
                        <a:pt x="85" y="41"/>
                      </a:lnTo>
                      <a:lnTo>
                        <a:pt x="94" y="24"/>
                      </a:lnTo>
                      <a:lnTo>
                        <a:pt x="73" y="30"/>
                      </a:lnTo>
                      <a:lnTo>
                        <a:pt x="74" y="0"/>
                      </a:lnTo>
                      <a:lnTo>
                        <a:pt x="55" y="33"/>
                      </a:lnTo>
                      <a:close/>
                    </a:path>
                  </a:pathLst>
                </a:custGeom>
                <a:solidFill>
                  <a:srgbClr val="FF4100"/>
                </a:solidFill>
                <a:ln w="9525">
                  <a:noFill/>
                  <a:round/>
                  <a:headEnd/>
                  <a:tailEnd/>
                </a:ln>
              </p:spPr>
              <p:txBody>
                <a:bodyPr/>
                <a:lstStyle/>
                <a:p>
                  <a:endParaRPr lang="en-US"/>
                </a:p>
              </p:txBody>
            </p:sp>
            <p:sp>
              <p:nvSpPr>
                <p:cNvPr id="2483" name="Freeform 192"/>
                <p:cNvSpPr>
                  <a:spLocks noChangeAspect="1"/>
                </p:cNvSpPr>
                <p:nvPr/>
              </p:nvSpPr>
              <p:spPr bwMode="auto">
                <a:xfrm>
                  <a:off x="3868" y="638"/>
                  <a:ext cx="55" cy="60"/>
                </a:xfrm>
                <a:custGeom>
                  <a:avLst/>
                  <a:gdLst>
                    <a:gd name="T0" fmla="*/ 4 w 109"/>
                    <a:gd name="T1" fmla="*/ 3 h 120"/>
                    <a:gd name="T2" fmla="*/ 3 w 109"/>
                    <a:gd name="T3" fmla="*/ 1 h 120"/>
                    <a:gd name="T4" fmla="*/ 3 w 109"/>
                    <a:gd name="T5" fmla="*/ 3 h 120"/>
                    <a:gd name="T6" fmla="*/ 1 w 109"/>
                    <a:gd name="T7" fmla="*/ 1 h 120"/>
                    <a:gd name="T8" fmla="*/ 2 w 109"/>
                    <a:gd name="T9" fmla="*/ 3 h 120"/>
                    <a:gd name="T10" fmla="*/ 0 w 109"/>
                    <a:gd name="T11" fmla="*/ 3 h 120"/>
                    <a:gd name="T12" fmla="*/ 2 w 109"/>
                    <a:gd name="T13" fmla="*/ 5 h 120"/>
                    <a:gd name="T14" fmla="*/ 1 w 109"/>
                    <a:gd name="T15" fmla="*/ 6 h 120"/>
                    <a:gd name="T16" fmla="*/ 2 w 109"/>
                    <a:gd name="T17" fmla="*/ 5 h 120"/>
                    <a:gd name="T18" fmla="*/ 2 w 109"/>
                    <a:gd name="T19" fmla="*/ 7 h 120"/>
                    <a:gd name="T20" fmla="*/ 3 w 109"/>
                    <a:gd name="T21" fmla="*/ 6 h 120"/>
                    <a:gd name="T22" fmla="*/ 3 w 109"/>
                    <a:gd name="T23" fmla="*/ 8 h 120"/>
                    <a:gd name="T24" fmla="*/ 4 w 109"/>
                    <a:gd name="T25" fmla="*/ 6 h 120"/>
                    <a:gd name="T26" fmla="*/ 5 w 109"/>
                    <a:gd name="T27" fmla="*/ 7 h 120"/>
                    <a:gd name="T28" fmla="*/ 5 w 109"/>
                    <a:gd name="T29" fmla="*/ 6 h 120"/>
                    <a:gd name="T30" fmla="*/ 6 w 109"/>
                    <a:gd name="T31" fmla="*/ 7 h 120"/>
                    <a:gd name="T32" fmla="*/ 6 w 109"/>
                    <a:gd name="T33" fmla="*/ 5 h 120"/>
                    <a:gd name="T34" fmla="*/ 7 w 109"/>
                    <a:gd name="T35" fmla="*/ 5 h 120"/>
                    <a:gd name="T36" fmla="*/ 6 w 109"/>
                    <a:gd name="T37" fmla="*/ 4 h 120"/>
                    <a:gd name="T38" fmla="*/ 7 w 109"/>
                    <a:gd name="T39" fmla="*/ 3 h 120"/>
                    <a:gd name="T40" fmla="*/ 6 w 109"/>
                    <a:gd name="T41" fmla="*/ 3 h 120"/>
                    <a:gd name="T42" fmla="*/ 6 w 109"/>
                    <a:gd name="T43" fmla="*/ 2 h 120"/>
                    <a:gd name="T44" fmla="*/ 5 w 109"/>
                    <a:gd name="T45" fmla="*/ 2 h 120"/>
                    <a:gd name="T46" fmla="*/ 5 w 109"/>
                    <a:gd name="T47" fmla="*/ 0 h 120"/>
                    <a:gd name="T48" fmla="*/ 4 w 109"/>
                    <a:gd name="T49" fmla="*/ 3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20"/>
                    <a:gd name="T77" fmla="*/ 109 w 109"/>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20">
                      <a:moveTo>
                        <a:pt x="55" y="33"/>
                      </a:moveTo>
                      <a:lnTo>
                        <a:pt x="43" y="12"/>
                      </a:lnTo>
                      <a:lnTo>
                        <a:pt x="36" y="34"/>
                      </a:lnTo>
                      <a:lnTo>
                        <a:pt x="2" y="12"/>
                      </a:lnTo>
                      <a:lnTo>
                        <a:pt x="23" y="43"/>
                      </a:lnTo>
                      <a:lnTo>
                        <a:pt x="0" y="48"/>
                      </a:lnTo>
                      <a:lnTo>
                        <a:pt x="19" y="65"/>
                      </a:lnTo>
                      <a:lnTo>
                        <a:pt x="1" y="82"/>
                      </a:lnTo>
                      <a:lnTo>
                        <a:pt x="29" y="77"/>
                      </a:lnTo>
                      <a:lnTo>
                        <a:pt x="23" y="98"/>
                      </a:lnTo>
                      <a:lnTo>
                        <a:pt x="38" y="87"/>
                      </a:lnTo>
                      <a:lnTo>
                        <a:pt x="43" y="120"/>
                      </a:lnTo>
                      <a:lnTo>
                        <a:pt x="54" y="83"/>
                      </a:lnTo>
                      <a:lnTo>
                        <a:pt x="67" y="111"/>
                      </a:lnTo>
                      <a:lnTo>
                        <a:pt x="70" y="82"/>
                      </a:lnTo>
                      <a:lnTo>
                        <a:pt x="92" y="101"/>
                      </a:lnTo>
                      <a:lnTo>
                        <a:pt x="85" y="72"/>
                      </a:lnTo>
                      <a:lnTo>
                        <a:pt x="109" y="75"/>
                      </a:lnTo>
                      <a:lnTo>
                        <a:pt x="88" y="58"/>
                      </a:lnTo>
                      <a:lnTo>
                        <a:pt x="108" y="46"/>
                      </a:lnTo>
                      <a:lnTo>
                        <a:pt x="84" y="40"/>
                      </a:lnTo>
                      <a:lnTo>
                        <a:pt x="94" y="25"/>
                      </a:lnTo>
                      <a:lnTo>
                        <a:pt x="72" y="29"/>
                      </a:lnTo>
                      <a:lnTo>
                        <a:pt x="74" y="0"/>
                      </a:lnTo>
                      <a:lnTo>
                        <a:pt x="55" y="33"/>
                      </a:lnTo>
                      <a:close/>
                    </a:path>
                  </a:pathLst>
                </a:custGeom>
                <a:solidFill>
                  <a:srgbClr val="FF4700"/>
                </a:solidFill>
                <a:ln w="9525">
                  <a:noFill/>
                  <a:round/>
                  <a:headEnd/>
                  <a:tailEnd/>
                </a:ln>
              </p:spPr>
              <p:txBody>
                <a:bodyPr/>
                <a:lstStyle/>
                <a:p>
                  <a:endParaRPr lang="en-US"/>
                </a:p>
              </p:txBody>
            </p:sp>
            <p:sp>
              <p:nvSpPr>
                <p:cNvPr id="2484" name="Freeform 193"/>
                <p:cNvSpPr>
                  <a:spLocks noChangeAspect="1"/>
                </p:cNvSpPr>
                <p:nvPr/>
              </p:nvSpPr>
              <p:spPr bwMode="auto">
                <a:xfrm>
                  <a:off x="3869" y="639"/>
                  <a:ext cx="54" cy="58"/>
                </a:xfrm>
                <a:custGeom>
                  <a:avLst/>
                  <a:gdLst>
                    <a:gd name="T0" fmla="*/ 3 w 108"/>
                    <a:gd name="T1" fmla="*/ 2 h 118"/>
                    <a:gd name="T2" fmla="*/ 3 w 108"/>
                    <a:gd name="T3" fmla="*/ 0 h 118"/>
                    <a:gd name="T4" fmla="*/ 3 w 108"/>
                    <a:gd name="T5" fmla="*/ 2 h 118"/>
                    <a:gd name="T6" fmla="*/ 1 w 108"/>
                    <a:gd name="T7" fmla="*/ 0 h 118"/>
                    <a:gd name="T8" fmla="*/ 2 w 108"/>
                    <a:gd name="T9" fmla="*/ 2 h 118"/>
                    <a:gd name="T10" fmla="*/ 0 w 108"/>
                    <a:gd name="T11" fmla="*/ 2 h 118"/>
                    <a:gd name="T12" fmla="*/ 2 w 108"/>
                    <a:gd name="T13" fmla="*/ 3 h 118"/>
                    <a:gd name="T14" fmla="*/ 1 w 108"/>
                    <a:gd name="T15" fmla="*/ 4 h 118"/>
                    <a:gd name="T16" fmla="*/ 2 w 108"/>
                    <a:gd name="T17" fmla="*/ 4 h 118"/>
                    <a:gd name="T18" fmla="*/ 2 w 108"/>
                    <a:gd name="T19" fmla="*/ 5 h 118"/>
                    <a:gd name="T20" fmla="*/ 3 w 108"/>
                    <a:gd name="T21" fmla="*/ 5 h 118"/>
                    <a:gd name="T22" fmla="*/ 3 w 108"/>
                    <a:gd name="T23" fmla="*/ 7 h 118"/>
                    <a:gd name="T24" fmla="*/ 3 w 108"/>
                    <a:gd name="T25" fmla="*/ 5 h 118"/>
                    <a:gd name="T26" fmla="*/ 5 w 108"/>
                    <a:gd name="T27" fmla="*/ 6 h 118"/>
                    <a:gd name="T28" fmla="*/ 5 w 108"/>
                    <a:gd name="T29" fmla="*/ 4 h 118"/>
                    <a:gd name="T30" fmla="*/ 6 w 108"/>
                    <a:gd name="T31" fmla="*/ 6 h 118"/>
                    <a:gd name="T32" fmla="*/ 6 w 108"/>
                    <a:gd name="T33" fmla="*/ 4 h 118"/>
                    <a:gd name="T34" fmla="*/ 7 w 108"/>
                    <a:gd name="T35" fmla="*/ 4 h 118"/>
                    <a:gd name="T36" fmla="*/ 6 w 108"/>
                    <a:gd name="T37" fmla="*/ 3 h 118"/>
                    <a:gd name="T38" fmla="*/ 7 w 108"/>
                    <a:gd name="T39" fmla="*/ 2 h 118"/>
                    <a:gd name="T40" fmla="*/ 6 w 108"/>
                    <a:gd name="T41" fmla="*/ 2 h 118"/>
                    <a:gd name="T42" fmla="*/ 6 w 108"/>
                    <a:gd name="T43" fmla="*/ 1 h 118"/>
                    <a:gd name="T44" fmla="*/ 5 w 108"/>
                    <a:gd name="T45" fmla="*/ 1 h 118"/>
                    <a:gd name="T46" fmla="*/ 5 w 108"/>
                    <a:gd name="T47" fmla="*/ 0 h 118"/>
                    <a:gd name="T48" fmla="*/ 3 w 108"/>
                    <a:gd name="T49" fmla="*/ 2 h 1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118"/>
                    <a:gd name="T77" fmla="*/ 108 w 108"/>
                    <a:gd name="T78" fmla="*/ 118 h 1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118">
                      <a:moveTo>
                        <a:pt x="54" y="32"/>
                      </a:moveTo>
                      <a:lnTo>
                        <a:pt x="42" y="13"/>
                      </a:lnTo>
                      <a:lnTo>
                        <a:pt x="36" y="35"/>
                      </a:lnTo>
                      <a:lnTo>
                        <a:pt x="3" y="13"/>
                      </a:lnTo>
                      <a:lnTo>
                        <a:pt x="24" y="42"/>
                      </a:lnTo>
                      <a:lnTo>
                        <a:pt x="0" y="47"/>
                      </a:lnTo>
                      <a:lnTo>
                        <a:pt x="19" y="64"/>
                      </a:lnTo>
                      <a:lnTo>
                        <a:pt x="1" y="79"/>
                      </a:lnTo>
                      <a:lnTo>
                        <a:pt x="28" y="76"/>
                      </a:lnTo>
                      <a:lnTo>
                        <a:pt x="24" y="96"/>
                      </a:lnTo>
                      <a:lnTo>
                        <a:pt x="39" y="85"/>
                      </a:lnTo>
                      <a:lnTo>
                        <a:pt x="43" y="118"/>
                      </a:lnTo>
                      <a:lnTo>
                        <a:pt x="53" y="82"/>
                      </a:lnTo>
                      <a:lnTo>
                        <a:pt x="66" y="108"/>
                      </a:lnTo>
                      <a:lnTo>
                        <a:pt x="69" y="79"/>
                      </a:lnTo>
                      <a:lnTo>
                        <a:pt x="91" y="100"/>
                      </a:lnTo>
                      <a:lnTo>
                        <a:pt x="84" y="71"/>
                      </a:lnTo>
                      <a:lnTo>
                        <a:pt x="108" y="74"/>
                      </a:lnTo>
                      <a:lnTo>
                        <a:pt x="89" y="57"/>
                      </a:lnTo>
                      <a:lnTo>
                        <a:pt x="107" y="45"/>
                      </a:lnTo>
                      <a:lnTo>
                        <a:pt x="83" y="40"/>
                      </a:lnTo>
                      <a:lnTo>
                        <a:pt x="93" y="25"/>
                      </a:lnTo>
                      <a:lnTo>
                        <a:pt x="71" y="29"/>
                      </a:lnTo>
                      <a:lnTo>
                        <a:pt x="73" y="0"/>
                      </a:lnTo>
                      <a:lnTo>
                        <a:pt x="54" y="32"/>
                      </a:lnTo>
                      <a:close/>
                    </a:path>
                  </a:pathLst>
                </a:custGeom>
                <a:solidFill>
                  <a:srgbClr val="FF4C00"/>
                </a:solidFill>
                <a:ln w="9525">
                  <a:noFill/>
                  <a:round/>
                  <a:headEnd/>
                  <a:tailEnd/>
                </a:ln>
              </p:spPr>
              <p:txBody>
                <a:bodyPr/>
                <a:lstStyle/>
                <a:p>
                  <a:endParaRPr lang="en-US"/>
                </a:p>
              </p:txBody>
            </p:sp>
            <p:sp>
              <p:nvSpPr>
                <p:cNvPr id="2485" name="Freeform 194"/>
                <p:cNvSpPr>
                  <a:spLocks noChangeAspect="1"/>
                </p:cNvSpPr>
                <p:nvPr/>
              </p:nvSpPr>
              <p:spPr bwMode="auto">
                <a:xfrm>
                  <a:off x="3870" y="639"/>
                  <a:ext cx="52" cy="58"/>
                </a:xfrm>
                <a:custGeom>
                  <a:avLst/>
                  <a:gdLst>
                    <a:gd name="T0" fmla="*/ 3 w 106"/>
                    <a:gd name="T1" fmla="*/ 2 h 114"/>
                    <a:gd name="T2" fmla="*/ 2 w 106"/>
                    <a:gd name="T3" fmla="*/ 1 h 114"/>
                    <a:gd name="T4" fmla="*/ 2 w 106"/>
                    <a:gd name="T5" fmla="*/ 3 h 114"/>
                    <a:gd name="T6" fmla="*/ 0 w 106"/>
                    <a:gd name="T7" fmla="*/ 1 h 114"/>
                    <a:gd name="T8" fmla="*/ 1 w 106"/>
                    <a:gd name="T9" fmla="*/ 3 h 114"/>
                    <a:gd name="T10" fmla="*/ 0 w 106"/>
                    <a:gd name="T11" fmla="*/ 3 h 114"/>
                    <a:gd name="T12" fmla="*/ 1 w 106"/>
                    <a:gd name="T13" fmla="*/ 4 h 114"/>
                    <a:gd name="T14" fmla="*/ 0 w 106"/>
                    <a:gd name="T15" fmla="*/ 5 h 114"/>
                    <a:gd name="T16" fmla="*/ 1 w 106"/>
                    <a:gd name="T17" fmla="*/ 5 h 114"/>
                    <a:gd name="T18" fmla="*/ 1 w 106"/>
                    <a:gd name="T19" fmla="*/ 6 h 114"/>
                    <a:gd name="T20" fmla="*/ 2 w 106"/>
                    <a:gd name="T21" fmla="*/ 6 h 114"/>
                    <a:gd name="T22" fmla="*/ 2 w 106"/>
                    <a:gd name="T23" fmla="*/ 8 h 114"/>
                    <a:gd name="T24" fmla="*/ 3 w 106"/>
                    <a:gd name="T25" fmla="*/ 6 h 114"/>
                    <a:gd name="T26" fmla="*/ 4 w 106"/>
                    <a:gd name="T27" fmla="*/ 7 h 114"/>
                    <a:gd name="T28" fmla="*/ 4 w 106"/>
                    <a:gd name="T29" fmla="*/ 5 h 114"/>
                    <a:gd name="T30" fmla="*/ 5 w 106"/>
                    <a:gd name="T31" fmla="*/ 7 h 114"/>
                    <a:gd name="T32" fmla="*/ 5 w 106"/>
                    <a:gd name="T33" fmla="*/ 5 h 114"/>
                    <a:gd name="T34" fmla="*/ 6 w 106"/>
                    <a:gd name="T35" fmla="*/ 5 h 114"/>
                    <a:gd name="T36" fmla="*/ 5 w 106"/>
                    <a:gd name="T37" fmla="*/ 4 h 114"/>
                    <a:gd name="T38" fmla="*/ 6 w 106"/>
                    <a:gd name="T39" fmla="*/ 3 h 114"/>
                    <a:gd name="T40" fmla="*/ 5 w 106"/>
                    <a:gd name="T41" fmla="*/ 3 h 114"/>
                    <a:gd name="T42" fmla="*/ 5 w 106"/>
                    <a:gd name="T43" fmla="*/ 2 h 114"/>
                    <a:gd name="T44" fmla="*/ 4 w 106"/>
                    <a:gd name="T45" fmla="*/ 2 h 114"/>
                    <a:gd name="T46" fmla="*/ 4 w 106"/>
                    <a:gd name="T47" fmla="*/ 0 h 114"/>
                    <a:gd name="T48" fmla="*/ 3 w 106"/>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6"/>
                    <a:gd name="T76" fmla="*/ 0 h 114"/>
                    <a:gd name="T77" fmla="*/ 106 w 106"/>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6" h="114">
                      <a:moveTo>
                        <a:pt x="53" y="31"/>
                      </a:moveTo>
                      <a:lnTo>
                        <a:pt x="41" y="12"/>
                      </a:lnTo>
                      <a:lnTo>
                        <a:pt x="35" y="33"/>
                      </a:lnTo>
                      <a:lnTo>
                        <a:pt x="3" y="12"/>
                      </a:lnTo>
                      <a:lnTo>
                        <a:pt x="24" y="41"/>
                      </a:lnTo>
                      <a:lnTo>
                        <a:pt x="0" y="45"/>
                      </a:lnTo>
                      <a:lnTo>
                        <a:pt x="18" y="62"/>
                      </a:lnTo>
                      <a:lnTo>
                        <a:pt x="2" y="77"/>
                      </a:lnTo>
                      <a:lnTo>
                        <a:pt x="28" y="74"/>
                      </a:lnTo>
                      <a:lnTo>
                        <a:pt x="24" y="94"/>
                      </a:lnTo>
                      <a:lnTo>
                        <a:pt x="38" y="83"/>
                      </a:lnTo>
                      <a:lnTo>
                        <a:pt x="42" y="114"/>
                      </a:lnTo>
                      <a:lnTo>
                        <a:pt x="52" y="80"/>
                      </a:lnTo>
                      <a:lnTo>
                        <a:pt x="65" y="105"/>
                      </a:lnTo>
                      <a:lnTo>
                        <a:pt x="68" y="77"/>
                      </a:lnTo>
                      <a:lnTo>
                        <a:pt x="89" y="96"/>
                      </a:lnTo>
                      <a:lnTo>
                        <a:pt x="83" y="69"/>
                      </a:lnTo>
                      <a:lnTo>
                        <a:pt x="106" y="70"/>
                      </a:lnTo>
                      <a:lnTo>
                        <a:pt x="86" y="55"/>
                      </a:lnTo>
                      <a:lnTo>
                        <a:pt x="104" y="43"/>
                      </a:lnTo>
                      <a:lnTo>
                        <a:pt x="82" y="38"/>
                      </a:lnTo>
                      <a:lnTo>
                        <a:pt x="90" y="23"/>
                      </a:lnTo>
                      <a:lnTo>
                        <a:pt x="70" y="27"/>
                      </a:lnTo>
                      <a:lnTo>
                        <a:pt x="72" y="0"/>
                      </a:lnTo>
                      <a:lnTo>
                        <a:pt x="53" y="31"/>
                      </a:lnTo>
                      <a:close/>
                    </a:path>
                  </a:pathLst>
                </a:custGeom>
                <a:solidFill>
                  <a:srgbClr val="FF5300"/>
                </a:solidFill>
                <a:ln w="9525">
                  <a:noFill/>
                  <a:round/>
                  <a:headEnd/>
                  <a:tailEnd/>
                </a:ln>
              </p:spPr>
              <p:txBody>
                <a:bodyPr/>
                <a:lstStyle/>
                <a:p>
                  <a:endParaRPr lang="en-US"/>
                </a:p>
              </p:txBody>
            </p:sp>
            <p:sp>
              <p:nvSpPr>
                <p:cNvPr id="2486" name="Freeform 195"/>
                <p:cNvSpPr>
                  <a:spLocks noChangeAspect="1"/>
                </p:cNvSpPr>
                <p:nvPr/>
              </p:nvSpPr>
              <p:spPr bwMode="auto">
                <a:xfrm>
                  <a:off x="3870" y="640"/>
                  <a:ext cx="52" cy="56"/>
                </a:xfrm>
                <a:custGeom>
                  <a:avLst/>
                  <a:gdLst>
                    <a:gd name="T0" fmla="*/ 4 w 102"/>
                    <a:gd name="T1" fmla="*/ 2 h 112"/>
                    <a:gd name="T2" fmla="*/ 3 w 102"/>
                    <a:gd name="T3" fmla="*/ 1 h 112"/>
                    <a:gd name="T4" fmla="*/ 3 w 102"/>
                    <a:gd name="T5" fmla="*/ 3 h 112"/>
                    <a:gd name="T6" fmla="*/ 1 w 102"/>
                    <a:gd name="T7" fmla="*/ 1 h 112"/>
                    <a:gd name="T8" fmla="*/ 2 w 102"/>
                    <a:gd name="T9" fmla="*/ 3 h 112"/>
                    <a:gd name="T10" fmla="*/ 0 w 102"/>
                    <a:gd name="T11" fmla="*/ 3 h 112"/>
                    <a:gd name="T12" fmla="*/ 2 w 102"/>
                    <a:gd name="T13" fmla="*/ 4 h 112"/>
                    <a:gd name="T14" fmla="*/ 1 w 102"/>
                    <a:gd name="T15" fmla="*/ 5 h 112"/>
                    <a:gd name="T16" fmla="*/ 2 w 102"/>
                    <a:gd name="T17" fmla="*/ 5 h 112"/>
                    <a:gd name="T18" fmla="*/ 2 w 102"/>
                    <a:gd name="T19" fmla="*/ 6 h 112"/>
                    <a:gd name="T20" fmla="*/ 3 w 102"/>
                    <a:gd name="T21" fmla="*/ 5 h 112"/>
                    <a:gd name="T22" fmla="*/ 3 w 102"/>
                    <a:gd name="T23" fmla="*/ 7 h 112"/>
                    <a:gd name="T24" fmla="*/ 4 w 102"/>
                    <a:gd name="T25" fmla="*/ 5 h 112"/>
                    <a:gd name="T26" fmla="*/ 4 w 102"/>
                    <a:gd name="T27" fmla="*/ 7 h 112"/>
                    <a:gd name="T28" fmla="*/ 5 w 102"/>
                    <a:gd name="T29" fmla="*/ 5 h 112"/>
                    <a:gd name="T30" fmla="*/ 6 w 102"/>
                    <a:gd name="T31" fmla="*/ 6 h 112"/>
                    <a:gd name="T32" fmla="*/ 6 w 102"/>
                    <a:gd name="T33" fmla="*/ 5 h 112"/>
                    <a:gd name="T34" fmla="*/ 7 w 102"/>
                    <a:gd name="T35" fmla="*/ 5 h 112"/>
                    <a:gd name="T36" fmla="*/ 6 w 102"/>
                    <a:gd name="T37" fmla="*/ 4 h 112"/>
                    <a:gd name="T38" fmla="*/ 7 w 102"/>
                    <a:gd name="T39" fmla="*/ 3 h 112"/>
                    <a:gd name="T40" fmla="*/ 5 w 102"/>
                    <a:gd name="T41" fmla="*/ 3 h 112"/>
                    <a:gd name="T42" fmla="*/ 6 w 102"/>
                    <a:gd name="T43" fmla="*/ 2 h 112"/>
                    <a:gd name="T44" fmla="*/ 5 w 102"/>
                    <a:gd name="T45" fmla="*/ 2 h 112"/>
                    <a:gd name="T46" fmla="*/ 5 w 102"/>
                    <a:gd name="T47" fmla="*/ 0 h 112"/>
                    <a:gd name="T48" fmla="*/ 4 w 102"/>
                    <a:gd name="T49" fmla="*/ 2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112"/>
                    <a:gd name="T77" fmla="*/ 102 w 102"/>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112">
                      <a:moveTo>
                        <a:pt x="51" y="30"/>
                      </a:moveTo>
                      <a:lnTo>
                        <a:pt x="40" y="11"/>
                      </a:lnTo>
                      <a:lnTo>
                        <a:pt x="34" y="33"/>
                      </a:lnTo>
                      <a:lnTo>
                        <a:pt x="3" y="11"/>
                      </a:lnTo>
                      <a:lnTo>
                        <a:pt x="22" y="40"/>
                      </a:lnTo>
                      <a:lnTo>
                        <a:pt x="0" y="46"/>
                      </a:lnTo>
                      <a:lnTo>
                        <a:pt x="18" y="61"/>
                      </a:lnTo>
                      <a:lnTo>
                        <a:pt x="1" y="76"/>
                      </a:lnTo>
                      <a:lnTo>
                        <a:pt x="26" y="72"/>
                      </a:lnTo>
                      <a:lnTo>
                        <a:pt x="22" y="91"/>
                      </a:lnTo>
                      <a:lnTo>
                        <a:pt x="36" y="80"/>
                      </a:lnTo>
                      <a:lnTo>
                        <a:pt x="40" y="112"/>
                      </a:lnTo>
                      <a:lnTo>
                        <a:pt x="50" y="78"/>
                      </a:lnTo>
                      <a:lnTo>
                        <a:pt x="63" y="102"/>
                      </a:lnTo>
                      <a:lnTo>
                        <a:pt x="66" y="76"/>
                      </a:lnTo>
                      <a:lnTo>
                        <a:pt x="87" y="94"/>
                      </a:lnTo>
                      <a:lnTo>
                        <a:pt x="80" y="68"/>
                      </a:lnTo>
                      <a:lnTo>
                        <a:pt x="102" y="69"/>
                      </a:lnTo>
                      <a:lnTo>
                        <a:pt x="83" y="54"/>
                      </a:lnTo>
                      <a:lnTo>
                        <a:pt x="101" y="42"/>
                      </a:lnTo>
                      <a:lnTo>
                        <a:pt x="79" y="37"/>
                      </a:lnTo>
                      <a:lnTo>
                        <a:pt x="87" y="24"/>
                      </a:lnTo>
                      <a:lnTo>
                        <a:pt x="68" y="28"/>
                      </a:lnTo>
                      <a:lnTo>
                        <a:pt x="69" y="0"/>
                      </a:lnTo>
                      <a:lnTo>
                        <a:pt x="51" y="30"/>
                      </a:lnTo>
                      <a:close/>
                    </a:path>
                  </a:pathLst>
                </a:custGeom>
                <a:solidFill>
                  <a:srgbClr val="FF5900"/>
                </a:solidFill>
                <a:ln w="9525">
                  <a:noFill/>
                  <a:round/>
                  <a:headEnd/>
                  <a:tailEnd/>
                </a:ln>
              </p:spPr>
              <p:txBody>
                <a:bodyPr/>
                <a:lstStyle/>
                <a:p>
                  <a:endParaRPr lang="en-US"/>
                </a:p>
              </p:txBody>
            </p:sp>
            <p:sp>
              <p:nvSpPr>
                <p:cNvPr id="2487" name="Freeform 196"/>
                <p:cNvSpPr>
                  <a:spLocks noChangeAspect="1"/>
                </p:cNvSpPr>
                <p:nvPr/>
              </p:nvSpPr>
              <p:spPr bwMode="auto">
                <a:xfrm>
                  <a:off x="3871" y="641"/>
                  <a:ext cx="50" cy="54"/>
                </a:xfrm>
                <a:custGeom>
                  <a:avLst/>
                  <a:gdLst>
                    <a:gd name="T0" fmla="*/ 3 w 100"/>
                    <a:gd name="T1" fmla="*/ 1 h 110"/>
                    <a:gd name="T2" fmla="*/ 3 w 100"/>
                    <a:gd name="T3" fmla="*/ 0 h 110"/>
                    <a:gd name="T4" fmla="*/ 3 w 100"/>
                    <a:gd name="T5" fmla="*/ 2 h 110"/>
                    <a:gd name="T6" fmla="*/ 1 w 100"/>
                    <a:gd name="T7" fmla="*/ 0 h 110"/>
                    <a:gd name="T8" fmla="*/ 2 w 100"/>
                    <a:gd name="T9" fmla="*/ 2 h 110"/>
                    <a:gd name="T10" fmla="*/ 0 w 100"/>
                    <a:gd name="T11" fmla="*/ 2 h 110"/>
                    <a:gd name="T12" fmla="*/ 2 w 100"/>
                    <a:gd name="T13" fmla="*/ 3 h 110"/>
                    <a:gd name="T14" fmla="*/ 1 w 100"/>
                    <a:gd name="T15" fmla="*/ 4 h 110"/>
                    <a:gd name="T16" fmla="*/ 2 w 100"/>
                    <a:gd name="T17" fmla="*/ 4 h 110"/>
                    <a:gd name="T18" fmla="*/ 2 w 100"/>
                    <a:gd name="T19" fmla="*/ 5 h 110"/>
                    <a:gd name="T20" fmla="*/ 3 w 100"/>
                    <a:gd name="T21" fmla="*/ 4 h 110"/>
                    <a:gd name="T22" fmla="*/ 3 w 100"/>
                    <a:gd name="T23" fmla="*/ 6 h 110"/>
                    <a:gd name="T24" fmla="*/ 3 w 100"/>
                    <a:gd name="T25" fmla="*/ 4 h 110"/>
                    <a:gd name="T26" fmla="*/ 3 w 100"/>
                    <a:gd name="T27" fmla="*/ 6 h 110"/>
                    <a:gd name="T28" fmla="*/ 5 w 100"/>
                    <a:gd name="T29" fmla="*/ 4 h 110"/>
                    <a:gd name="T30" fmla="*/ 6 w 100"/>
                    <a:gd name="T31" fmla="*/ 5 h 110"/>
                    <a:gd name="T32" fmla="*/ 5 w 100"/>
                    <a:gd name="T33" fmla="*/ 4 h 110"/>
                    <a:gd name="T34" fmla="*/ 6 w 100"/>
                    <a:gd name="T35" fmla="*/ 4 h 110"/>
                    <a:gd name="T36" fmla="*/ 6 w 100"/>
                    <a:gd name="T37" fmla="*/ 3 h 110"/>
                    <a:gd name="T38" fmla="*/ 6 w 100"/>
                    <a:gd name="T39" fmla="*/ 2 h 110"/>
                    <a:gd name="T40" fmla="*/ 5 w 100"/>
                    <a:gd name="T41" fmla="*/ 2 h 110"/>
                    <a:gd name="T42" fmla="*/ 6 w 100"/>
                    <a:gd name="T43" fmla="*/ 1 h 110"/>
                    <a:gd name="T44" fmla="*/ 5 w 100"/>
                    <a:gd name="T45" fmla="*/ 1 h 110"/>
                    <a:gd name="T46" fmla="*/ 5 w 100"/>
                    <a:gd name="T47" fmla="*/ 0 h 110"/>
                    <a:gd name="T48" fmla="*/ 3 w 100"/>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110"/>
                    <a:gd name="T77" fmla="*/ 100 w 100"/>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110">
                      <a:moveTo>
                        <a:pt x="50" y="29"/>
                      </a:moveTo>
                      <a:lnTo>
                        <a:pt x="39" y="11"/>
                      </a:lnTo>
                      <a:lnTo>
                        <a:pt x="33" y="32"/>
                      </a:lnTo>
                      <a:lnTo>
                        <a:pt x="3" y="11"/>
                      </a:lnTo>
                      <a:lnTo>
                        <a:pt x="22" y="39"/>
                      </a:lnTo>
                      <a:lnTo>
                        <a:pt x="0" y="45"/>
                      </a:lnTo>
                      <a:lnTo>
                        <a:pt x="18" y="60"/>
                      </a:lnTo>
                      <a:lnTo>
                        <a:pt x="2" y="74"/>
                      </a:lnTo>
                      <a:lnTo>
                        <a:pt x="26" y="71"/>
                      </a:lnTo>
                      <a:lnTo>
                        <a:pt x="22" y="89"/>
                      </a:lnTo>
                      <a:lnTo>
                        <a:pt x="36" y="79"/>
                      </a:lnTo>
                      <a:lnTo>
                        <a:pt x="40" y="110"/>
                      </a:lnTo>
                      <a:lnTo>
                        <a:pt x="49" y="77"/>
                      </a:lnTo>
                      <a:lnTo>
                        <a:pt x="61" y="101"/>
                      </a:lnTo>
                      <a:lnTo>
                        <a:pt x="65" y="74"/>
                      </a:lnTo>
                      <a:lnTo>
                        <a:pt x="85" y="93"/>
                      </a:lnTo>
                      <a:lnTo>
                        <a:pt x="78" y="65"/>
                      </a:lnTo>
                      <a:lnTo>
                        <a:pt x="100" y="68"/>
                      </a:lnTo>
                      <a:lnTo>
                        <a:pt x="82" y="54"/>
                      </a:lnTo>
                      <a:lnTo>
                        <a:pt x="98" y="42"/>
                      </a:lnTo>
                      <a:lnTo>
                        <a:pt x="78" y="38"/>
                      </a:lnTo>
                      <a:lnTo>
                        <a:pt x="86" y="23"/>
                      </a:lnTo>
                      <a:lnTo>
                        <a:pt x="65" y="27"/>
                      </a:lnTo>
                      <a:lnTo>
                        <a:pt x="68" y="0"/>
                      </a:lnTo>
                      <a:lnTo>
                        <a:pt x="50" y="29"/>
                      </a:lnTo>
                      <a:close/>
                    </a:path>
                  </a:pathLst>
                </a:custGeom>
                <a:solidFill>
                  <a:srgbClr val="FF6000"/>
                </a:solidFill>
                <a:ln w="9525">
                  <a:noFill/>
                  <a:round/>
                  <a:headEnd/>
                  <a:tailEnd/>
                </a:ln>
              </p:spPr>
              <p:txBody>
                <a:bodyPr/>
                <a:lstStyle/>
                <a:p>
                  <a:endParaRPr lang="en-US"/>
                </a:p>
              </p:txBody>
            </p:sp>
            <p:sp>
              <p:nvSpPr>
                <p:cNvPr id="2488" name="Freeform 197"/>
                <p:cNvSpPr>
                  <a:spLocks noChangeAspect="1"/>
                </p:cNvSpPr>
                <p:nvPr/>
              </p:nvSpPr>
              <p:spPr bwMode="auto">
                <a:xfrm>
                  <a:off x="3872" y="641"/>
                  <a:ext cx="48" cy="54"/>
                </a:xfrm>
                <a:custGeom>
                  <a:avLst/>
                  <a:gdLst>
                    <a:gd name="T0" fmla="*/ 3 w 96"/>
                    <a:gd name="T1" fmla="*/ 2 h 106"/>
                    <a:gd name="T2" fmla="*/ 3 w 96"/>
                    <a:gd name="T3" fmla="*/ 1 h 106"/>
                    <a:gd name="T4" fmla="*/ 2 w 96"/>
                    <a:gd name="T5" fmla="*/ 2 h 106"/>
                    <a:gd name="T6" fmla="*/ 1 w 96"/>
                    <a:gd name="T7" fmla="*/ 1 h 106"/>
                    <a:gd name="T8" fmla="*/ 2 w 96"/>
                    <a:gd name="T9" fmla="*/ 3 h 106"/>
                    <a:gd name="T10" fmla="*/ 0 w 96"/>
                    <a:gd name="T11" fmla="*/ 3 h 106"/>
                    <a:gd name="T12" fmla="*/ 1 w 96"/>
                    <a:gd name="T13" fmla="*/ 4 h 106"/>
                    <a:gd name="T14" fmla="*/ 1 w 96"/>
                    <a:gd name="T15" fmla="*/ 5 h 106"/>
                    <a:gd name="T16" fmla="*/ 2 w 96"/>
                    <a:gd name="T17" fmla="*/ 5 h 106"/>
                    <a:gd name="T18" fmla="*/ 2 w 96"/>
                    <a:gd name="T19" fmla="*/ 6 h 106"/>
                    <a:gd name="T20" fmla="*/ 3 w 96"/>
                    <a:gd name="T21" fmla="*/ 5 h 106"/>
                    <a:gd name="T22" fmla="*/ 3 w 96"/>
                    <a:gd name="T23" fmla="*/ 7 h 106"/>
                    <a:gd name="T24" fmla="*/ 3 w 96"/>
                    <a:gd name="T25" fmla="*/ 5 h 106"/>
                    <a:gd name="T26" fmla="*/ 3 w 96"/>
                    <a:gd name="T27" fmla="*/ 7 h 106"/>
                    <a:gd name="T28" fmla="*/ 3 w 96"/>
                    <a:gd name="T29" fmla="*/ 5 h 106"/>
                    <a:gd name="T30" fmla="*/ 6 w 96"/>
                    <a:gd name="T31" fmla="*/ 6 h 106"/>
                    <a:gd name="T32" fmla="*/ 5 w 96"/>
                    <a:gd name="T33" fmla="*/ 4 h 106"/>
                    <a:gd name="T34" fmla="*/ 6 w 96"/>
                    <a:gd name="T35" fmla="*/ 5 h 106"/>
                    <a:gd name="T36" fmla="*/ 5 w 96"/>
                    <a:gd name="T37" fmla="*/ 4 h 106"/>
                    <a:gd name="T38" fmla="*/ 6 w 96"/>
                    <a:gd name="T39" fmla="*/ 3 h 106"/>
                    <a:gd name="T40" fmla="*/ 5 w 96"/>
                    <a:gd name="T41" fmla="*/ 3 h 106"/>
                    <a:gd name="T42" fmla="*/ 6 w 96"/>
                    <a:gd name="T43" fmla="*/ 2 h 106"/>
                    <a:gd name="T44" fmla="*/ 3 w 96"/>
                    <a:gd name="T45" fmla="*/ 2 h 106"/>
                    <a:gd name="T46" fmla="*/ 5 w 96"/>
                    <a:gd name="T47" fmla="*/ 0 h 106"/>
                    <a:gd name="T48" fmla="*/ 3 w 96"/>
                    <a:gd name="T49" fmla="*/ 2 h 1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06"/>
                    <a:gd name="T77" fmla="*/ 96 w 96"/>
                    <a:gd name="T78" fmla="*/ 106 h 1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06">
                      <a:moveTo>
                        <a:pt x="48" y="29"/>
                      </a:moveTo>
                      <a:lnTo>
                        <a:pt x="37" y="11"/>
                      </a:lnTo>
                      <a:lnTo>
                        <a:pt x="31" y="30"/>
                      </a:lnTo>
                      <a:lnTo>
                        <a:pt x="1" y="11"/>
                      </a:lnTo>
                      <a:lnTo>
                        <a:pt x="20" y="37"/>
                      </a:lnTo>
                      <a:lnTo>
                        <a:pt x="0" y="43"/>
                      </a:lnTo>
                      <a:lnTo>
                        <a:pt x="16" y="58"/>
                      </a:lnTo>
                      <a:lnTo>
                        <a:pt x="1" y="72"/>
                      </a:lnTo>
                      <a:lnTo>
                        <a:pt x="24" y="69"/>
                      </a:lnTo>
                      <a:lnTo>
                        <a:pt x="20" y="87"/>
                      </a:lnTo>
                      <a:lnTo>
                        <a:pt x="34" y="77"/>
                      </a:lnTo>
                      <a:lnTo>
                        <a:pt x="38" y="106"/>
                      </a:lnTo>
                      <a:lnTo>
                        <a:pt x="47" y="73"/>
                      </a:lnTo>
                      <a:lnTo>
                        <a:pt x="59" y="98"/>
                      </a:lnTo>
                      <a:lnTo>
                        <a:pt x="62" y="72"/>
                      </a:lnTo>
                      <a:lnTo>
                        <a:pt x="81" y="90"/>
                      </a:lnTo>
                      <a:lnTo>
                        <a:pt x="76" y="63"/>
                      </a:lnTo>
                      <a:lnTo>
                        <a:pt x="96" y="66"/>
                      </a:lnTo>
                      <a:lnTo>
                        <a:pt x="78" y="52"/>
                      </a:lnTo>
                      <a:lnTo>
                        <a:pt x="95" y="40"/>
                      </a:lnTo>
                      <a:lnTo>
                        <a:pt x="74" y="36"/>
                      </a:lnTo>
                      <a:lnTo>
                        <a:pt x="83" y="22"/>
                      </a:lnTo>
                      <a:lnTo>
                        <a:pt x="63" y="26"/>
                      </a:lnTo>
                      <a:lnTo>
                        <a:pt x="66" y="0"/>
                      </a:lnTo>
                      <a:lnTo>
                        <a:pt x="48" y="29"/>
                      </a:lnTo>
                      <a:close/>
                    </a:path>
                  </a:pathLst>
                </a:custGeom>
                <a:solidFill>
                  <a:srgbClr val="FF6500"/>
                </a:solidFill>
                <a:ln w="9525">
                  <a:noFill/>
                  <a:round/>
                  <a:headEnd/>
                  <a:tailEnd/>
                </a:ln>
              </p:spPr>
              <p:txBody>
                <a:bodyPr/>
                <a:lstStyle/>
                <a:p>
                  <a:endParaRPr lang="en-US"/>
                </a:p>
              </p:txBody>
            </p:sp>
            <p:sp>
              <p:nvSpPr>
                <p:cNvPr id="2489" name="Freeform 198"/>
                <p:cNvSpPr>
                  <a:spLocks noChangeAspect="1"/>
                </p:cNvSpPr>
                <p:nvPr/>
              </p:nvSpPr>
              <p:spPr bwMode="auto">
                <a:xfrm>
                  <a:off x="3872" y="642"/>
                  <a:ext cx="47" cy="52"/>
                </a:xfrm>
                <a:custGeom>
                  <a:avLst/>
                  <a:gdLst>
                    <a:gd name="T0" fmla="*/ 3 w 94"/>
                    <a:gd name="T1" fmla="*/ 2 h 104"/>
                    <a:gd name="T2" fmla="*/ 3 w 94"/>
                    <a:gd name="T3" fmla="*/ 1 h 104"/>
                    <a:gd name="T4" fmla="*/ 2 w 94"/>
                    <a:gd name="T5" fmla="*/ 2 h 104"/>
                    <a:gd name="T6" fmla="*/ 1 w 94"/>
                    <a:gd name="T7" fmla="*/ 1 h 104"/>
                    <a:gd name="T8" fmla="*/ 1 w 94"/>
                    <a:gd name="T9" fmla="*/ 3 h 104"/>
                    <a:gd name="T10" fmla="*/ 0 w 94"/>
                    <a:gd name="T11" fmla="*/ 3 h 104"/>
                    <a:gd name="T12" fmla="*/ 1 w 94"/>
                    <a:gd name="T13" fmla="*/ 3 h 104"/>
                    <a:gd name="T14" fmla="*/ 1 w 94"/>
                    <a:gd name="T15" fmla="*/ 5 h 104"/>
                    <a:gd name="T16" fmla="*/ 1 w 94"/>
                    <a:gd name="T17" fmla="*/ 5 h 104"/>
                    <a:gd name="T18" fmla="*/ 1 w 94"/>
                    <a:gd name="T19" fmla="*/ 6 h 104"/>
                    <a:gd name="T20" fmla="*/ 3 w 94"/>
                    <a:gd name="T21" fmla="*/ 5 h 104"/>
                    <a:gd name="T22" fmla="*/ 3 w 94"/>
                    <a:gd name="T23" fmla="*/ 7 h 104"/>
                    <a:gd name="T24" fmla="*/ 3 w 94"/>
                    <a:gd name="T25" fmla="*/ 5 h 104"/>
                    <a:gd name="T26" fmla="*/ 3 w 94"/>
                    <a:gd name="T27" fmla="*/ 6 h 104"/>
                    <a:gd name="T28" fmla="*/ 3 w 94"/>
                    <a:gd name="T29" fmla="*/ 5 h 104"/>
                    <a:gd name="T30" fmla="*/ 5 w 94"/>
                    <a:gd name="T31" fmla="*/ 6 h 104"/>
                    <a:gd name="T32" fmla="*/ 5 w 94"/>
                    <a:gd name="T33" fmla="*/ 3 h 104"/>
                    <a:gd name="T34" fmla="*/ 6 w 94"/>
                    <a:gd name="T35" fmla="*/ 4 h 104"/>
                    <a:gd name="T36" fmla="*/ 5 w 94"/>
                    <a:gd name="T37" fmla="*/ 3 h 104"/>
                    <a:gd name="T38" fmla="*/ 6 w 94"/>
                    <a:gd name="T39" fmla="*/ 3 h 104"/>
                    <a:gd name="T40" fmla="*/ 5 w 94"/>
                    <a:gd name="T41" fmla="*/ 3 h 104"/>
                    <a:gd name="T42" fmla="*/ 5 w 94"/>
                    <a:gd name="T43" fmla="*/ 2 h 104"/>
                    <a:gd name="T44" fmla="*/ 3 w 94"/>
                    <a:gd name="T45" fmla="*/ 2 h 104"/>
                    <a:gd name="T46" fmla="*/ 4 w 94"/>
                    <a:gd name="T47" fmla="*/ 0 h 104"/>
                    <a:gd name="T48" fmla="*/ 3 w 94"/>
                    <a:gd name="T49" fmla="*/ 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
                    <a:gd name="T76" fmla="*/ 0 h 104"/>
                    <a:gd name="T77" fmla="*/ 94 w 94"/>
                    <a:gd name="T78" fmla="*/ 104 h 1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 h="104">
                      <a:moveTo>
                        <a:pt x="47" y="28"/>
                      </a:moveTo>
                      <a:lnTo>
                        <a:pt x="36" y="11"/>
                      </a:lnTo>
                      <a:lnTo>
                        <a:pt x="32" y="31"/>
                      </a:lnTo>
                      <a:lnTo>
                        <a:pt x="1" y="11"/>
                      </a:lnTo>
                      <a:lnTo>
                        <a:pt x="21" y="38"/>
                      </a:lnTo>
                      <a:lnTo>
                        <a:pt x="0" y="42"/>
                      </a:lnTo>
                      <a:lnTo>
                        <a:pt x="17" y="57"/>
                      </a:lnTo>
                      <a:lnTo>
                        <a:pt x="1" y="71"/>
                      </a:lnTo>
                      <a:lnTo>
                        <a:pt x="25" y="68"/>
                      </a:lnTo>
                      <a:lnTo>
                        <a:pt x="21" y="85"/>
                      </a:lnTo>
                      <a:lnTo>
                        <a:pt x="33" y="75"/>
                      </a:lnTo>
                      <a:lnTo>
                        <a:pt x="37" y="104"/>
                      </a:lnTo>
                      <a:lnTo>
                        <a:pt x="46" y="72"/>
                      </a:lnTo>
                      <a:lnTo>
                        <a:pt x="58" y="96"/>
                      </a:lnTo>
                      <a:lnTo>
                        <a:pt x="61" y="71"/>
                      </a:lnTo>
                      <a:lnTo>
                        <a:pt x="80" y="87"/>
                      </a:lnTo>
                      <a:lnTo>
                        <a:pt x="73" y="62"/>
                      </a:lnTo>
                      <a:lnTo>
                        <a:pt x="94" y="64"/>
                      </a:lnTo>
                      <a:lnTo>
                        <a:pt x="76" y="51"/>
                      </a:lnTo>
                      <a:lnTo>
                        <a:pt x="93" y="39"/>
                      </a:lnTo>
                      <a:lnTo>
                        <a:pt x="73" y="35"/>
                      </a:lnTo>
                      <a:lnTo>
                        <a:pt x="80" y="21"/>
                      </a:lnTo>
                      <a:lnTo>
                        <a:pt x="62" y="25"/>
                      </a:lnTo>
                      <a:lnTo>
                        <a:pt x="64" y="0"/>
                      </a:lnTo>
                      <a:lnTo>
                        <a:pt x="47" y="28"/>
                      </a:lnTo>
                      <a:close/>
                    </a:path>
                  </a:pathLst>
                </a:custGeom>
                <a:solidFill>
                  <a:srgbClr val="FF6C00"/>
                </a:solidFill>
                <a:ln w="9525">
                  <a:noFill/>
                  <a:round/>
                  <a:headEnd/>
                  <a:tailEnd/>
                </a:ln>
              </p:spPr>
              <p:txBody>
                <a:bodyPr/>
                <a:lstStyle/>
                <a:p>
                  <a:endParaRPr lang="en-US"/>
                </a:p>
              </p:txBody>
            </p:sp>
            <p:sp>
              <p:nvSpPr>
                <p:cNvPr id="2490" name="Freeform 199"/>
                <p:cNvSpPr>
                  <a:spLocks noChangeAspect="1"/>
                </p:cNvSpPr>
                <p:nvPr/>
              </p:nvSpPr>
              <p:spPr bwMode="auto">
                <a:xfrm>
                  <a:off x="3873" y="643"/>
                  <a:ext cx="46" cy="50"/>
                </a:xfrm>
                <a:custGeom>
                  <a:avLst/>
                  <a:gdLst>
                    <a:gd name="T0" fmla="*/ 3 w 92"/>
                    <a:gd name="T1" fmla="*/ 1 h 101"/>
                    <a:gd name="T2" fmla="*/ 3 w 92"/>
                    <a:gd name="T3" fmla="*/ 0 h 101"/>
                    <a:gd name="T4" fmla="*/ 1 w 92"/>
                    <a:gd name="T5" fmla="*/ 1 h 101"/>
                    <a:gd name="T6" fmla="*/ 1 w 92"/>
                    <a:gd name="T7" fmla="*/ 0 h 101"/>
                    <a:gd name="T8" fmla="*/ 1 w 92"/>
                    <a:gd name="T9" fmla="*/ 2 h 101"/>
                    <a:gd name="T10" fmla="*/ 0 w 92"/>
                    <a:gd name="T11" fmla="*/ 2 h 101"/>
                    <a:gd name="T12" fmla="*/ 1 w 92"/>
                    <a:gd name="T13" fmla="*/ 3 h 101"/>
                    <a:gd name="T14" fmla="*/ 1 w 92"/>
                    <a:gd name="T15" fmla="*/ 4 h 101"/>
                    <a:gd name="T16" fmla="*/ 1 w 92"/>
                    <a:gd name="T17" fmla="*/ 4 h 101"/>
                    <a:gd name="T18" fmla="*/ 1 w 92"/>
                    <a:gd name="T19" fmla="*/ 5 h 101"/>
                    <a:gd name="T20" fmla="*/ 2 w 92"/>
                    <a:gd name="T21" fmla="*/ 4 h 101"/>
                    <a:gd name="T22" fmla="*/ 3 w 92"/>
                    <a:gd name="T23" fmla="*/ 6 h 101"/>
                    <a:gd name="T24" fmla="*/ 3 w 92"/>
                    <a:gd name="T25" fmla="*/ 4 h 101"/>
                    <a:gd name="T26" fmla="*/ 3 w 92"/>
                    <a:gd name="T27" fmla="*/ 5 h 101"/>
                    <a:gd name="T28" fmla="*/ 3 w 92"/>
                    <a:gd name="T29" fmla="*/ 4 h 101"/>
                    <a:gd name="T30" fmla="*/ 5 w 92"/>
                    <a:gd name="T31" fmla="*/ 5 h 101"/>
                    <a:gd name="T32" fmla="*/ 5 w 92"/>
                    <a:gd name="T33" fmla="*/ 3 h 101"/>
                    <a:gd name="T34" fmla="*/ 6 w 92"/>
                    <a:gd name="T35" fmla="*/ 3 h 101"/>
                    <a:gd name="T36" fmla="*/ 5 w 92"/>
                    <a:gd name="T37" fmla="*/ 3 h 101"/>
                    <a:gd name="T38" fmla="*/ 6 w 92"/>
                    <a:gd name="T39" fmla="*/ 2 h 101"/>
                    <a:gd name="T40" fmla="*/ 5 w 92"/>
                    <a:gd name="T41" fmla="*/ 2 h 101"/>
                    <a:gd name="T42" fmla="*/ 5 w 92"/>
                    <a:gd name="T43" fmla="*/ 1 h 101"/>
                    <a:gd name="T44" fmla="*/ 3 w 92"/>
                    <a:gd name="T45" fmla="*/ 1 h 101"/>
                    <a:gd name="T46" fmla="*/ 3 w 92"/>
                    <a:gd name="T47" fmla="*/ 0 h 101"/>
                    <a:gd name="T48" fmla="*/ 3 w 92"/>
                    <a:gd name="T49" fmla="*/ 1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101"/>
                    <a:gd name="T77" fmla="*/ 92 w 92"/>
                    <a:gd name="T78" fmla="*/ 101 h 1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101">
                      <a:moveTo>
                        <a:pt x="46" y="27"/>
                      </a:moveTo>
                      <a:lnTo>
                        <a:pt x="36" y="11"/>
                      </a:lnTo>
                      <a:lnTo>
                        <a:pt x="31" y="29"/>
                      </a:lnTo>
                      <a:lnTo>
                        <a:pt x="2" y="11"/>
                      </a:lnTo>
                      <a:lnTo>
                        <a:pt x="21" y="36"/>
                      </a:lnTo>
                      <a:lnTo>
                        <a:pt x="0" y="40"/>
                      </a:lnTo>
                      <a:lnTo>
                        <a:pt x="17" y="55"/>
                      </a:lnTo>
                      <a:lnTo>
                        <a:pt x="2" y="67"/>
                      </a:lnTo>
                      <a:lnTo>
                        <a:pt x="24" y="65"/>
                      </a:lnTo>
                      <a:lnTo>
                        <a:pt x="21" y="83"/>
                      </a:lnTo>
                      <a:lnTo>
                        <a:pt x="32" y="73"/>
                      </a:lnTo>
                      <a:lnTo>
                        <a:pt x="36" y="101"/>
                      </a:lnTo>
                      <a:lnTo>
                        <a:pt x="45" y="70"/>
                      </a:lnTo>
                      <a:lnTo>
                        <a:pt x="57" y="92"/>
                      </a:lnTo>
                      <a:lnTo>
                        <a:pt x="60" y="67"/>
                      </a:lnTo>
                      <a:lnTo>
                        <a:pt x="78" y="85"/>
                      </a:lnTo>
                      <a:lnTo>
                        <a:pt x="72" y="60"/>
                      </a:lnTo>
                      <a:lnTo>
                        <a:pt x="92" y="62"/>
                      </a:lnTo>
                      <a:lnTo>
                        <a:pt x="75" y="49"/>
                      </a:lnTo>
                      <a:lnTo>
                        <a:pt x="90" y="37"/>
                      </a:lnTo>
                      <a:lnTo>
                        <a:pt x="71" y="34"/>
                      </a:lnTo>
                      <a:lnTo>
                        <a:pt x="79" y="20"/>
                      </a:lnTo>
                      <a:lnTo>
                        <a:pt x="61" y="24"/>
                      </a:lnTo>
                      <a:lnTo>
                        <a:pt x="63" y="0"/>
                      </a:lnTo>
                      <a:lnTo>
                        <a:pt x="46" y="27"/>
                      </a:lnTo>
                      <a:close/>
                    </a:path>
                  </a:pathLst>
                </a:custGeom>
                <a:solidFill>
                  <a:srgbClr val="FF7300"/>
                </a:solidFill>
                <a:ln w="9525">
                  <a:noFill/>
                  <a:round/>
                  <a:headEnd/>
                  <a:tailEnd/>
                </a:ln>
              </p:spPr>
              <p:txBody>
                <a:bodyPr/>
                <a:lstStyle/>
                <a:p>
                  <a:endParaRPr lang="en-US"/>
                </a:p>
              </p:txBody>
            </p:sp>
            <p:sp>
              <p:nvSpPr>
                <p:cNvPr id="2491" name="Freeform 200"/>
                <p:cNvSpPr>
                  <a:spLocks noChangeAspect="1"/>
                </p:cNvSpPr>
                <p:nvPr/>
              </p:nvSpPr>
              <p:spPr bwMode="auto">
                <a:xfrm>
                  <a:off x="3874" y="643"/>
                  <a:ext cx="44" cy="50"/>
                </a:xfrm>
                <a:custGeom>
                  <a:avLst/>
                  <a:gdLst>
                    <a:gd name="T0" fmla="*/ 3 w 88"/>
                    <a:gd name="T1" fmla="*/ 2 h 98"/>
                    <a:gd name="T2" fmla="*/ 3 w 88"/>
                    <a:gd name="T3" fmla="*/ 1 h 98"/>
                    <a:gd name="T4" fmla="*/ 1 w 88"/>
                    <a:gd name="T5" fmla="*/ 2 h 98"/>
                    <a:gd name="T6" fmla="*/ 1 w 88"/>
                    <a:gd name="T7" fmla="*/ 1 h 98"/>
                    <a:gd name="T8" fmla="*/ 1 w 88"/>
                    <a:gd name="T9" fmla="*/ 3 h 98"/>
                    <a:gd name="T10" fmla="*/ 0 w 88"/>
                    <a:gd name="T11" fmla="*/ 3 h 98"/>
                    <a:gd name="T12" fmla="*/ 1 w 88"/>
                    <a:gd name="T13" fmla="*/ 4 h 98"/>
                    <a:gd name="T14" fmla="*/ 1 w 88"/>
                    <a:gd name="T15" fmla="*/ 5 h 98"/>
                    <a:gd name="T16" fmla="*/ 1 w 88"/>
                    <a:gd name="T17" fmla="*/ 5 h 98"/>
                    <a:gd name="T18" fmla="*/ 1 w 88"/>
                    <a:gd name="T19" fmla="*/ 6 h 98"/>
                    <a:gd name="T20" fmla="*/ 2 w 88"/>
                    <a:gd name="T21" fmla="*/ 5 h 98"/>
                    <a:gd name="T22" fmla="*/ 3 w 88"/>
                    <a:gd name="T23" fmla="*/ 7 h 98"/>
                    <a:gd name="T24" fmla="*/ 3 w 88"/>
                    <a:gd name="T25" fmla="*/ 5 h 98"/>
                    <a:gd name="T26" fmla="*/ 3 w 88"/>
                    <a:gd name="T27" fmla="*/ 6 h 98"/>
                    <a:gd name="T28" fmla="*/ 3 w 88"/>
                    <a:gd name="T29" fmla="*/ 5 h 98"/>
                    <a:gd name="T30" fmla="*/ 5 w 88"/>
                    <a:gd name="T31" fmla="*/ 6 h 98"/>
                    <a:gd name="T32" fmla="*/ 5 w 88"/>
                    <a:gd name="T33" fmla="*/ 4 h 98"/>
                    <a:gd name="T34" fmla="*/ 6 w 88"/>
                    <a:gd name="T35" fmla="*/ 4 h 98"/>
                    <a:gd name="T36" fmla="*/ 5 w 88"/>
                    <a:gd name="T37" fmla="*/ 3 h 98"/>
                    <a:gd name="T38" fmla="*/ 6 w 88"/>
                    <a:gd name="T39" fmla="*/ 3 h 98"/>
                    <a:gd name="T40" fmla="*/ 5 w 88"/>
                    <a:gd name="T41" fmla="*/ 3 h 98"/>
                    <a:gd name="T42" fmla="*/ 5 w 88"/>
                    <a:gd name="T43" fmla="*/ 2 h 98"/>
                    <a:gd name="T44" fmla="*/ 3 w 88"/>
                    <a:gd name="T45" fmla="*/ 2 h 98"/>
                    <a:gd name="T46" fmla="*/ 3 w 88"/>
                    <a:gd name="T47" fmla="*/ 0 h 98"/>
                    <a:gd name="T48" fmla="*/ 3 w 88"/>
                    <a:gd name="T49" fmla="*/ 2 h 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98"/>
                    <a:gd name="T77" fmla="*/ 88 w 88"/>
                    <a:gd name="T78" fmla="*/ 98 h 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98">
                      <a:moveTo>
                        <a:pt x="44" y="26"/>
                      </a:moveTo>
                      <a:lnTo>
                        <a:pt x="34" y="10"/>
                      </a:lnTo>
                      <a:lnTo>
                        <a:pt x="29" y="29"/>
                      </a:lnTo>
                      <a:lnTo>
                        <a:pt x="1" y="10"/>
                      </a:lnTo>
                      <a:lnTo>
                        <a:pt x="19" y="35"/>
                      </a:lnTo>
                      <a:lnTo>
                        <a:pt x="0" y="40"/>
                      </a:lnTo>
                      <a:lnTo>
                        <a:pt x="15" y="54"/>
                      </a:lnTo>
                      <a:lnTo>
                        <a:pt x="1" y="66"/>
                      </a:lnTo>
                      <a:lnTo>
                        <a:pt x="23" y="64"/>
                      </a:lnTo>
                      <a:lnTo>
                        <a:pt x="19" y="80"/>
                      </a:lnTo>
                      <a:lnTo>
                        <a:pt x="32" y="71"/>
                      </a:lnTo>
                      <a:lnTo>
                        <a:pt x="34" y="98"/>
                      </a:lnTo>
                      <a:lnTo>
                        <a:pt x="43" y="68"/>
                      </a:lnTo>
                      <a:lnTo>
                        <a:pt x="55" y="90"/>
                      </a:lnTo>
                      <a:lnTo>
                        <a:pt x="58" y="66"/>
                      </a:lnTo>
                      <a:lnTo>
                        <a:pt x="74" y="83"/>
                      </a:lnTo>
                      <a:lnTo>
                        <a:pt x="69" y="59"/>
                      </a:lnTo>
                      <a:lnTo>
                        <a:pt x="88" y="61"/>
                      </a:lnTo>
                      <a:lnTo>
                        <a:pt x="72" y="48"/>
                      </a:lnTo>
                      <a:lnTo>
                        <a:pt x="87" y="37"/>
                      </a:lnTo>
                      <a:lnTo>
                        <a:pt x="69" y="33"/>
                      </a:lnTo>
                      <a:lnTo>
                        <a:pt x="76" y="21"/>
                      </a:lnTo>
                      <a:lnTo>
                        <a:pt x="58" y="23"/>
                      </a:lnTo>
                      <a:lnTo>
                        <a:pt x="61" y="0"/>
                      </a:lnTo>
                      <a:lnTo>
                        <a:pt x="44" y="26"/>
                      </a:lnTo>
                      <a:close/>
                    </a:path>
                  </a:pathLst>
                </a:custGeom>
                <a:solidFill>
                  <a:srgbClr val="FF7900"/>
                </a:solidFill>
                <a:ln w="9525">
                  <a:noFill/>
                  <a:round/>
                  <a:headEnd/>
                  <a:tailEnd/>
                </a:ln>
              </p:spPr>
              <p:txBody>
                <a:bodyPr/>
                <a:lstStyle/>
                <a:p>
                  <a:endParaRPr lang="en-US"/>
                </a:p>
              </p:txBody>
            </p:sp>
            <p:sp>
              <p:nvSpPr>
                <p:cNvPr id="2492" name="Freeform 201"/>
                <p:cNvSpPr>
                  <a:spLocks noChangeAspect="1"/>
                </p:cNvSpPr>
                <p:nvPr/>
              </p:nvSpPr>
              <p:spPr bwMode="auto">
                <a:xfrm>
                  <a:off x="3874" y="644"/>
                  <a:ext cx="43" cy="48"/>
                </a:xfrm>
                <a:custGeom>
                  <a:avLst/>
                  <a:gdLst>
                    <a:gd name="T0" fmla="*/ 2 w 87"/>
                    <a:gd name="T1" fmla="*/ 2 h 96"/>
                    <a:gd name="T2" fmla="*/ 2 w 87"/>
                    <a:gd name="T3" fmla="*/ 1 h 96"/>
                    <a:gd name="T4" fmla="*/ 1 w 87"/>
                    <a:gd name="T5" fmla="*/ 2 h 96"/>
                    <a:gd name="T6" fmla="*/ 0 w 87"/>
                    <a:gd name="T7" fmla="*/ 1 h 96"/>
                    <a:gd name="T8" fmla="*/ 1 w 87"/>
                    <a:gd name="T9" fmla="*/ 3 h 96"/>
                    <a:gd name="T10" fmla="*/ 0 w 87"/>
                    <a:gd name="T11" fmla="*/ 3 h 96"/>
                    <a:gd name="T12" fmla="*/ 0 w 87"/>
                    <a:gd name="T13" fmla="*/ 3 h 96"/>
                    <a:gd name="T14" fmla="*/ 0 w 87"/>
                    <a:gd name="T15" fmla="*/ 5 h 96"/>
                    <a:gd name="T16" fmla="*/ 1 w 87"/>
                    <a:gd name="T17" fmla="*/ 3 h 96"/>
                    <a:gd name="T18" fmla="*/ 1 w 87"/>
                    <a:gd name="T19" fmla="*/ 5 h 96"/>
                    <a:gd name="T20" fmla="*/ 1 w 87"/>
                    <a:gd name="T21" fmla="*/ 5 h 96"/>
                    <a:gd name="T22" fmla="*/ 2 w 87"/>
                    <a:gd name="T23" fmla="*/ 6 h 96"/>
                    <a:gd name="T24" fmla="*/ 2 w 87"/>
                    <a:gd name="T25" fmla="*/ 5 h 96"/>
                    <a:gd name="T26" fmla="*/ 3 w 87"/>
                    <a:gd name="T27" fmla="*/ 6 h 96"/>
                    <a:gd name="T28" fmla="*/ 3 w 87"/>
                    <a:gd name="T29" fmla="*/ 5 h 96"/>
                    <a:gd name="T30" fmla="*/ 4 w 87"/>
                    <a:gd name="T31" fmla="*/ 6 h 96"/>
                    <a:gd name="T32" fmla="*/ 4 w 87"/>
                    <a:gd name="T33" fmla="*/ 3 h 96"/>
                    <a:gd name="T34" fmla="*/ 5 w 87"/>
                    <a:gd name="T35" fmla="*/ 3 h 96"/>
                    <a:gd name="T36" fmla="*/ 4 w 87"/>
                    <a:gd name="T37" fmla="*/ 3 h 96"/>
                    <a:gd name="T38" fmla="*/ 5 w 87"/>
                    <a:gd name="T39" fmla="*/ 3 h 96"/>
                    <a:gd name="T40" fmla="*/ 4 w 87"/>
                    <a:gd name="T41" fmla="*/ 2 h 96"/>
                    <a:gd name="T42" fmla="*/ 4 w 87"/>
                    <a:gd name="T43" fmla="*/ 2 h 96"/>
                    <a:gd name="T44" fmla="*/ 3 w 87"/>
                    <a:gd name="T45" fmla="*/ 2 h 96"/>
                    <a:gd name="T46" fmla="*/ 3 w 87"/>
                    <a:gd name="T47" fmla="*/ 0 h 96"/>
                    <a:gd name="T48" fmla="*/ 2 w 87"/>
                    <a:gd name="T49" fmla="*/ 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96"/>
                    <a:gd name="T77" fmla="*/ 87 w 87"/>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96">
                      <a:moveTo>
                        <a:pt x="44" y="27"/>
                      </a:moveTo>
                      <a:lnTo>
                        <a:pt x="33" y="10"/>
                      </a:lnTo>
                      <a:lnTo>
                        <a:pt x="29" y="28"/>
                      </a:lnTo>
                      <a:lnTo>
                        <a:pt x="1" y="10"/>
                      </a:lnTo>
                      <a:lnTo>
                        <a:pt x="19" y="35"/>
                      </a:lnTo>
                      <a:lnTo>
                        <a:pt x="0" y="39"/>
                      </a:lnTo>
                      <a:lnTo>
                        <a:pt x="15" y="53"/>
                      </a:lnTo>
                      <a:lnTo>
                        <a:pt x="1" y="65"/>
                      </a:lnTo>
                      <a:lnTo>
                        <a:pt x="22" y="63"/>
                      </a:lnTo>
                      <a:lnTo>
                        <a:pt x="19" y="78"/>
                      </a:lnTo>
                      <a:lnTo>
                        <a:pt x="30" y="70"/>
                      </a:lnTo>
                      <a:lnTo>
                        <a:pt x="34" y="96"/>
                      </a:lnTo>
                      <a:lnTo>
                        <a:pt x="43" y="67"/>
                      </a:lnTo>
                      <a:lnTo>
                        <a:pt x="54" y="89"/>
                      </a:lnTo>
                      <a:lnTo>
                        <a:pt x="56" y="65"/>
                      </a:lnTo>
                      <a:lnTo>
                        <a:pt x="73" y="81"/>
                      </a:lnTo>
                      <a:lnTo>
                        <a:pt x="67" y="57"/>
                      </a:lnTo>
                      <a:lnTo>
                        <a:pt x="87" y="60"/>
                      </a:lnTo>
                      <a:lnTo>
                        <a:pt x="70" y="47"/>
                      </a:lnTo>
                      <a:lnTo>
                        <a:pt x="85" y="36"/>
                      </a:lnTo>
                      <a:lnTo>
                        <a:pt x="67" y="32"/>
                      </a:lnTo>
                      <a:lnTo>
                        <a:pt x="74" y="20"/>
                      </a:lnTo>
                      <a:lnTo>
                        <a:pt x="58" y="24"/>
                      </a:lnTo>
                      <a:lnTo>
                        <a:pt x="59" y="0"/>
                      </a:lnTo>
                      <a:lnTo>
                        <a:pt x="44" y="27"/>
                      </a:lnTo>
                      <a:close/>
                    </a:path>
                  </a:pathLst>
                </a:custGeom>
                <a:solidFill>
                  <a:srgbClr val="FF7F00"/>
                </a:solidFill>
                <a:ln w="9525">
                  <a:noFill/>
                  <a:round/>
                  <a:headEnd/>
                  <a:tailEnd/>
                </a:ln>
              </p:spPr>
              <p:txBody>
                <a:bodyPr/>
                <a:lstStyle/>
                <a:p>
                  <a:endParaRPr lang="en-US"/>
                </a:p>
              </p:txBody>
            </p:sp>
            <p:sp>
              <p:nvSpPr>
                <p:cNvPr id="2493" name="Freeform 202"/>
                <p:cNvSpPr>
                  <a:spLocks noChangeAspect="1"/>
                </p:cNvSpPr>
                <p:nvPr/>
              </p:nvSpPr>
              <p:spPr bwMode="auto">
                <a:xfrm>
                  <a:off x="3875" y="645"/>
                  <a:ext cx="42" cy="46"/>
                </a:xfrm>
                <a:custGeom>
                  <a:avLst/>
                  <a:gdLst>
                    <a:gd name="T0" fmla="*/ 3 w 84"/>
                    <a:gd name="T1" fmla="*/ 1 h 92"/>
                    <a:gd name="T2" fmla="*/ 3 w 84"/>
                    <a:gd name="T3" fmla="*/ 1 h 92"/>
                    <a:gd name="T4" fmla="*/ 1 w 84"/>
                    <a:gd name="T5" fmla="*/ 1 h 92"/>
                    <a:gd name="T6" fmla="*/ 1 w 84"/>
                    <a:gd name="T7" fmla="*/ 1 h 92"/>
                    <a:gd name="T8" fmla="*/ 1 w 84"/>
                    <a:gd name="T9" fmla="*/ 3 h 92"/>
                    <a:gd name="T10" fmla="*/ 0 w 84"/>
                    <a:gd name="T11" fmla="*/ 3 h 92"/>
                    <a:gd name="T12" fmla="*/ 1 w 84"/>
                    <a:gd name="T13" fmla="*/ 3 h 92"/>
                    <a:gd name="T14" fmla="*/ 1 w 84"/>
                    <a:gd name="T15" fmla="*/ 3 h 92"/>
                    <a:gd name="T16" fmla="*/ 1 w 84"/>
                    <a:gd name="T17" fmla="*/ 3 h 92"/>
                    <a:gd name="T18" fmla="*/ 1 w 84"/>
                    <a:gd name="T19" fmla="*/ 5 h 92"/>
                    <a:gd name="T20" fmla="*/ 1 w 84"/>
                    <a:gd name="T21" fmla="*/ 5 h 92"/>
                    <a:gd name="T22" fmla="*/ 3 w 84"/>
                    <a:gd name="T23" fmla="*/ 6 h 92"/>
                    <a:gd name="T24" fmla="*/ 3 w 84"/>
                    <a:gd name="T25" fmla="*/ 5 h 92"/>
                    <a:gd name="T26" fmla="*/ 3 w 84"/>
                    <a:gd name="T27" fmla="*/ 6 h 92"/>
                    <a:gd name="T28" fmla="*/ 3 w 84"/>
                    <a:gd name="T29" fmla="*/ 3 h 92"/>
                    <a:gd name="T30" fmla="*/ 5 w 84"/>
                    <a:gd name="T31" fmla="*/ 5 h 92"/>
                    <a:gd name="T32" fmla="*/ 5 w 84"/>
                    <a:gd name="T33" fmla="*/ 3 h 92"/>
                    <a:gd name="T34" fmla="*/ 5 w 84"/>
                    <a:gd name="T35" fmla="*/ 3 h 92"/>
                    <a:gd name="T36" fmla="*/ 5 w 84"/>
                    <a:gd name="T37" fmla="*/ 3 h 92"/>
                    <a:gd name="T38" fmla="*/ 5 w 84"/>
                    <a:gd name="T39" fmla="*/ 3 h 92"/>
                    <a:gd name="T40" fmla="*/ 5 w 84"/>
                    <a:gd name="T41" fmla="*/ 2 h 92"/>
                    <a:gd name="T42" fmla="*/ 5 w 84"/>
                    <a:gd name="T43" fmla="*/ 1 h 92"/>
                    <a:gd name="T44" fmla="*/ 3 w 84"/>
                    <a:gd name="T45" fmla="*/ 1 h 92"/>
                    <a:gd name="T46" fmla="*/ 3 w 84"/>
                    <a:gd name="T47" fmla="*/ 0 h 92"/>
                    <a:gd name="T48" fmla="*/ 3 w 84"/>
                    <a:gd name="T49" fmla="*/ 1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92"/>
                    <a:gd name="T77" fmla="*/ 84 w 84"/>
                    <a:gd name="T78" fmla="*/ 92 h 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92">
                      <a:moveTo>
                        <a:pt x="43" y="25"/>
                      </a:moveTo>
                      <a:lnTo>
                        <a:pt x="33" y="9"/>
                      </a:lnTo>
                      <a:lnTo>
                        <a:pt x="28" y="27"/>
                      </a:lnTo>
                      <a:lnTo>
                        <a:pt x="1" y="9"/>
                      </a:lnTo>
                      <a:lnTo>
                        <a:pt x="18" y="33"/>
                      </a:lnTo>
                      <a:lnTo>
                        <a:pt x="0" y="37"/>
                      </a:lnTo>
                      <a:lnTo>
                        <a:pt x="15" y="51"/>
                      </a:lnTo>
                      <a:lnTo>
                        <a:pt x="1" y="62"/>
                      </a:lnTo>
                      <a:lnTo>
                        <a:pt x="22" y="59"/>
                      </a:lnTo>
                      <a:lnTo>
                        <a:pt x="18" y="76"/>
                      </a:lnTo>
                      <a:lnTo>
                        <a:pt x="31" y="66"/>
                      </a:lnTo>
                      <a:lnTo>
                        <a:pt x="33" y="92"/>
                      </a:lnTo>
                      <a:lnTo>
                        <a:pt x="42" y="65"/>
                      </a:lnTo>
                      <a:lnTo>
                        <a:pt x="53" y="85"/>
                      </a:lnTo>
                      <a:lnTo>
                        <a:pt x="55" y="62"/>
                      </a:lnTo>
                      <a:lnTo>
                        <a:pt x="72" y="79"/>
                      </a:lnTo>
                      <a:lnTo>
                        <a:pt x="66" y="55"/>
                      </a:lnTo>
                      <a:lnTo>
                        <a:pt x="84" y="58"/>
                      </a:lnTo>
                      <a:lnTo>
                        <a:pt x="69" y="45"/>
                      </a:lnTo>
                      <a:lnTo>
                        <a:pt x="83" y="34"/>
                      </a:lnTo>
                      <a:lnTo>
                        <a:pt x="65" y="32"/>
                      </a:lnTo>
                      <a:lnTo>
                        <a:pt x="72" y="19"/>
                      </a:lnTo>
                      <a:lnTo>
                        <a:pt x="55" y="22"/>
                      </a:lnTo>
                      <a:lnTo>
                        <a:pt x="58" y="0"/>
                      </a:lnTo>
                      <a:lnTo>
                        <a:pt x="43" y="25"/>
                      </a:lnTo>
                      <a:close/>
                    </a:path>
                  </a:pathLst>
                </a:custGeom>
                <a:solidFill>
                  <a:srgbClr val="FF8600"/>
                </a:solidFill>
                <a:ln w="9525">
                  <a:noFill/>
                  <a:round/>
                  <a:headEnd/>
                  <a:tailEnd/>
                </a:ln>
              </p:spPr>
              <p:txBody>
                <a:bodyPr/>
                <a:lstStyle/>
                <a:p>
                  <a:endParaRPr lang="en-US"/>
                </a:p>
              </p:txBody>
            </p:sp>
            <p:sp>
              <p:nvSpPr>
                <p:cNvPr id="2494" name="Freeform 203"/>
                <p:cNvSpPr>
                  <a:spLocks noChangeAspect="1"/>
                </p:cNvSpPr>
                <p:nvPr/>
              </p:nvSpPr>
              <p:spPr bwMode="auto">
                <a:xfrm>
                  <a:off x="3875" y="646"/>
                  <a:ext cx="41" cy="45"/>
                </a:xfrm>
                <a:custGeom>
                  <a:avLst/>
                  <a:gdLst>
                    <a:gd name="T0" fmla="*/ 3 w 82"/>
                    <a:gd name="T1" fmla="*/ 1 h 90"/>
                    <a:gd name="T2" fmla="*/ 2 w 82"/>
                    <a:gd name="T3" fmla="*/ 1 h 90"/>
                    <a:gd name="T4" fmla="*/ 1 w 82"/>
                    <a:gd name="T5" fmla="*/ 1 h 90"/>
                    <a:gd name="T6" fmla="*/ 1 w 82"/>
                    <a:gd name="T7" fmla="*/ 1 h 90"/>
                    <a:gd name="T8" fmla="*/ 1 w 82"/>
                    <a:gd name="T9" fmla="*/ 2 h 90"/>
                    <a:gd name="T10" fmla="*/ 0 w 82"/>
                    <a:gd name="T11" fmla="*/ 3 h 90"/>
                    <a:gd name="T12" fmla="*/ 1 w 82"/>
                    <a:gd name="T13" fmla="*/ 3 h 90"/>
                    <a:gd name="T14" fmla="*/ 1 w 82"/>
                    <a:gd name="T15" fmla="*/ 3 h 90"/>
                    <a:gd name="T16" fmla="*/ 1 w 82"/>
                    <a:gd name="T17" fmla="*/ 3 h 90"/>
                    <a:gd name="T18" fmla="*/ 1 w 82"/>
                    <a:gd name="T19" fmla="*/ 5 h 90"/>
                    <a:gd name="T20" fmla="*/ 1 w 82"/>
                    <a:gd name="T21" fmla="*/ 5 h 90"/>
                    <a:gd name="T22" fmla="*/ 3 w 82"/>
                    <a:gd name="T23" fmla="*/ 6 h 90"/>
                    <a:gd name="T24" fmla="*/ 3 w 82"/>
                    <a:gd name="T25" fmla="*/ 3 h 90"/>
                    <a:gd name="T26" fmla="*/ 3 w 82"/>
                    <a:gd name="T27" fmla="*/ 6 h 90"/>
                    <a:gd name="T28" fmla="*/ 3 w 82"/>
                    <a:gd name="T29" fmla="*/ 3 h 90"/>
                    <a:gd name="T30" fmla="*/ 5 w 82"/>
                    <a:gd name="T31" fmla="*/ 5 h 90"/>
                    <a:gd name="T32" fmla="*/ 4 w 82"/>
                    <a:gd name="T33" fmla="*/ 3 h 90"/>
                    <a:gd name="T34" fmla="*/ 5 w 82"/>
                    <a:gd name="T35" fmla="*/ 3 h 90"/>
                    <a:gd name="T36" fmla="*/ 5 w 82"/>
                    <a:gd name="T37" fmla="*/ 3 h 90"/>
                    <a:gd name="T38" fmla="*/ 5 w 82"/>
                    <a:gd name="T39" fmla="*/ 3 h 90"/>
                    <a:gd name="T40" fmla="*/ 4 w 82"/>
                    <a:gd name="T41" fmla="*/ 1 h 90"/>
                    <a:gd name="T42" fmla="*/ 5 w 82"/>
                    <a:gd name="T43" fmla="*/ 1 h 90"/>
                    <a:gd name="T44" fmla="*/ 3 w 82"/>
                    <a:gd name="T45" fmla="*/ 1 h 90"/>
                    <a:gd name="T46" fmla="*/ 3 w 82"/>
                    <a:gd name="T47" fmla="*/ 0 h 90"/>
                    <a:gd name="T48" fmla="*/ 3 w 82"/>
                    <a:gd name="T49" fmla="*/ 1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90"/>
                    <a:gd name="T77" fmla="*/ 82 w 82"/>
                    <a:gd name="T78" fmla="*/ 90 h 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90">
                      <a:moveTo>
                        <a:pt x="42" y="25"/>
                      </a:moveTo>
                      <a:lnTo>
                        <a:pt x="32" y="10"/>
                      </a:lnTo>
                      <a:lnTo>
                        <a:pt x="28" y="26"/>
                      </a:lnTo>
                      <a:lnTo>
                        <a:pt x="2" y="10"/>
                      </a:lnTo>
                      <a:lnTo>
                        <a:pt x="18" y="32"/>
                      </a:lnTo>
                      <a:lnTo>
                        <a:pt x="0" y="36"/>
                      </a:lnTo>
                      <a:lnTo>
                        <a:pt x="16" y="49"/>
                      </a:lnTo>
                      <a:lnTo>
                        <a:pt x="2" y="61"/>
                      </a:lnTo>
                      <a:lnTo>
                        <a:pt x="21" y="58"/>
                      </a:lnTo>
                      <a:lnTo>
                        <a:pt x="18" y="73"/>
                      </a:lnTo>
                      <a:lnTo>
                        <a:pt x="30" y="65"/>
                      </a:lnTo>
                      <a:lnTo>
                        <a:pt x="34" y="90"/>
                      </a:lnTo>
                      <a:lnTo>
                        <a:pt x="41" y="62"/>
                      </a:lnTo>
                      <a:lnTo>
                        <a:pt x="50" y="83"/>
                      </a:lnTo>
                      <a:lnTo>
                        <a:pt x="53" y="61"/>
                      </a:lnTo>
                      <a:lnTo>
                        <a:pt x="70" y="76"/>
                      </a:lnTo>
                      <a:lnTo>
                        <a:pt x="64" y="54"/>
                      </a:lnTo>
                      <a:lnTo>
                        <a:pt x="82" y="55"/>
                      </a:lnTo>
                      <a:lnTo>
                        <a:pt x="67" y="44"/>
                      </a:lnTo>
                      <a:lnTo>
                        <a:pt x="81" y="33"/>
                      </a:lnTo>
                      <a:lnTo>
                        <a:pt x="64" y="31"/>
                      </a:lnTo>
                      <a:lnTo>
                        <a:pt x="71" y="18"/>
                      </a:lnTo>
                      <a:lnTo>
                        <a:pt x="54" y="22"/>
                      </a:lnTo>
                      <a:lnTo>
                        <a:pt x="56" y="0"/>
                      </a:lnTo>
                      <a:lnTo>
                        <a:pt x="42" y="25"/>
                      </a:lnTo>
                      <a:close/>
                    </a:path>
                  </a:pathLst>
                </a:custGeom>
                <a:solidFill>
                  <a:srgbClr val="FF8D00"/>
                </a:solidFill>
                <a:ln w="9525">
                  <a:noFill/>
                  <a:round/>
                  <a:headEnd/>
                  <a:tailEnd/>
                </a:ln>
              </p:spPr>
              <p:txBody>
                <a:bodyPr/>
                <a:lstStyle/>
                <a:p>
                  <a:endParaRPr lang="en-US"/>
                </a:p>
              </p:txBody>
            </p:sp>
            <p:sp>
              <p:nvSpPr>
                <p:cNvPr id="2495" name="Freeform 204"/>
                <p:cNvSpPr>
                  <a:spLocks noChangeAspect="1"/>
                </p:cNvSpPr>
                <p:nvPr/>
              </p:nvSpPr>
              <p:spPr bwMode="auto">
                <a:xfrm>
                  <a:off x="3876" y="646"/>
                  <a:ext cx="40" cy="44"/>
                </a:xfrm>
                <a:custGeom>
                  <a:avLst/>
                  <a:gdLst>
                    <a:gd name="T0" fmla="*/ 3 w 80"/>
                    <a:gd name="T1" fmla="*/ 1 h 88"/>
                    <a:gd name="T2" fmla="*/ 2 w 80"/>
                    <a:gd name="T3" fmla="*/ 1 h 88"/>
                    <a:gd name="T4" fmla="*/ 1 w 80"/>
                    <a:gd name="T5" fmla="*/ 1 h 88"/>
                    <a:gd name="T6" fmla="*/ 1 w 80"/>
                    <a:gd name="T7" fmla="*/ 1 h 88"/>
                    <a:gd name="T8" fmla="*/ 1 w 80"/>
                    <a:gd name="T9" fmla="*/ 2 h 88"/>
                    <a:gd name="T10" fmla="*/ 0 w 80"/>
                    <a:gd name="T11" fmla="*/ 3 h 88"/>
                    <a:gd name="T12" fmla="*/ 1 w 80"/>
                    <a:gd name="T13" fmla="*/ 3 h 88"/>
                    <a:gd name="T14" fmla="*/ 1 w 80"/>
                    <a:gd name="T15" fmla="*/ 3 h 88"/>
                    <a:gd name="T16" fmla="*/ 1 w 80"/>
                    <a:gd name="T17" fmla="*/ 3 h 88"/>
                    <a:gd name="T18" fmla="*/ 1 w 80"/>
                    <a:gd name="T19" fmla="*/ 5 h 88"/>
                    <a:gd name="T20" fmla="*/ 1 w 80"/>
                    <a:gd name="T21" fmla="*/ 4 h 88"/>
                    <a:gd name="T22" fmla="*/ 2 w 80"/>
                    <a:gd name="T23" fmla="*/ 6 h 88"/>
                    <a:gd name="T24" fmla="*/ 3 w 80"/>
                    <a:gd name="T25" fmla="*/ 3 h 88"/>
                    <a:gd name="T26" fmla="*/ 3 w 80"/>
                    <a:gd name="T27" fmla="*/ 6 h 88"/>
                    <a:gd name="T28" fmla="*/ 3 w 80"/>
                    <a:gd name="T29" fmla="*/ 3 h 88"/>
                    <a:gd name="T30" fmla="*/ 5 w 80"/>
                    <a:gd name="T31" fmla="*/ 5 h 88"/>
                    <a:gd name="T32" fmla="*/ 3 w 80"/>
                    <a:gd name="T33" fmla="*/ 3 h 88"/>
                    <a:gd name="T34" fmla="*/ 5 w 80"/>
                    <a:gd name="T35" fmla="*/ 3 h 88"/>
                    <a:gd name="T36" fmla="*/ 5 w 80"/>
                    <a:gd name="T37" fmla="*/ 3 h 88"/>
                    <a:gd name="T38" fmla="*/ 5 w 80"/>
                    <a:gd name="T39" fmla="*/ 3 h 88"/>
                    <a:gd name="T40" fmla="*/ 3 w 80"/>
                    <a:gd name="T41" fmla="*/ 1 h 88"/>
                    <a:gd name="T42" fmla="*/ 5 w 80"/>
                    <a:gd name="T43" fmla="*/ 1 h 88"/>
                    <a:gd name="T44" fmla="*/ 3 w 80"/>
                    <a:gd name="T45" fmla="*/ 1 h 88"/>
                    <a:gd name="T46" fmla="*/ 3 w 80"/>
                    <a:gd name="T47" fmla="*/ 0 h 88"/>
                    <a:gd name="T48" fmla="*/ 3 w 80"/>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0"/>
                    <a:gd name="T76" fmla="*/ 0 h 88"/>
                    <a:gd name="T77" fmla="*/ 80 w 80"/>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0" h="88">
                      <a:moveTo>
                        <a:pt x="40" y="24"/>
                      </a:moveTo>
                      <a:lnTo>
                        <a:pt x="32" y="10"/>
                      </a:lnTo>
                      <a:lnTo>
                        <a:pt x="26" y="25"/>
                      </a:lnTo>
                      <a:lnTo>
                        <a:pt x="1" y="10"/>
                      </a:lnTo>
                      <a:lnTo>
                        <a:pt x="18" y="32"/>
                      </a:lnTo>
                      <a:lnTo>
                        <a:pt x="0" y="35"/>
                      </a:lnTo>
                      <a:lnTo>
                        <a:pt x="14" y="48"/>
                      </a:lnTo>
                      <a:lnTo>
                        <a:pt x="1" y="60"/>
                      </a:lnTo>
                      <a:lnTo>
                        <a:pt x="21" y="57"/>
                      </a:lnTo>
                      <a:lnTo>
                        <a:pt x="18" y="72"/>
                      </a:lnTo>
                      <a:lnTo>
                        <a:pt x="29" y="64"/>
                      </a:lnTo>
                      <a:lnTo>
                        <a:pt x="32" y="88"/>
                      </a:lnTo>
                      <a:lnTo>
                        <a:pt x="40" y="61"/>
                      </a:lnTo>
                      <a:lnTo>
                        <a:pt x="50" y="81"/>
                      </a:lnTo>
                      <a:lnTo>
                        <a:pt x="52" y="60"/>
                      </a:lnTo>
                      <a:lnTo>
                        <a:pt x="68" y="74"/>
                      </a:lnTo>
                      <a:lnTo>
                        <a:pt x="63" y="53"/>
                      </a:lnTo>
                      <a:lnTo>
                        <a:pt x="80" y="54"/>
                      </a:lnTo>
                      <a:lnTo>
                        <a:pt x="65" y="43"/>
                      </a:lnTo>
                      <a:lnTo>
                        <a:pt x="79" y="34"/>
                      </a:lnTo>
                      <a:lnTo>
                        <a:pt x="62" y="30"/>
                      </a:lnTo>
                      <a:lnTo>
                        <a:pt x="69" y="18"/>
                      </a:lnTo>
                      <a:lnTo>
                        <a:pt x="52" y="21"/>
                      </a:lnTo>
                      <a:lnTo>
                        <a:pt x="55" y="0"/>
                      </a:lnTo>
                      <a:lnTo>
                        <a:pt x="40" y="24"/>
                      </a:lnTo>
                      <a:close/>
                    </a:path>
                  </a:pathLst>
                </a:custGeom>
                <a:solidFill>
                  <a:srgbClr val="FF9200"/>
                </a:solidFill>
                <a:ln w="9525">
                  <a:noFill/>
                  <a:round/>
                  <a:headEnd/>
                  <a:tailEnd/>
                </a:ln>
              </p:spPr>
              <p:txBody>
                <a:bodyPr/>
                <a:lstStyle/>
                <a:p>
                  <a:endParaRPr lang="en-US"/>
                </a:p>
              </p:txBody>
            </p:sp>
            <p:sp>
              <p:nvSpPr>
                <p:cNvPr id="2496" name="Freeform 205"/>
                <p:cNvSpPr>
                  <a:spLocks noChangeAspect="1"/>
                </p:cNvSpPr>
                <p:nvPr/>
              </p:nvSpPr>
              <p:spPr bwMode="auto">
                <a:xfrm>
                  <a:off x="3877" y="647"/>
                  <a:ext cx="38" cy="42"/>
                </a:xfrm>
                <a:custGeom>
                  <a:avLst/>
                  <a:gdLst>
                    <a:gd name="T0" fmla="*/ 2 w 78"/>
                    <a:gd name="T1" fmla="*/ 1 h 84"/>
                    <a:gd name="T2" fmla="*/ 1 w 78"/>
                    <a:gd name="T3" fmla="*/ 1 h 84"/>
                    <a:gd name="T4" fmla="*/ 1 w 78"/>
                    <a:gd name="T5" fmla="*/ 1 h 84"/>
                    <a:gd name="T6" fmla="*/ 0 w 78"/>
                    <a:gd name="T7" fmla="*/ 1 h 84"/>
                    <a:gd name="T8" fmla="*/ 1 w 78"/>
                    <a:gd name="T9" fmla="*/ 1 h 84"/>
                    <a:gd name="T10" fmla="*/ 0 w 78"/>
                    <a:gd name="T11" fmla="*/ 3 h 84"/>
                    <a:gd name="T12" fmla="*/ 0 w 78"/>
                    <a:gd name="T13" fmla="*/ 3 h 84"/>
                    <a:gd name="T14" fmla="*/ 0 w 78"/>
                    <a:gd name="T15" fmla="*/ 3 h 84"/>
                    <a:gd name="T16" fmla="*/ 1 w 78"/>
                    <a:gd name="T17" fmla="*/ 3 h 84"/>
                    <a:gd name="T18" fmla="*/ 1 w 78"/>
                    <a:gd name="T19" fmla="*/ 5 h 84"/>
                    <a:gd name="T20" fmla="*/ 1 w 78"/>
                    <a:gd name="T21" fmla="*/ 3 h 84"/>
                    <a:gd name="T22" fmla="*/ 1 w 78"/>
                    <a:gd name="T23" fmla="*/ 5 h 84"/>
                    <a:gd name="T24" fmla="*/ 2 w 78"/>
                    <a:gd name="T25" fmla="*/ 3 h 84"/>
                    <a:gd name="T26" fmla="*/ 3 w 78"/>
                    <a:gd name="T27" fmla="*/ 5 h 84"/>
                    <a:gd name="T28" fmla="*/ 3 w 78"/>
                    <a:gd name="T29" fmla="*/ 3 h 84"/>
                    <a:gd name="T30" fmla="*/ 4 w 78"/>
                    <a:gd name="T31" fmla="*/ 5 h 84"/>
                    <a:gd name="T32" fmla="*/ 3 w 78"/>
                    <a:gd name="T33" fmla="*/ 3 h 84"/>
                    <a:gd name="T34" fmla="*/ 4 w 78"/>
                    <a:gd name="T35" fmla="*/ 3 h 84"/>
                    <a:gd name="T36" fmla="*/ 3 w 78"/>
                    <a:gd name="T37" fmla="*/ 3 h 84"/>
                    <a:gd name="T38" fmla="*/ 4 w 78"/>
                    <a:gd name="T39" fmla="*/ 2 h 84"/>
                    <a:gd name="T40" fmla="*/ 3 w 78"/>
                    <a:gd name="T41" fmla="*/ 1 h 84"/>
                    <a:gd name="T42" fmla="*/ 4 w 78"/>
                    <a:gd name="T43" fmla="*/ 1 h 84"/>
                    <a:gd name="T44" fmla="*/ 3 w 78"/>
                    <a:gd name="T45" fmla="*/ 1 h 84"/>
                    <a:gd name="T46" fmla="*/ 3 w 78"/>
                    <a:gd name="T47" fmla="*/ 0 h 84"/>
                    <a:gd name="T48" fmla="*/ 2 w 78"/>
                    <a:gd name="T49" fmla="*/ 1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84"/>
                    <a:gd name="T77" fmla="*/ 78 w 7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84">
                      <a:moveTo>
                        <a:pt x="39" y="23"/>
                      </a:moveTo>
                      <a:lnTo>
                        <a:pt x="31" y="8"/>
                      </a:lnTo>
                      <a:lnTo>
                        <a:pt x="27" y="25"/>
                      </a:lnTo>
                      <a:lnTo>
                        <a:pt x="2" y="8"/>
                      </a:lnTo>
                      <a:lnTo>
                        <a:pt x="17" y="30"/>
                      </a:lnTo>
                      <a:lnTo>
                        <a:pt x="0" y="34"/>
                      </a:lnTo>
                      <a:lnTo>
                        <a:pt x="14" y="46"/>
                      </a:lnTo>
                      <a:lnTo>
                        <a:pt x="2" y="57"/>
                      </a:lnTo>
                      <a:lnTo>
                        <a:pt x="21" y="55"/>
                      </a:lnTo>
                      <a:lnTo>
                        <a:pt x="17" y="69"/>
                      </a:lnTo>
                      <a:lnTo>
                        <a:pt x="28" y="61"/>
                      </a:lnTo>
                      <a:lnTo>
                        <a:pt x="31" y="84"/>
                      </a:lnTo>
                      <a:lnTo>
                        <a:pt x="39" y="58"/>
                      </a:lnTo>
                      <a:lnTo>
                        <a:pt x="49" y="77"/>
                      </a:lnTo>
                      <a:lnTo>
                        <a:pt x="50" y="57"/>
                      </a:lnTo>
                      <a:lnTo>
                        <a:pt x="67" y="72"/>
                      </a:lnTo>
                      <a:lnTo>
                        <a:pt x="61" y="51"/>
                      </a:lnTo>
                      <a:lnTo>
                        <a:pt x="78" y="52"/>
                      </a:lnTo>
                      <a:lnTo>
                        <a:pt x="64" y="41"/>
                      </a:lnTo>
                      <a:lnTo>
                        <a:pt x="76" y="32"/>
                      </a:lnTo>
                      <a:lnTo>
                        <a:pt x="60" y="29"/>
                      </a:lnTo>
                      <a:lnTo>
                        <a:pt x="67" y="18"/>
                      </a:lnTo>
                      <a:lnTo>
                        <a:pt x="51" y="21"/>
                      </a:lnTo>
                      <a:lnTo>
                        <a:pt x="53" y="0"/>
                      </a:lnTo>
                      <a:lnTo>
                        <a:pt x="39" y="23"/>
                      </a:lnTo>
                      <a:close/>
                    </a:path>
                  </a:pathLst>
                </a:custGeom>
                <a:solidFill>
                  <a:srgbClr val="FF9900"/>
                </a:solidFill>
                <a:ln w="9525">
                  <a:noFill/>
                  <a:round/>
                  <a:headEnd/>
                  <a:tailEnd/>
                </a:ln>
              </p:spPr>
              <p:txBody>
                <a:bodyPr/>
                <a:lstStyle/>
                <a:p>
                  <a:endParaRPr lang="en-US"/>
                </a:p>
              </p:txBody>
            </p:sp>
            <p:sp>
              <p:nvSpPr>
                <p:cNvPr id="2497" name="Freeform 206"/>
                <p:cNvSpPr>
                  <a:spLocks noChangeAspect="1"/>
                </p:cNvSpPr>
                <p:nvPr/>
              </p:nvSpPr>
              <p:spPr bwMode="auto">
                <a:xfrm>
                  <a:off x="3877" y="648"/>
                  <a:ext cx="38" cy="40"/>
                </a:xfrm>
                <a:custGeom>
                  <a:avLst/>
                  <a:gdLst>
                    <a:gd name="T0" fmla="*/ 3 w 74"/>
                    <a:gd name="T1" fmla="*/ 1 h 82"/>
                    <a:gd name="T2" fmla="*/ 2 w 74"/>
                    <a:gd name="T3" fmla="*/ 0 h 82"/>
                    <a:gd name="T4" fmla="*/ 2 w 74"/>
                    <a:gd name="T5" fmla="*/ 1 h 82"/>
                    <a:gd name="T6" fmla="*/ 1 w 74"/>
                    <a:gd name="T7" fmla="*/ 0 h 82"/>
                    <a:gd name="T8" fmla="*/ 1 w 74"/>
                    <a:gd name="T9" fmla="*/ 1 h 82"/>
                    <a:gd name="T10" fmla="*/ 0 w 74"/>
                    <a:gd name="T11" fmla="*/ 2 h 82"/>
                    <a:gd name="T12" fmla="*/ 1 w 74"/>
                    <a:gd name="T13" fmla="*/ 2 h 82"/>
                    <a:gd name="T14" fmla="*/ 1 w 74"/>
                    <a:gd name="T15" fmla="*/ 3 h 82"/>
                    <a:gd name="T16" fmla="*/ 2 w 74"/>
                    <a:gd name="T17" fmla="*/ 3 h 82"/>
                    <a:gd name="T18" fmla="*/ 1 w 74"/>
                    <a:gd name="T19" fmla="*/ 4 h 82"/>
                    <a:gd name="T20" fmla="*/ 2 w 74"/>
                    <a:gd name="T21" fmla="*/ 3 h 82"/>
                    <a:gd name="T22" fmla="*/ 2 w 74"/>
                    <a:gd name="T23" fmla="*/ 5 h 82"/>
                    <a:gd name="T24" fmla="*/ 3 w 74"/>
                    <a:gd name="T25" fmla="*/ 3 h 82"/>
                    <a:gd name="T26" fmla="*/ 3 w 74"/>
                    <a:gd name="T27" fmla="*/ 4 h 82"/>
                    <a:gd name="T28" fmla="*/ 4 w 74"/>
                    <a:gd name="T29" fmla="*/ 3 h 82"/>
                    <a:gd name="T30" fmla="*/ 4 w 74"/>
                    <a:gd name="T31" fmla="*/ 4 h 82"/>
                    <a:gd name="T32" fmla="*/ 4 w 74"/>
                    <a:gd name="T33" fmla="*/ 3 h 82"/>
                    <a:gd name="T34" fmla="*/ 5 w 74"/>
                    <a:gd name="T35" fmla="*/ 3 h 82"/>
                    <a:gd name="T36" fmla="*/ 4 w 74"/>
                    <a:gd name="T37" fmla="*/ 2 h 82"/>
                    <a:gd name="T38" fmla="*/ 5 w 74"/>
                    <a:gd name="T39" fmla="*/ 1 h 82"/>
                    <a:gd name="T40" fmla="*/ 4 w 74"/>
                    <a:gd name="T41" fmla="*/ 1 h 82"/>
                    <a:gd name="T42" fmla="*/ 4 w 74"/>
                    <a:gd name="T43" fmla="*/ 1 h 82"/>
                    <a:gd name="T44" fmla="*/ 4 w 74"/>
                    <a:gd name="T45" fmla="*/ 1 h 82"/>
                    <a:gd name="T46" fmla="*/ 4 w 74"/>
                    <a:gd name="T47" fmla="*/ 0 h 82"/>
                    <a:gd name="T48" fmla="*/ 3 w 74"/>
                    <a:gd name="T49" fmla="*/ 1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82"/>
                    <a:gd name="T77" fmla="*/ 74 w 74"/>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82">
                      <a:moveTo>
                        <a:pt x="37" y="22"/>
                      </a:moveTo>
                      <a:lnTo>
                        <a:pt x="29" y="9"/>
                      </a:lnTo>
                      <a:lnTo>
                        <a:pt x="25" y="24"/>
                      </a:lnTo>
                      <a:lnTo>
                        <a:pt x="1" y="9"/>
                      </a:lnTo>
                      <a:lnTo>
                        <a:pt x="16" y="29"/>
                      </a:lnTo>
                      <a:lnTo>
                        <a:pt x="0" y="33"/>
                      </a:lnTo>
                      <a:lnTo>
                        <a:pt x="13" y="45"/>
                      </a:lnTo>
                      <a:lnTo>
                        <a:pt x="1" y="56"/>
                      </a:lnTo>
                      <a:lnTo>
                        <a:pt x="19" y="53"/>
                      </a:lnTo>
                      <a:lnTo>
                        <a:pt x="16" y="67"/>
                      </a:lnTo>
                      <a:lnTo>
                        <a:pt x="26" y="60"/>
                      </a:lnTo>
                      <a:lnTo>
                        <a:pt x="30" y="82"/>
                      </a:lnTo>
                      <a:lnTo>
                        <a:pt x="37" y="57"/>
                      </a:lnTo>
                      <a:lnTo>
                        <a:pt x="45" y="75"/>
                      </a:lnTo>
                      <a:lnTo>
                        <a:pt x="48" y="56"/>
                      </a:lnTo>
                      <a:lnTo>
                        <a:pt x="63" y="69"/>
                      </a:lnTo>
                      <a:lnTo>
                        <a:pt x="59" y="50"/>
                      </a:lnTo>
                      <a:lnTo>
                        <a:pt x="74" y="51"/>
                      </a:lnTo>
                      <a:lnTo>
                        <a:pt x="60" y="40"/>
                      </a:lnTo>
                      <a:lnTo>
                        <a:pt x="73" y="31"/>
                      </a:lnTo>
                      <a:lnTo>
                        <a:pt x="58" y="28"/>
                      </a:lnTo>
                      <a:lnTo>
                        <a:pt x="63" y="17"/>
                      </a:lnTo>
                      <a:lnTo>
                        <a:pt x="49" y="20"/>
                      </a:lnTo>
                      <a:lnTo>
                        <a:pt x="51" y="0"/>
                      </a:lnTo>
                      <a:lnTo>
                        <a:pt x="37" y="22"/>
                      </a:lnTo>
                      <a:close/>
                    </a:path>
                  </a:pathLst>
                </a:custGeom>
                <a:solidFill>
                  <a:srgbClr val="FF9F00"/>
                </a:solidFill>
                <a:ln w="9525">
                  <a:noFill/>
                  <a:round/>
                  <a:headEnd/>
                  <a:tailEnd/>
                </a:ln>
              </p:spPr>
              <p:txBody>
                <a:bodyPr/>
                <a:lstStyle/>
                <a:p>
                  <a:endParaRPr lang="en-US"/>
                </a:p>
              </p:txBody>
            </p:sp>
            <p:sp>
              <p:nvSpPr>
                <p:cNvPr id="2498" name="Freeform 207"/>
                <p:cNvSpPr>
                  <a:spLocks noChangeAspect="1"/>
                </p:cNvSpPr>
                <p:nvPr/>
              </p:nvSpPr>
              <p:spPr bwMode="auto">
                <a:xfrm>
                  <a:off x="3878" y="648"/>
                  <a:ext cx="36" cy="40"/>
                </a:xfrm>
                <a:custGeom>
                  <a:avLst/>
                  <a:gdLst>
                    <a:gd name="T0" fmla="*/ 2 w 72"/>
                    <a:gd name="T1" fmla="*/ 2 h 78"/>
                    <a:gd name="T2" fmla="*/ 1 w 72"/>
                    <a:gd name="T3" fmla="*/ 1 h 78"/>
                    <a:gd name="T4" fmla="*/ 1 w 72"/>
                    <a:gd name="T5" fmla="*/ 2 h 78"/>
                    <a:gd name="T6" fmla="*/ 1 w 72"/>
                    <a:gd name="T7" fmla="*/ 1 h 78"/>
                    <a:gd name="T8" fmla="*/ 1 w 72"/>
                    <a:gd name="T9" fmla="*/ 2 h 78"/>
                    <a:gd name="T10" fmla="*/ 0 w 72"/>
                    <a:gd name="T11" fmla="*/ 2 h 78"/>
                    <a:gd name="T12" fmla="*/ 1 w 72"/>
                    <a:gd name="T13" fmla="*/ 3 h 78"/>
                    <a:gd name="T14" fmla="*/ 1 w 72"/>
                    <a:gd name="T15" fmla="*/ 4 h 78"/>
                    <a:gd name="T16" fmla="*/ 1 w 72"/>
                    <a:gd name="T17" fmla="*/ 4 h 78"/>
                    <a:gd name="T18" fmla="*/ 1 w 72"/>
                    <a:gd name="T19" fmla="*/ 5 h 78"/>
                    <a:gd name="T20" fmla="*/ 1 w 72"/>
                    <a:gd name="T21" fmla="*/ 4 h 78"/>
                    <a:gd name="T22" fmla="*/ 1 w 72"/>
                    <a:gd name="T23" fmla="*/ 6 h 78"/>
                    <a:gd name="T24" fmla="*/ 2 w 72"/>
                    <a:gd name="T25" fmla="*/ 4 h 78"/>
                    <a:gd name="T26" fmla="*/ 2 w 72"/>
                    <a:gd name="T27" fmla="*/ 5 h 78"/>
                    <a:gd name="T28" fmla="*/ 2 w 72"/>
                    <a:gd name="T29" fmla="*/ 4 h 78"/>
                    <a:gd name="T30" fmla="*/ 3 w 72"/>
                    <a:gd name="T31" fmla="*/ 5 h 78"/>
                    <a:gd name="T32" fmla="*/ 3 w 72"/>
                    <a:gd name="T33" fmla="*/ 3 h 78"/>
                    <a:gd name="T34" fmla="*/ 5 w 72"/>
                    <a:gd name="T35" fmla="*/ 4 h 78"/>
                    <a:gd name="T36" fmla="*/ 3 w 72"/>
                    <a:gd name="T37" fmla="*/ 3 h 78"/>
                    <a:gd name="T38" fmla="*/ 5 w 72"/>
                    <a:gd name="T39" fmla="*/ 2 h 78"/>
                    <a:gd name="T40" fmla="*/ 3 w 72"/>
                    <a:gd name="T41" fmla="*/ 2 h 78"/>
                    <a:gd name="T42" fmla="*/ 3 w 72"/>
                    <a:gd name="T43" fmla="*/ 1 h 78"/>
                    <a:gd name="T44" fmla="*/ 2 w 72"/>
                    <a:gd name="T45" fmla="*/ 2 h 78"/>
                    <a:gd name="T46" fmla="*/ 3 w 72"/>
                    <a:gd name="T47" fmla="*/ 0 h 78"/>
                    <a:gd name="T48" fmla="*/ 2 w 72"/>
                    <a:gd name="T49" fmla="*/ 2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8"/>
                    <a:gd name="T77" fmla="*/ 72 w 72"/>
                    <a:gd name="T78" fmla="*/ 78 h 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8">
                      <a:moveTo>
                        <a:pt x="36" y="22"/>
                      </a:moveTo>
                      <a:lnTo>
                        <a:pt x="28" y="8"/>
                      </a:lnTo>
                      <a:lnTo>
                        <a:pt x="24" y="23"/>
                      </a:lnTo>
                      <a:lnTo>
                        <a:pt x="1" y="8"/>
                      </a:lnTo>
                      <a:lnTo>
                        <a:pt x="15" y="27"/>
                      </a:lnTo>
                      <a:lnTo>
                        <a:pt x="0" y="31"/>
                      </a:lnTo>
                      <a:lnTo>
                        <a:pt x="12" y="43"/>
                      </a:lnTo>
                      <a:lnTo>
                        <a:pt x="1" y="54"/>
                      </a:lnTo>
                      <a:lnTo>
                        <a:pt x="19" y="51"/>
                      </a:lnTo>
                      <a:lnTo>
                        <a:pt x="15" y="65"/>
                      </a:lnTo>
                      <a:lnTo>
                        <a:pt x="26" y="56"/>
                      </a:lnTo>
                      <a:lnTo>
                        <a:pt x="29" y="78"/>
                      </a:lnTo>
                      <a:lnTo>
                        <a:pt x="36" y="55"/>
                      </a:lnTo>
                      <a:lnTo>
                        <a:pt x="44" y="73"/>
                      </a:lnTo>
                      <a:lnTo>
                        <a:pt x="47" y="54"/>
                      </a:lnTo>
                      <a:lnTo>
                        <a:pt x="61" y="66"/>
                      </a:lnTo>
                      <a:lnTo>
                        <a:pt x="57" y="47"/>
                      </a:lnTo>
                      <a:lnTo>
                        <a:pt x="72" y="48"/>
                      </a:lnTo>
                      <a:lnTo>
                        <a:pt x="59" y="38"/>
                      </a:lnTo>
                      <a:lnTo>
                        <a:pt x="71" y="29"/>
                      </a:lnTo>
                      <a:lnTo>
                        <a:pt x="55" y="26"/>
                      </a:lnTo>
                      <a:lnTo>
                        <a:pt x="62" y="16"/>
                      </a:lnTo>
                      <a:lnTo>
                        <a:pt x="47" y="19"/>
                      </a:lnTo>
                      <a:lnTo>
                        <a:pt x="50" y="0"/>
                      </a:lnTo>
                      <a:lnTo>
                        <a:pt x="36" y="22"/>
                      </a:lnTo>
                      <a:close/>
                    </a:path>
                  </a:pathLst>
                </a:custGeom>
                <a:solidFill>
                  <a:srgbClr val="FFA600"/>
                </a:solidFill>
                <a:ln w="9525">
                  <a:noFill/>
                  <a:round/>
                  <a:headEnd/>
                  <a:tailEnd/>
                </a:ln>
              </p:spPr>
              <p:txBody>
                <a:bodyPr/>
                <a:lstStyle/>
                <a:p>
                  <a:endParaRPr lang="en-US"/>
                </a:p>
              </p:txBody>
            </p:sp>
            <p:sp>
              <p:nvSpPr>
                <p:cNvPr id="2499" name="Freeform 208"/>
                <p:cNvSpPr>
                  <a:spLocks noChangeAspect="1"/>
                </p:cNvSpPr>
                <p:nvPr/>
              </p:nvSpPr>
              <p:spPr bwMode="auto">
                <a:xfrm>
                  <a:off x="3879" y="649"/>
                  <a:ext cx="34" cy="38"/>
                </a:xfrm>
                <a:custGeom>
                  <a:avLst/>
                  <a:gdLst>
                    <a:gd name="T0" fmla="*/ 2 w 70"/>
                    <a:gd name="T1" fmla="*/ 1 h 76"/>
                    <a:gd name="T2" fmla="*/ 1 w 70"/>
                    <a:gd name="T3" fmla="*/ 1 h 76"/>
                    <a:gd name="T4" fmla="*/ 1 w 70"/>
                    <a:gd name="T5" fmla="*/ 1 h 76"/>
                    <a:gd name="T6" fmla="*/ 0 w 70"/>
                    <a:gd name="T7" fmla="*/ 1 h 76"/>
                    <a:gd name="T8" fmla="*/ 1 w 70"/>
                    <a:gd name="T9" fmla="*/ 1 h 76"/>
                    <a:gd name="T10" fmla="*/ 0 w 70"/>
                    <a:gd name="T11" fmla="*/ 1 h 76"/>
                    <a:gd name="T12" fmla="*/ 0 w 70"/>
                    <a:gd name="T13" fmla="*/ 2 h 76"/>
                    <a:gd name="T14" fmla="*/ 0 w 70"/>
                    <a:gd name="T15" fmla="*/ 3 h 76"/>
                    <a:gd name="T16" fmla="*/ 1 w 70"/>
                    <a:gd name="T17" fmla="*/ 3 h 76"/>
                    <a:gd name="T18" fmla="*/ 1 w 70"/>
                    <a:gd name="T19" fmla="*/ 3 h 76"/>
                    <a:gd name="T20" fmla="*/ 1 w 70"/>
                    <a:gd name="T21" fmla="*/ 3 h 76"/>
                    <a:gd name="T22" fmla="*/ 1 w 70"/>
                    <a:gd name="T23" fmla="*/ 5 h 76"/>
                    <a:gd name="T24" fmla="*/ 2 w 70"/>
                    <a:gd name="T25" fmla="*/ 3 h 76"/>
                    <a:gd name="T26" fmla="*/ 2 w 70"/>
                    <a:gd name="T27" fmla="*/ 5 h 76"/>
                    <a:gd name="T28" fmla="*/ 2 w 70"/>
                    <a:gd name="T29" fmla="*/ 3 h 76"/>
                    <a:gd name="T30" fmla="*/ 3 w 70"/>
                    <a:gd name="T31" fmla="*/ 5 h 76"/>
                    <a:gd name="T32" fmla="*/ 3 w 70"/>
                    <a:gd name="T33" fmla="*/ 2 h 76"/>
                    <a:gd name="T34" fmla="*/ 4 w 70"/>
                    <a:gd name="T35" fmla="*/ 2 h 76"/>
                    <a:gd name="T36" fmla="*/ 3 w 70"/>
                    <a:gd name="T37" fmla="*/ 2 h 76"/>
                    <a:gd name="T38" fmla="*/ 4 w 70"/>
                    <a:gd name="T39" fmla="*/ 1 h 76"/>
                    <a:gd name="T40" fmla="*/ 3 w 70"/>
                    <a:gd name="T41" fmla="*/ 1 h 76"/>
                    <a:gd name="T42" fmla="*/ 3 w 70"/>
                    <a:gd name="T43" fmla="*/ 1 h 76"/>
                    <a:gd name="T44" fmla="*/ 2 w 70"/>
                    <a:gd name="T45" fmla="*/ 1 h 76"/>
                    <a:gd name="T46" fmla="*/ 2 w 70"/>
                    <a:gd name="T47" fmla="*/ 0 h 76"/>
                    <a:gd name="T48" fmla="*/ 2 w 70"/>
                    <a:gd name="T49" fmla="*/ 1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76"/>
                    <a:gd name="T77" fmla="*/ 70 w 70"/>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76">
                      <a:moveTo>
                        <a:pt x="35" y="21"/>
                      </a:moveTo>
                      <a:lnTo>
                        <a:pt x="27" y="8"/>
                      </a:lnTo>
                      <a:lnTo>
                        <a:pt x="24" y="22"/>
                      </a:lnTo>
                      <a:lnTo>
                        <a:pt x="2" y="8"/>
                      </a:lnTo>
                      <a:lnTo>
                        <a:pt x="16" y="28"/>
                      </a:lnTo>
                      <a:lnTo>
                        <a:pt x="0" y="30"/>
                      </a:lnTo>
                      <a:lnTo>
                        <a:pt x="13" y="42"/>
                      </a:lnTo>
                      <a:lnTo>
                        <a:pt x="2" y="51"/>
                      </a:lnTo>
                      <a:lnTo>
                        <a:pt x="18" y="50"/>
                      </a:lnTo>
                      <a:lnTo>
                        <a:pt x="16" y="62"/>
                      </a:lnTo>
                      <a:lnTo>
                        <a:pt x="25" y="55"/>
                      </a:lnTo>
                      <a:lnTo>
                        <a:pt x="28" y="76"/>
                      </a:lnTo>
                      <a:lnTo>
                        <a:pt x="35" y="53"/>
                      </a:lnTo>
                      <a:lnTo>
                        <a:pt x="43" y="71"/>
                      </a:lnTo>
                      <a:lnTo>
                        <a:pt x="46" y="51"/>
                      </a:lnTo>
                      <a:lnTo>
                        <a:pt x="60" y="65"/>
                      </a:lnTo>
                      <a:lnTo>
                        <a:pt x="54" y="46"/>
                      </a:lnTo>
                      <a:lnTo>
                        <a:pt x="70" y="47"/>
                      </a:lnTo>
                      <a:lnTo>
                        <a:pt x="57" y="37"/>
                      </a:lnTo>
                      <a:lnTo>
                        <a:pt x="68" y="29"/>
                      </a:lnTo>
                      <a:lnTo>
                        <a:pt x="54" y="26"/>
                      </a:lnTo>
                      <a:lnTo>
                        <a:pt x="60" y="15"/>
                      </a:lnTo>
                      <a:lnTo>
                        <a:pt x="46" y="18"/>
                      </a:lnTo>
                      <a:lnTo>
                        <a:pt x="47" y="0"/>
                      </a:lnTo>
                      <a:lnTo>
                        <a:pt x="35" y="21"/>
                      </a:lnTo>
                      <a:close/>
                    </a:path>
                  </a:pathLst>
                </a:custGeom>
                <a:solidFill>
                  <a:srgbClr val="FFAB00"/>
                </a:solidFill>
                <a:ln w="9525">
                  <a:noFill/>
                  <a:round/>
                  <a:headEnd/>
                  <a:tailEnd/>
                </a:ln>
              </p:spPr>
              <p:txBody>
                <a:bodyPr/>
                <a:lstStyle/>
                <a:p>
                  <a:endParaRPr lang="en-US"/>
                </a:p>
              </p:txBody>
            </p:sp>
            <p:sp>
              <p:nvSpPr>
                <p:cNvPr id="2500" name="Freeform 209"/>
                <p:cNvSpPr>
                  <a:spLocks noChangeAspect="1"/>
                </p:cNvSpPr>
                <p:nvPr/>
              </p:nvSpPr>
              <p:spPr bwMode="auto">
                <a:xfrm>
                  <a:off x="3879" y="650"/>
                  <a:ext cx="34" cy="37"/>
                </a:xfrm>
                <a:custGeom>
                  <a:avLst/>
                  <a:gdLst>
                    <a:gd name="T0" fmla="*/ 3 w 66"/>
                    <a:gd name="T1" fmla="*/ 1 h 75"/>
                    <a:gd name="T2" fmla="*/ 2 w 66"/>
                    <a:gd name="T3" fmla="*/ 0 h 75"/>
                    <a:gd name="T4" fmla="*/ 2 w 66"/>
                    <a:gd name="T5" fmla="*/ 1 h 75"/>
                    <a:gd name="T6" fmla="*/ 1 w 66"/>
                    <a:gd name="T7" fmla="*/ 0 h 75"/>
                    <a:gd name="T8" fmla="*/ 1 w 66"/>
                    <a:gd name="T9" fmla="*/ 1 h 75"/>
                    <a:gd name="T10" fmla="*/ 0 w 66"/>
                    <a:gd name="T11" fmla="*/ 1 h 75"/>
                    <a:gd name="T12" fmla="*/ 1 w 66"/>
                    <a:gd name="T13" fmla="*/ 2 h 75"/>
                    <a:gd name="T14" fmla="*/ 1 w 66"/>
                    <a:gd name="T15" fmla="*/ 3 h 75"/>
                    <a:gd name="T16" fmla="*/ 2 w 66"/>
                    <a:gd name="T17" fmla="*/ 3 h 75"/>
                    <a:gd name="T18" fmla="*/ 1 w 66"/>
                    <a:gd name="T19" fmla="*/ 3 h 75"/>
                    <a:gd name="T20" fmla="*/ 2 w 66"/>
                    <a:gd name="T21" fmla="*/ 3 h 75"/>
                    <a:gd name="T22" fmla="*/ 2 w 66"/>
                    <a:gd name="T23" fmla="*/ 4 h 75"/>
                    <a:gd name="T24" fmla="*/ 3 w 66"/>
                    <a:gd name="T25" fmla="*/ 3 h 75"/>
                    <a:gd name="T26" fmla="*/ 3 w 66"/>
                    <a:gd name="T27" fmla="*/ 4 h 75"/>
                    <a:gd name="T28" fmla="*/ 3 w 66"/>
                    <a:gd name="T29" fmla="*/ 3 h 75"/>
                    <a:gd name="T30" fmla="*/ 4 w 66"/>
                    <a:gd name="T31" fmla="*/ 3 h 75"/>
                    <a:gd name="T32" fmla="*/ 4 w 66"/>
                    <a:gd name="T33" fmla="*/ 2 h 75"/>
                    <a:gd name="T34" fmla="*/ 5 w 66"/>
                    <a:gd name="T35" fmla="*/ 2 h 75"/>
                    <a:gd name="T36" fmla="*/ 4 w 66"/>
                    <a:gd name="T37" fmla="*/ 2 h 75"/>
                    <a:gd name="T38" fmla="*/ 5 w 66"/>
                    <a:gd name="T39" fmla="*/ 1 h 75"/>
                    <a:gd name="T40" fmla="*/ 4 w 66"/>
                    <a:gd name="T41" fmla="*/ 1 h 75"/>
                    <a:gd name="T42" fmla="*/ 4 w 66"/>
                    <a:gd name="T43" fmla="*/ 1 h 75"/>
                    <a:gd name="T44" fmla="*/ 3 w 66"/>
                    <a:gd name="T45" fmla="*/ 1 h 75"/>
                    <a:gd name="T46" fmla="*/ 3 w 66"/>
                    <a:gd name="T47" fmla="*/ 0 h 75"/>
                    <a:gd name="T48" fmla="*/ 3 w 66"/>
                    <a:gd name="T49" fmla="*/ 1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5"/>
                    <a:gd name="T77" fmla="*/ 66 w 6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5">
                      <a:moveTo>
                        <a:pt x="33" y="21"/>
                      </a:moveTo>
                      <a:lnTo>
                        <a:pt x="26" y="9"/>
                      </a:lnTo>
                      <a:lnTo>
                        <a:pt x="22" y="23"/>
                      </a:lnTo>
                      <a:lnTo>
                        <a:pt x="1" y="9"/>
                      </a:lnTo>
                      <a:lnTo>
                        <a:pt x="15" y="27"/>
                      </a:lnTo>
                      <a:lnTo>
                        <a:pt x="0" y="31"/>
                      </a:lnTo>
                      <a:lnTo>
                        <a:pt x="12" y="41"/>
                      </a:lnTo>
                      <a:lnTo>
                        <a:pt x="1" y="50"/>
                      </a:lnTo>
                      <a:lnTo>
                        <a:pt x="18" y="49"/>
                      </a:lnTo>
                      <a:lnTo>
                        <a:pt x="15" y="61"/>
                      </a:lnTo>
                      <a:lnTo>
                        <a:pt x="23" y="54"/>
                      </a:lnTo>
                      <a:lnTo>
                        <a:pt x="26" y="75"/>
                      </a:lnTo>
                      <a:lnTo>
                        <a:pt x="33" y="52"/>
                      </a:lnTo>
                      <a:lnTo>
                        <a:pt x="41" y="68"/>
                      </a:lnTo>
                      <a:lnTo>
                        <a:pt x="43" y="50"/>
                      </a:lnTo>
                      <a:lnTo>
                        <a:pt x="56" y="63"/>
                      </a:lnTo>
                      <a:lnTo>
                        <a:pt x="52" y="45"/>
                      </a:lnTo>
                      <a:lnTo>
                        <a:pt x="66" y="46"/>
                      </a:lnTo>
                      <a:lnTo>
                        <a:pt x="54" y="36"/>
                      </a:lnTo>
                      <a:lnTo>
                        <a:pt x="65" y="28"/>
                      </a:lnTo>
                      <a:lnTo>
                        <a:pt x="51" y="25"/>
                      </a:lnTo>
                      <a:lnTo>
                        <a:pt x="56" y="16"/>
                      </a:lnTo>
                      <a:lnTo>
                        <a:pt x="44" y="18"/>
                      </a:lnTo>
                      <a:lnTo>
                        <a:pt x="45" y="0"/>
                      </a:lnTo>
                      <a:lnTo>
                        <a:pt x="33" y="21"/>
                      </a:lnTo>
                      <a:close/>
                    </a:path>
                  </a:pathLst>
                </a:custGeom>
                <a:solidFill>
                  <a:srgbClr val="FFB100"/>
                </a:solidFill>
                <a:ln w="9525">
                  <a:noFill/>
                  <a:round/>
                  <a:headEnd/>
                  <a:tailEnd/>
                </a:ln>
              </p:spPr>
              <p:txBody>
                <a:bodyPr/>
                <a:lstStyle/>
                <a:p>
                  <a:endParaRPr lang="en-US"/>
                </a:p>
              </p:txBody>
            </p:sp>
            <p:sp>
              <p:nvSpPr>
                <p:cNvPr id="2501" name="Freeform 210"/>
                <p:cNvSpPr>
                  <a:spLocks noChangeAspect="1"/>
                </p:cNvSpPr>
                <p:nvPr/>
              </p:nvSpPr>
              <p:spPr bwMode="auto">
                <a:xfrm>
                  <a:off x="3879" y="650"/>
                  <a:ext cx="34" cy="36"/>
                </a:xfrm>
                <a:custGeom>
                  <a:avLst/>
                  <a:gdLst>
                    <a:gd name="T0" fmla="*/ 3 w 66"/>
                    <a:gd name="T1" fmla="*/ 1 h 72"/>
                    <a:gd name="T2" fmla="*/ 2 w 66"/>
                    <a:gd name="T3" fmla="*/ 1 h 72"/>
                    <a:gd name="T4" fmla="*/ 2 w 66"/>
                    <a:gd name="T5" fmla="*/ 1 h 72"/>
                    <a:gd name="T6" fmla="*/ 1 w 66"/>
                    <a:gd name="T7" fmla="*/ 1 h 72"/>
                    <a:gd name="T8" fmla="*/ 1 w 66"/>
                    <a:gd name="T9" fmla="*/ 1 h 72"/>
                    <a:gd name="T10" fmla="*/ 0 w 66"/>
                    <a:gd name="T11" fmla="*/ 1 h 72"/>
                    <a:gd name="T12" fmla="*/ 1 w 66"/>
                    <a:gd name="T13" fmla="*/ 2 h 72"/>
                    <a:gd name="T14" fmla="*/ 0 w 66"/>
                    <a:gd name="T15" fmla="*/ 3 h 72"/>
                    <a:gd name="T16" fmla="*/ 1 w 66"/>
                    <a:gd name="T17" fmla="*/ 2 h 72"/>
                    <a:gd name="T18" fmla="*/ 1 w 66"/>
                    <a:gd name="T19" fmla="*/ 3 h 72"/>
                    <a:gd name="T20" fmla="*/ 2 w 66"/>
                    <a:gd name="T21" fmla="*/ 3 h 72"/>
                    <a:gd name="T22" fmla="*/ 2 w 66"/>
                    <a:gd name="T23" fmla="*/ 5 h 72"/>
                    <a:gd name="T24" fmla="*/ 2 w 66"/>
                    <a:gd name="T25" fmla="*/ 3 h 72"/>
                    <a:gd name="T26" fmla="*/ 3 w 66"/>
                    <a:gd name="T27" fmla="*/ 5 h 72"/>
                    <a:gd name="T28" fmla="*/ 3 w 66"/>
                    <a:gd name="T29" fmla="*/ 3 h 72"/>
                    <a:gd name="T30" fmla="*/ 4 w 66"/>
                    <a:gd name="T31" fmla="*/ 3 h 72"/>
                    <a:gd name="T32" fmla="*/ 4 w 66"/>
                    <a:gd name="T33" fmla="*/ 2 h 72"/>
                    <a:gd name="T34" fmla="*/ 5 w 66"/>
                    <a:gd name="T35" fmla="*/ 2 h 72"/>
                    <a:gd name="T36" fmla="*/ 4 w 66"/>
                    <a:gd name="T37" fmla="*/ 2 h 72"/>
                    <a:gd name="T38" fmla="*/ 5 w 66"/>
                    <a:gd name="T39" fmla="*/ 1 h 72"/>
                    <a:gd name="T40" fmla="*/ 4 w 66"/>
                    <a:gd name="T41" fmla="*/ 1 h 72"/>
                    <a:gd name="T42" fmla="*/ 4 w 66"/>
                    <a:gd name="T43" fmla="*/ 1 h 72"/>
                    <a:gd name="T44" fmla="*/ 3 w 66"/>
                    <a:gd name="T45" fmla="*/ 1 h 72"/>
                    <a:gd name="T46" fmla="*/ 3 w 66"/>
                    <a:gd name="T47" fmla="*/ 0 h 72"/>
                    <a:gd name="T48" fmla="*/ 3 w 66"/>
                    <a:gd name="T49" fmla="*/ 1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2"/>
                    <a:gd name="T77" fmla="*/ 66 w 66"/>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2">
                      <a:moveTo>
                        <a:pt x="33" y="19"/>
                      </a:moveTo>
                      <a:lnTo>
                        <a:pt x="25" y="7"/>
                      </a:lnTo>
                      <a:lnTo>
                        <a:pt x="22" y="21"/>
                      </a:lnTo>
                      <a:lnTo>
                        <a:pt x="1" y="7"/>
                      </a:lnTo>
                      <a:lnTo>
                        <a:pt x="14" y="25"/>
                      </a:lnTo>
                      <a:lnTo>
                        <a:pt x="0" y="29"/>
                      </a:lnTo>
                      <a:lnTo>
                        <a:pt x="11" y="39"/>
                      </a:lnTo>
                      <a:lnTo>
                        <a:pt x="0" y="48"/>
                      </a:lnTo>
                      <a:lnTo>
                        <a:pt x="16" y="45"/>
                      </a:lnTo>
                      <a:lnTo>
                        <a:pt x="14" y="58"/>
                      </a:lnTo>
                      <a:lnTo>
                        <a:pt x="23" y="51"/>
                      </a:lnTo>
                      <a:lnTo>
                        <a:pt x="26" y="72"/>
                      </a:lnTo>
                      <a:lnTo>
                        <a:pt x="32" y="50"/>
                      </a:lnTo>
                      <a:lnTo>
                        <a:pt x="40" y="65"/>
                      </a:lnTo>
                      <a:lnTo>
                        <a:pt x="43" y="48"/>
                      </a:lnTo>
                      <a:lnTo>
                        <a:pt x="55" y="59"/>
                      </a:lnTo>
                      <a:lnTo>
                        <a:pt x="51" y="43"/>
                      </a:lnTo>
                      <a:lnTo>
                        <a:pt x="66" y="44"/>
                      </a:lnTo>
                      <a:lnTo>
                        <a:pt x="54" y="34"/>
                      </a:lnTo>
                      <a:lnTo>
                        <a:pt x="65" y="26"/>
                      </a:lnTo>
                      <a:lnTo>
                        <a:pt x="51" y="23"/>
                      </a:lnTo>
                      <a:lnTo>
                        <a:pt x="56" y="15"/>
                      </a:lnTo>
                      <a:lnTo>
                        <a:pt x="43" y="18"/>
                      </a:lnTo>
                      <a:lnTo>
                        <a:pt x="44" y="0"/>
                      </a:lnTo>
                      <a:lnTo>
                        <a:pt x="33" y="19"/>
                      </a:lnTo>
                      <a:close/>
                    </a:path>
                  </a:pathLst>
                </a:custGeom>
                <a:solidFill>
                  <a:srgbClr val="FFB700"/>
                </a:solidFill>
                <a:ln w="9525">
                  <a:noFill/>
                  <a:round/>
                  <a:headEnd/>
                  <a:tailEnd/>
                </a:ln>
              </p:spPr>
              <p:txBody>
                <a:bodyPr/>
                <a:lstStyle/>
                <a:p>
                  <a:endParaRPr lang="en-US"/>
                </a:p>
              </p:txBody>
            </p:sp>
            <p:sp>
              <p:nvSpPr>
                <p:cNvPr id="2502" name="Freeform 211"/>
                <p:cNvSpPr>
                  <a:spLocks noChangeAspect="1"/>
                </p:cNvSpPr>
                <p:nvPr/>
              </p:nvSpPr>
              <p:spPr bwMode="auto">
                <a:xfrm>
                  <a:off x="3880" y="651"/>
                  <a:ext cx="32" cy="35"/>
                </a:xfrm>
                <a:custGeom>
                  <a:avLst/>
                  <a:gdLst>
                    <a:gd name="T0" fmla="*/ 2 w 64"/>
                    <a:gd name="T1" fmla="*/ 2 h 69"/>
                    <a:gd name="T2" fmla="*/ 1 w 64"/>
                    <a:gd name="T3" fmla="*/ 1 h 69"/>
                    <a:gd name="T4" fmla="*/ 1 w 64"/>
                    <a:gd name="T5" fmla="*/ 2 h 69"/>
                    <a:gd name="T6" fmla="*/ 1 w 64"/>
                    <a:gd name="T7" fmla="*/ 1 h 69"/>
                    <a:gd name="T8" fmla="*/ 1 w 64"/>
                    <a:gd name="T9" fmla="*/ 2 h 69"/>
                    <a:gd name="T10" fmla="*/ 0 w 64"/>
                    <a:gd name="T11" fmla="*/ 2 h 69"/>
                    <a:gd name="T12" fmla="*/ 1 w 64"/>
                    <a:gd name="T13" fmla="*/ 3 h 69"/>
                    <a:gd name="T14" fmla="*/ 0 w 64"/>
                    <a:gd name="T15" fmla="*/ 3 h 69"/>
                    <a:gd name="T16" fmla="*/ 1 w 64"/>
                    <a:gd name="T17" fmla="*/ 3 h 69"/>
                    <a:gd name="T18" fmla="*/ 1 w 64"/>
                    <a:gd name="T19" fmla="*/ 4 h 69"/>
                    <a:gd name="T20" fmla="*/ 1 w 64"/>
                    <a:gd name="T21" fmla="*/ 4 h 69"/>
                    <a:gd name="T22" fmla="*/ 1 w 64"/>
                    <a:gd name="T23" fmla="*/ 5 h 69"/>
                    <a:gd name="T24" fmla="*/ 1 w 64"/>
                    <a:gd name="T25" fmla="*/ 3 h 69"/>
                    <a:gd name="T26" fmla="*/ 2 w 64"/>
                    <a:gd name="T27" fmla="*/ 4 h 69"/>
                    <a:gd name="T28" fmla="*/ 2 w 64"/>
                    <a:gd name="T29" fmla="*/ 3 h 69"/>
                    <a:gd name="T30" fmla="*/ 3 w 64"/>
                    <a:gd name="T31" fmla="*/ 4 h 69"/>
                    <a:gd name="T32" fmla="*/ 3 w 64"/>
                    <a:gd name="T33" fmla="*/ 3 h 69"/>
                    <a:gd name="T34" fmla="*/ 4 w 64"/>
                    <a:gd name="T35" fmla="*/ 3 h 69"/>
                    <a:gd name="T36" fmla="*/ 3 w 64"/>
                    <a:gd name="T37" fmla="*/ 3 h 69"/>
                    <a:gd name="T38" fmla="*/ 3 w 64"/>
                    <a:gd name="T39" fmla="*/ 2 h 69"/>
                    <a:gd name="T40" fmla="*/ 3 w 64"/>
                    <a:gd name="T41" fmla="*/ 2 h 69"/>
                    <a:gd name="T42" fmla="*/ 3 w 64"/>
                    <a:gd name="T43" fmla="*/ 1 h 69"/>
                    <a:gd name="T44" fmla="*/ 2 w 64"/>
                    <a:gd name="T45" fmla="*/ 2 h 69"/>
                    <a:gd name="T46" fmla="*/ 2 w 64"/>
                    <a:gd name="T47" fmla="*/ 0 h 69"/>
                    <a:gd name="T48" fmla="*/ 2 w 64"/>
                    <a:gd name="T49" fmla="*/ 2 h 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69"/>
                    <a:gd name="T77" fmla="*/ 64 w 64"/>
                    <a:gd name="T78" fmla="*/ 69 h 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69">
                      <a:moveTo>
                        <a:pt x="32" y="18"/>
                      </a:moveTo>
                      <a:lnTo>
                        <a:pt x="25" y="7"/>
                      </a:lnTo>
                      <a:lnTo>
                        <a:pt x="21" y="20"/>
                      </a:lnTo>
                      <a:lnTo>
                        <a:pt x="2" y="7"/>
                      </a:lnTo>
                      <a:lnTo>
                        <a:pt x="14" y="25"/>
                      </a:lnTo>
                      <a:lnTo>
                        <a:pt x="0" y="28"/>
                      </a:lnTo>
                      <a:lnTo>
                        <a:pt x="11" y="38"/>
                      </a:lnTo>
                      <a:lnTo>
                        <a:pt x="0" y="46"/>
                      </a:lnTo>
                      <a:lnTo>
                        <a:pt x="17" y="44"/>
                      </a:lnTo>
                      <a:lnTo>
                        <a:pt x="14" y="56"/>
                      </a:lnTo>
                      <a:lnTo>
                        <a:pt x="22" y="50"/>
                      </a:lnTo>
                      <a:lnTo>
                        <a:pt x="25" y="69"/>
                      </a:lnTo>
                      <a:lnTo>
                        <a:pt x="31" y="47"/>
                      </a:lnTo>
                      <a:lnTo>
                        <a:pt x="39" y="62"/>
                      </a:lnTo>
                      <a:lnTo>
                        <a:pt x="40" y="46"/>
                      </a:lnTo>
                      <a:lnTo>
                        <a:pt x="53" y="58"/>
                      </a:lnTo>
                      <a:lnTo>
                        <a:pt x="50" y="42"/>
                      </a:lnTo>
                      <a:lnTo>
                        <a:pt x="64" y="43"/>
                      </a:lnTo>
                      <a:lnTo>
                        <a:pt x="51" y="33"/>
                      </a:lnTo>
                      <a:lnTo>
                        <a:pt x="62" y="26"/>
                      </a:lnTo>
                      <a:lnTo>
                        <a:pt x="49" y="24"/>
                      </a:lnTo>
                      <a:lnTo>
                        <a:pt x="54" y="14"/>
                      </a:lnTo>
                      <a:lnTo>
                        <a:pt x="42" y="17"/>
                      </a:lnTo>
                      <a:lnTo>
                        <a:pt x="43" y="0"/>
                      </a:lnTo>
                      <a:lnTo>
                        <a:pt x="32" y="18"/>
                      </a:lnTo>
                      <a:close/>
                    </a:path>
                  </a:pathLst>
                </a:custGeom>
                <a:solidFill>
                  <a:srgbClr val="FFBC00"/>
                </a:solidFill>
                <a:ln w="9525">
                  <a:noFill/>
                  <a:round/>
                  <a:headEnd/>
                  <a:tailEnd/>
                </a:ln>
              </p:spPr>
              <p:txBody>
                <a:bodyPr/>
                <a:lstStyle/>
                <a:p>
                  <a:endParaRPr lang="en-US"/>
                </a:p>
              </p:txBody>
            </p:sp>
            <p:sp>
              <p:nvSpPr>
                <p:cNvPr id="2503" name="Freeform 212"/>
                <p:cNvSpPr>
                  <a:spLocks noChangeAspect="1"/>
                </p:cNvSpPr>
                <p:nvPr/>
              </p:nvSpPr>
              <p:spPr bwMode="auto">
                <a:xfrm>
                  <a:off x="3881" y="652"/>
                  <a:ext cx="30" cy="33"/>
                </a:xfrm>
                <a:custGeom>
                  <a:avLst/>
                  <a:gdLst>
                    <a:gd name="T0" fmla="*/ 2 w 60"/>
                    <a:gd name="T1" fmla="*/ 1 h 66"/>
                    <a:gd name="T2" fmla="*/ 2 w 60"/>
                    <a:gd name="T3" fmla="*/ 1 h 66"/>
                    <a:gd name="T4" fmla="*/ 2 w 60"/>
                    <a:gd name="T5" fmla="*/ 1 h 66"/>
                    <a:gd name="T6" fmla="*/ 1 w 60"/>
                    <a:gd name="T7" fmla="*/ 1 h 66"/>
                    <a:gd name="T8" fmla="*/ 1 w 60"/>
                    <a:gd name="T9" fmla="*/ 1 h 66"/>
                    <a:gd name="T10" fmla="*/ 0 w 60"/>
                    <a:gd name="T11" fmla="*/ 1 h 66"/>
                    <a:gd name="T12" fmla="*/ 1 w 60"/>
                    <a:gd name="T13" fmla="*/ 2 h 66"/>
                    <a:gd name="T14" fmla="*/ 0 w 60"/>
                    <a:gd name="T15" fmla="*/ 2 h 66"/>
                    <a:gd name="T16" fmla="*/ 1 w 60"/>
                    <a:gd name="T17" fmla="*/ 2 h 66"/>
                    <a:gd name="T18" fmla="*/ 1 w 60"/>
                    <a:gd name="T19" fmla="*/ 3 h 66"/>
                    <a:gd name="T20" fmla="*/ 2 w 60"/>
                    <a:gd name="T21" fmla="*/ 2 h 66"/>
                    <a:gd name="T22" fmla="*/ 2 w 60"/>
                    <a:gd name="T23" fmla="*/ 4 h 66"/>
                    <a:gd name="T24" fmla="*/ 2 w 60"/>
                    <a:gd name="T25" fmla="*/ 2 h 66"/>
                    <a:gd name="T26" fmla="*/ 3 w 60"/>
                    <a:gd name="T27" fmla="*/ 3 h 66"/>
                    <a:gd name="T28" fmla="*/ 3 w 60"/>
                    <a:gd name="T29" fmla="*/ 2 h 66"/>
                    <a:gd name="T30" fmla="*/ 4 w 60"/>
                    <a:gd name="T31" fmla="*/ 3 h 66"/>
                    <a:gd name="T32" fmla="*/ 3 w 60"/>
                    <a:gd name="T33" fmla="*/ 2 h 66"/>
                    <a:gd name="T34" fmla="*/ 4 w 60"/>
                    <a:gd name="T35" fmla="*/ 2 h 66"/>
                    <a:gd name="T36" fmla="*/ 3 w 60"/>
                    <a:gd name="T37" fmla="*/ 1 h 66"/>
                    <a:gd name="T38" fmla="*/ 4 w 60"/>
                    <a:gd name="T39" fmla="*/ 1 h 66"/>
                    <a:gd name="T40" fmla="*/ 3 w 60"/>
                    <a:gd name="T41" fmla="*/ 1 h 66"/>
                    <a:gd name="T42" fmla="*/ 4 w 60"/>
                    <a:gd name="T43" fmla="*/ 1 h 66"/>
                    <a:gd name="T44" fmla="*/ 3 w 60"/>
                    <a:gd name="T45" fmla="*/ 1 h 66"/>
                    <a:gd name="T46" fmla="*/ 3 w 60"/>
                    <a:gd name="T47" fmla="*/ 0 h 66"/>
                    <a:gd name="T48" fmla="*/ 2 w 60"/>
                    <a:gd name="T49" fmla="*/ 1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66"/>
                    <a:gd name="T77" fmla="*/ 60 w 60"/>
                    <a:gd name="T78" fmla="*/ 66 h 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66">
                      <a:moveTo>
                        <a:pt x="30" y="18"/>
                      </a:moveTo>
                      <a:lnTo>
                        <a:pt x="23" y="6"/>
                      </a:lnTo>
                      <a:lnTo>
                        <a:pt x="20" y="19"/>
                      </a:lnTo>
                      <a:lnTo>
                        <a:pt x="1" y="6"/>
                      </a:lnTo>
                      <a:lnTo>
                        <a:pt x="13" y="23"/>
                      </a:lnTo>
                      <a:lnTo>
                        <a:pt x="0" y="26"/>
                      </a:lnTo>
                      <a:lnTo>
                        <a:pt x="11" y="36"/>
                      </a:lnTo>
                      <a:lnTo>
                        <a:pt x="0" y="44"/>
                      </a:lnTo>
                      <a:lnTo>
                        <a:pt x="15" y="42"/>
                      </a:lnTo>
                      <a:lnTo>
                        <a:pt x="13" y="54"/>
                      </a:lnTo>
                      <a:lnTo>
                        <a:pt x="20" y="47"/>
                      </a:lnTo>
                      <a:lnTo>
                        <a:pt x="23" y="66"/>
                      </a:lnTo>
                      <a:lnTo>
                        <a:pt x="29" y="45"/>
                      </a:lnTo>
                      <a:lnTo>
                        <a:pt x="37" y="60"/>
                      </a:lnTo>
                      <a:lnTo>
                        <a:pt x="38" y="44"/>
                      </a:lnTo>
                      <a:lnTo>
                        <a:pt x="51" y="55"/>
                      </a:lnTo>
                      <a:lnTo>
                        <a:pt x="47" y="38"/>
                      </a:lnTo>
                      <a:lnTo>
                        <a:pt x="60" y="40"/>
                      </a:lnTo>
                      <a:lnTo>
                        <a:pt x="48" y="31"/>
                      </a:lnTo>
                      <a:lnTo>
                        <a:pt x="59" y="24"/>
                      </a:lnTo>
                      <a:lnTo>
                        <a:pt x="47" y="22"/>
                      </a:lnTo>
                      <a:lnTo>
                        <a:pt x="51" y="13"/>
                      </a:lnTo>
                      <a:lnTo>
                        <a:pt x="40" y="16"/>
                      </a:lnTo>
                      <a:lnTo>
                        <a:pt x="40" y="0"/>
                      </a:lnTo>
                      <a:lnTo>
                        <a:pt x="30" y="18"/>
                      </a:lnTo>
                      <a:close/>
                    </a:path>
                  </a:pathLst>
                </a:custGeom>
                <a:solidFill>
                  <a:srgbClr val="FFC100"/>
                </a:solidFill>
                <a:ln w="9525">
                  <a:noFill/>
                  <a:round/>
                  <a:headEnd/>
                  <a:tailEnd/>
                </a:ln>
              </p:spPr>
              <p:txBody>
                <a:bodyPr/>
                <a:lstStyle/>
                <a:p>
                  <a:endParaRPr lang="en-US"/>
                </a:p>
              </p:txBody>
            </p:sp>
            <p:sp>
              <p:nvSpPr>
                <p:cNvPr id="2504" name="Freeform 213"/>
                <p:cNvSpPr>
                  <a:spLocks noChangeAspect="1"/>
                </p:cNvSpPr>
                <p:nvPr/>
              </p:nvSpPr>
              <p:spPr bwMode="auto">
                <a:xfrm>
                  <a:off x="3881" y="652"/>
                  <a:ext cx="29" cy="32"/>
                </a:xfrm>
                <a:custGeom>
                  <a:avLst/>
                  <a:gdLst>
                    <a:gd name="T0" fmla="*/ 2 w 58"/>
                    <a:gd name="T1" fmla="*/ 1 h 64"/>
                    <a:gd name="T2" fmla="*/ 2 w 58"/>
                    <a:gd name="T3" fmla="*/ 1 h 64"/>
                    <a:gd name="T4" fmla="*/ 2 w 58"/>
                    <a:gd name="T5" fmla="*/ 1 h 64"/>
                    <a:gd name="T6" fmla="*/ 1 w 58"/>
                    <a:gd name="T7" fmla="*/ 1 h 64"/>
                    <a:gd name="T8" fmla="*/ 1 w 58"/>
                    <a:gd name="T9" fmla="*/ 1 h 64"/>
                    <a:gd name="T10" fmla="*/ 0 w 58"/>
                    <a:gd name="T11" fmla="*/ 1 h 64"/>
                    <a:gd name="T12" fmla="*/ 1 w 58"/>
                    <a:gd name="T13" fmla="*/ 2 h 64"/>
                    <a:gd name="T14" fmla="*/ 0 w 58"/>
                    <a:gd name="T15" fmla="*/ 2 h 64"/>
                    <a:gd name="T16" fmla="*/ 1 w 58"/>
                    <a:gd name="T17" fmla="*/ 2 h 64"/>
                    <a:gd name="T18" fmla="*/ 1 w 58"/>
                    <a:gd name="T19" fmla="*/ 3 h 64"/>
                    <a:gd name="T20" fmla="*/ 2 w 58"/>
                    <a:gd name="T21" fmla="*/ 2 h 64"/>
                    <a:gd name="T22" fmla="*/ 2 w 58"/>
                    <a:gd name="T23" fmla="*/ 4 h 64"/>
                    <a:gd name="T24" fmla="*/ 2 w 58"/>
                    <a:gd name="T25" fmla="*/ 2 h 64"/>
                    <a:gd name="T26" fmla="*/ 3 w 58"/>
                    <a:gd name="T27" fmla="*/ 3 h 64"/>
                    <a:gd name="T28" fmla="*/ 3 w 58"/>
                    <a:gd name="T29" fmla="*/ 2 h 64"/>
                    <a:gd name="T30" fmla="*/ 3 w 58"/>
                    <a:gd name="T31" fmla="*/ 3 h 64"/>
                    <a:gd name="T32" fmla="*/ 3 w 58"/>
                    <a:gd name="T33" fmla="*/ 2 h 64"/>
                    <a:gd name="T34" fmla="*/ 4 w 58"/>
                    <a:gd name="T35" fmla="*/ 2 h 64"/>
                    <a:gd name="T36" fmla="*/ 3 w 58"/>
                    <a:gd name="T37" fmla="*/ 1 h 64"/>
                    <a:gd name="T38" fmla="*/ 4 w 58"/>
                    <a:gd name="T39" fmla="*/ 1 h 64"/>
                    <a:gd name="T40" fmla="*/ 3 w 58"/>
                    <a:gd name="T41" fmla="*/ 1 h 64"/>
                    <a:gd name="T42" fmla="*/ 4 w 58"/>
                    <a:gd name="T43" fmla="*/ 1 h 64"/>
                    <a:gd name="T44" fmla="*/ 3 w 58"/>
                    <a:gd name="T45" fmla="*/ 1 h 64"/>
                    <a:gd name="T46" fmla="*/ 3 w 58"/>
                    <a:gd name="T47" fmla="*/ 0 h 64"/>
                    <a:gd name="T48" fmla="*/ 2 w 58"/>
                    <a:gd name="T49" fmla="*/ 1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4"/>
                    <a:gd name="T77" fmla="*/ 58 w 58"/>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4">
                      <a:moveTo>
                        <a:pt x="29" y="17"/>
                      </a:moveTo>
                      <a:lnTo>
                        <a:pt x="22" y="7"/>
                      </a:lnTo>
                      <a:lnTo>
                        <a:pt x="19" y="18"/>
                      </a:lnTo>
                      <a:lnTo>
                        <a:pt x="1" y="7"/>
                      </a:lnTo>
                      <a:lnTo>
                        <a:pt x="12" y="22"/>
                      </a:lnTo>
                      <a:lnTo>
                        <a:pt x="0" y="25"/>
                      </a:lnTo>
                      <a:lnTo>
                        <a:pt x="10" y="35"/>
                      </a:lnTo>
                      <a:lnTo>
                        <a:pt x="0" y="43"/>
                      </a:lnTo>
                      <a:lnTo>
                        <a:pt x="15" y="40"/>
                      </a:lnTo>
                      <a:lnTo>
                        <a:pt x="12" y="51"/>
                      </a:lnTo>
                      <a:lnTo>
                        <a:pt x="21" y="46"/>
                      </a:lnTo>
                      <a:lnTo>
                        <a:pt x="22" y="64"/>
                      </a:lnTo>
                      <a:lnTo>
                        <a:pt x="28" y="44"/>
                      </a:lnTo>
                      <a:lnTo>
                        <a:pt x="36" y="58"/>
                      </a:lnTo>
                      <a:lnTo>
                        <a:pt x="37" y="43"/>
                      </a:lnTo>
                      <a:lnTo>
                        <a:pt x="48" y="53"/>
                      </a:lnTo>
                      <a:lnTo>
                        <a:pt x="44" y="37"/>
                      </a:lnTo>
                      <a:lnTo>
                        <a:pt x="58" y="39"/>
                      </a:lnTo>
                      <a:lnTo>
                        <a:pt x="47" y="30"/>
                      </a:lnTo>
                      <a:lnTo>
                        <a:pt x="57" y="23"/>
                      </a:lnTo>
                      <a:lnTo>
                        <a:pt x="44" y="21"/>
                      </a:lnTo>
                      <a:lnTo>
                        <a:pt x="50" y="12"/>
                      </a:lnTo>
                      <a:lnTo>
                        <a:pt x="37" y="15"/>
                      </a:lnTo>
                      <a:lnTo>
                        <a:pt x="39" y="0"/>
                      </a:lnTo>
                      <a:lnTo>
                        <a:pt x="29" y="17"/>
                      </a:lnTo>
                      <a:close/>
                    </a:path>
                  </a:pathLst>
                </a:custGeom>
                <a:solidFill>
                  <a:srgbClr val="FFC600"/>
                </a:solidFill>
                <a:ln w="9525">
                  <a:noFill/>
                  <a:round/>
                  <a:headEnd/>
                  <a:tailEnd/>
                </a:ln>
              </p:spPr>
              <p:txBody>
                <a:bodyPr/>
                <a:lstStyle/>
                <a:p>
                  <a:endParaRPr lang="en-US"/>
                </a:p>
              </p:txBody>
            </p:sp>
            <p:sp>
              <p:nvSpPr>
                <p:cNvPr id="2505" name="Freeform 214"/>
                <p:cNvSpPr>
                  <a:spLocks noChangeAspect="1"/>
                </p:cNvSpPr>
                <p:nvPr/>
              </p:nvSpPr>
              <p:spPr bwMode="auto">
                <a:xfrm>
                  <a:off x="3882" y="653"/>
                  <a:ext cx="28" cy="31"/>
                </a:xfrm>
                <a:custGeom>
                  <a:avLst/>
                  <a:gdLst>
                    <a:gd name="T0" fmla="*/ 2 w 56"/>
                    <a:gd name="T1" fmla="*/ 2 h 61"/>
                    <a:gd name="T2" fmla="*/ 2 w 56"/>
                    <a:gd name="T3" fmla="*/ 1 h 61"/>
                    <a:gd name="T4" fmla="*/ 2 w 56"/>
                    <a:gd name="T5" fmla="*/ 2 h 61"/>
                    <a:gd name="T6" fmla="*/ 1 w 56"/>
                    <a:gd name="T7" fmla="*/ 1 h 61"/>
                    <a:gd name="T8" fmla="*/ 1 w 56"/>
                    <a:gd name="T9" fmla="*/ 2 h 61"/>
                    <a:gd name="T10" fmla="*/ 0 w 56"/>
                    <a:gd name="T11" fmla="*/ 2 h 61"/>
                    <a:gd name="T12" fmla="*/ 1 w 56"/>
                    <a:gd name="T13" fmla="*/ 3 h 61"/>
                    <a:gd name="T14" fmla="*/ 0 w 56"/>
                    <a:gd name="T15" fmla="*/ 3 h 61"/>
                    <a:gd name="T16" fmla="*/ 1 w 56"/>
                    <a:gd name="T17" fmla="*/ 3 h 61"/>
                    <a:gd name="T18" fmla="*/ 1 w 56"/>
                    <a:gd name="T19" fmla="*/ 4 h 61"/>
                    <a:gd name="T20" fmla="*/ 2 w 56"/>
                    <a:gd name="T21" fmla="*/ 3 h 61"/>
                    <a:gd name="T22" fmla="*/ 2 w 56"/>
                    <a:gd name="T23" fmla="*/ 4 h 61"/>
                    <a:gd name="T24" fmla="*/ 2 w 56"/>
                    <a:gd name="T25" fmla="*/ 3 h 61"/>
                    <a:gd name="T26" fmla="*/ 3 w 56"/>
                    <a:gd name="T27" fmla="*/ 4 h 61"/>
                    <a:gd name="T28" fmla="*/ 3 w 56"/>
                    <a:gd name="T29" fmla="*/ 3 h 61"/>
                    <a:gd name="T30" fmla="*/ 3 w 56"/>
                    <a:gd name="T31" fmla="*/ 4 h 61"/>
                    <a:gd name="T32" fmla="*/ 3 w 56"/>
                    <a:gd name="T33" fmla="*/ 3 h 61"/>
                    <a:gd name="T34" fmla="*/ 4 w 56"/>
                    <a:gd name="T35" fmla="*/ 3 h 61"/>
                    <a:gd name="T36" fmla="*/ 3 w 56"/>
                    <a:gd name="T37" fmla="*/ 2 h 61"/>
                    <a:gd name="T38" fmla="*/ 4 w 56"/>
                    <a:gd name="T39" fmla="*/ 2 h 61"/>
                    <a:gd name="T40" fmla="*/ 3 w 56"/>
                    <a:gd name="T41" fmla="*/ 2 h 61"/>
                    <a:gd name="T42" fmla="*/ 3 w 56"/>
                    <a:gd name="T43" fmla="*/ 1 h 61"/>
                    <a:gd name="T44" fmla="*/ 3 w 56"/>
                    <a:gd name="T45" fmla="*/ 1 h 61"/>
                    <a:gd name="T46" fmla="*/ 3 w 56"/>
                    <a:gd name="T47" fmla="*/ 0 h 61"/>
                    <a:gd name="T48" fmla="*/ 2 w 56"/>
                    <a:gd name="T49" fmla="*/ 2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61"/>
                    <a:gd name="T77" fmla="*/ 56 w 56"/>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61">
                      <a:moveTo>
                        <a:pt x="28" y="17"/>
                      </a:moveTo>
                      <a:lnTo>
                        <a:pt x="21" y="6"/>
                      </a:lnTo>
                      <a:lnTo>
                        <a:pt x="18" y="18"/>
                      </a:lnTo>
                      <a:lnTo>
                        <a:pt x="2" y="6"/>
                      </a:lnTo>
                      <a:lnTo>
                        <a:pt x="13" y="21"/>
                      </a:lnTo>
                      <a:lnTo>
                        <a:pt x="0" y="25"/>
                      </a:lnTo>
                      <a:lnTo>
                        <a:pt x="10" y="34"/>
                      </a:lnTo>
                      <a:lnTo>
                        <a:pt x="0" y="40"/>
                      </a:lnTo>
                      <a:lnTo>
                        <a:pt x="14" y="39"/>
                      </a:lnTo>
                      <a:lnTo>
                        <a:pt x="13" y="49"/>
                      </a:lnTo>
                      <a:lnTo>
                        <a:pt x="20" y="43"/>
                      </a:lnTo>
                      <a:lnTo>
                        <a:pt x="22" y="61"/>
                      </a:lnTo>
                      <a:lnTo>
                        <a:pt x="27" y="42"/>
                      </a:lnTo>
                      <a:lnTo>
                        <a:pt x="33" y="56"/>
                      </a:lnTo>
                      <a:lnTo>
                        <a:pt x="36" y="40"/>
                      </a:lnTo>
                      <a:lnTo>
                        <a:pt x="46" y="52"/>
                      </a:lnTo>
                      <a:lnTo>
                        <a:pt x="43" y="36"/>
                      </a:lnTo>
                      <a:lnTo>
                        <a:pt x="56" y="38"/>
                      </a:lnTo>
                      <a:lnTo>
                        <a:pt x="45" y="29"/>
                      </a:lnTo>
                      <a:lnTo>
                        <a:pt x="54" y="22"/>
                      </a:lnTo>
                      <a:lnTo>
                        <a:pt x="43" y="21"/>
                      </a:lnTo>
                      <a:lnTo>
                        <a:pt x="47" y="13"/>
                      </a:lnTo>
                      <a:lnTo>
                        <a:pt x="36" y="16"/>
                      </a:lnTo>
                      <a:lnTo>
                        <a:pt x="38" y="0"/>
                      </a:lnTo>
                      <a:lnTo>
                        <a:pt x="28" y="17"/>
                      </a:lnTo>
                      <a:close/>
                    </a:path>
                  </a:pathLst>
                </a:custGeom>
                <a:solidFill>
                  <a:srgbClr val="FFCB00"/>
                </a:solidFill>
                <a:ln w="9525">
                  <a:noFill/>
                  <a:round/>
                  <a:headEnd/>
                  <a:tailEnd/>
                </a:ln>
              </p:spPr>
              <p:txBody>
                <a:bodyPr/>
                <a:lstStyle/>
                <a:p>
                  <a:endParaRPr lang="en-US"/>
                </a:p>
              </p:txBody>
            </p:sp>
            <p:sp>
              <p:nvSpPr>
                <p:cNvPr id="2506" name="Freeform 215"/>
                <p:cNvSpPr>
                  <a:spLocks noChangeAspect="1"/>
                </p:cNvSpPr>
                <p:nvPr/>
              </p:nvSpPr>
              <p:spPr bwMode="auto">
                <a:xfrm>
                  <a:off x="3883" y="654"/>
                  <a:ext cx="27" cy="29"/>
                </a:xfrm>
                <a:custGeom>
                  <a:avLst/>
                  <a:gdLst>
                    <a:gd name="T0" fmla="*/ 2 w 54"/>
                    <a:gd name="T1" fmla="*/ 1 h 58"/>
                    <a:gd name="T2" fmla="*/ 2 w 54"/>
                    <a:gd name="T3" fmla="*/ 1 h 58"/>
                    <a:gd name="T4" fmla="*/ 2 w 54"/>
                    <a:gd name="T5" fmla="*/ 1 h 58"/>
                    <a:gd name="T6" fmla="*/ 1 w 54"/>
                    <a:gd name="T7" fmla="*/ 1 h 58"/>
                    <a:gd name="T8" fmla="*/ 1 w 54"/>
                    <a:gd name="T9" fmla="*/ 2 h 58"/>
                    <a:gd name="T10" fmla="*/ 0 w 54"/>
                    <a:gd name="T11" fmla="*/ 2 h 58"/>
                    <a:gd name="T12" fmla="*/ 1 w 54"/>
                    <a:gd name="T13" fmla="*/ 2 h 58"/>
                    <a:gd name="T14" fmla="*/ 0 w 54"/>
                    <a:gd name="T15" fmla="*/ 3 h 58"/>
                    <a:gd name="T16" fmla="*/ 1 w 54"/>
                    <a:gd name="T17" fmla="*/ 3 h 58"/>
                    <a:gd name="T18" fmla="*/ 1 w 54"/>
                    <a:gd name="T19" fmla="*/ 3 h 58"/>
                    <a:gd name="T20" fmla="*/ 2 w 54"/>
                    <a:gd name="T21" fmla="*/ 3 h 58"/>
                    <a:gd name="T22" fmla="*/ 2 w 54"/>
                    <a:gd name="T23" fmla="*/ 4 h 58"/>
                    <a:gd name="T24" fmla="*/ 2 w 54"/>
                    <a:gd name="T25" fmla="*/ 3 h 58"/>
                    <a:gd name="T26" fmla="*/ 3 w 54"/>
                    <a:gd name="T27" fmla="*/ 4 h 58"/>
                    <a:gd name="T28" fmla="*/ 3 w 54"/>
                    <a:gd name="T29" fmla="*/ 3 h 58"/>
                    <a:gd name="T30" fmla="*/ 3 w 54"/>
                    <a:gd name="T31" fmla="*/ 3 h 58"/>
                    <a:gd name="T32" fmla="*/ 3 w 54"/>
                    <a:gd name="T33" fmla="*/ 3 h 58"/>
                    <a:gd name="T34" fmla="*/ 3 w 54"/>
                    <a:gd name="T35" fmla="*/ 3 h 58"/>
                    <a:gd name="T36" fmla="*/ 3 w 54"/>
                    <a:gd name="T37" fmla="*/ 2 h 58"/>
                    <a:gd name="T38" fmla="*/ 3 w 54"/>
                    <a:gd name="T39" fmla="*/ 2 h 58"/>
                    <a:gd name="T40" fmla="*/ 3 w 54"/>
                    <a:gd name="T41" fmla="*/ 2 h 58"/>
                    <a:gd name="T42" fmla="*/ 3 w 54"/>
                    <a:gd name="T43" fmla="*/ 1 h 58"/>
                    <a:gd name="T44" fmla="*/ 3 w 54"/>
                    <a:gd name="T45" fmla="*/ 1 h 58"/>
                    <a:gd name="T46" fmla="*/ 3 w 54"/>
                    <a:gd name="T47" fmla="*/ 0 h 58"/>
                    <a:gd name="T48" fmla="*/ 2 w 54"/>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58"/>
                    <a:gd name="T77" fmla="*/ 54 w 54"/>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58">
                      <a:moveTo>
                        <a:pt x="26" y="15"/>
                      </a:moveTo>
                      <a:lnTo>
                        <a:pt x="20" y="5"/>
                      </a:lnTo>
                      <a:lnTo>
                        <a:pt x="18" y="16"/>
                      </a:lnTo>
                      <a:lnTo>
                        <a:pt x="1" y="5"/>
                      </a:lnTo>
                      <a:lnTo>
                        <a:pt x="11" y="20"/>
                      </a:lnTo>
                      <a:lnTo>
                        <a:pt x="0" y="23"/>
                      </a:lnTo>
                      <a:lnTo>
                        <a:pt x="9" y="32"/>
                      </a:lnTo>
                      <a:lnTo>
                        <a:pt x="0" y="38"/>
                      </a:lnTo>
                      <a:lnTo>
                        <a:pt x="14" y="37"/>
                      </a:lnTo>
                      <a:lnTo>
                        <a:pt x="11" y="47"/>
                      </a:lnTo>
                      <a:lnTo>
                        <a:pt x="19" y="41"/>
                      </a:lnTo>
                      <a:lnTo>
                        <a:pt x="20" y="58"/>
                      </a:lnTo>
                      <a:lnTo>
                        <a:pt x="26" y="40"/>
                      </a:lnTo>
                      <a:lnTo>
                        <a:pt x="33" y="52"/>
                      </a:lnTo>
                      <a:lnTo>
                        <a:pt x="34" y="38"/>
                      </a:lnTo>
                      <a:lnTo>
                        <a:pt x="45" y="48"/>
                      </a:lnTo>
                      <a:lnTo>
                        <a:pt x="41" y="34"/>
                      </a:lnTo>
                      <a:lnTo>
                        <a:pt x="54" y="36"/>
                      </a:lnTo>
                      <a:lnTo>
                        <a:pt x="43" y="27"/>
                      </a:lnTo>
                      <a:lnTo>
                        <a:pt x="52" y="22"/>
                      </a:lnTo>
                      <a:lnTo>
                        <a:pt x="41" y="19"/>
                      </a:lnTo>
                      <a:lnTo>
                        <a:pt x="45" y="12"/>
                      </a:lnTo>
                      <a:lnTo>
                        <a:pt x="34" y="14"/>
                      </a:lnTo>
                      <a:lnTo>
                        <a:pt x="36" y="0"/>
                      </a:lnTo>
                      <a:lnTo>
                        <a:pt x="26" y="15"/>
                      </a:lnTo>
                      <a:close/>
                    </a:path>
                  </a:pathLst>
                </a:custGeom>
                <a:solidFill>
                  <a:srgbClr val="FFD000"/>
                </a:solidFill>
                <a:ln w="9525">
                  <a:noFill/>
                  <a:round/>
                  <a:headEnd/>
                  <a:tailEnd/>
                </a:ln>
              </p:spPr>
              <p:txBody>
                <a:bodyPr/>
                <a:lstStyle/>
                <a:p>
                  <a:endParaRPr lang="en-US"/>
                </a:p>
              </p:txBody>
            </p:sp>
            <p:sp>
              <p:nvSpPr>
                <p:cNvPr id="2507" name="Freeform 216"/>
                <p:cNvSpPr>
                  <a:spLocks noChangeAspect="1"/>
                </p:cNvSpPr>
                <p:nvPr/>
              </p:nvSpPr>
              <p:spPr bwMode="auto">
                <a:xfrm>
                  <a:off x="3884" y="655"/>
                  <a:ext cx="25" cy="27"/>
                </a:xfrm>
                <a:custGeom>
                  <a:avLst/>
                  <a:gdLst>
                    <a:gd name="T0" fmla="*/ 1 w 51"/>
                    <a:gd name="T1" fmla="*/ 0 h 55"/>
                    <a:gd name="T2" fmla="*/ 1 w 51"/>
                    <a:gd name="T3" fmla="*/ 0 h 55"/>
                    <a:gd name="T4" fmla="*/ 1 w 51"/>
                    <a:gd name="T5" fmla="*/ 0 h 55"/>
                    <a:gd name="T6" fmla="*/ 0 w 51"/>
                    <a:gd name="T7" fmla="*/ 0 h 55"/>
                    <a:gd name="T8" fmla="*/ 0 w 51"/>
                    <a:gd name="T9" fmla="*/ 1 h 55"/>
                    <a:gd name="T10" fmla="*/ 0 w 51"/>
                    <a:gd name="T11" fmla="*/ 1 h 55"/>
                    <a:gd name="T12" fmla="*/ 0 w 51"/>
                    <a:gd name="T13" fmla="*/ 1 h 55"/>
                    <a:gd name="T14" fmla="*/ 0 w 51"/>
                    <a:gd name="T15" fmla="*/ 2 h 55"/>
                    <a:gd name="T16" fmla="*/ 0 w 51"/>
                    <a:gd name="T17" fmla="*/ 2 h 55"/>
                    <a:gd name="T18" fmla="*/ 0 w 51"/>
                    <a:gd name="T19" fmla="*/ 2 h 55"/>
                    <a:gd name="T20" fmla="*/ 1 w 51"/>
                    <a:gd name="T21" fmla="*/ 2 h 55"/>
                    <a:gd name="T22" fmla="*/ 1 w 51"/>
                    <a:gd name="T23" fmla="*/ 3 h 55"/>
                    <a:gd name="T24" fmla="*/ 1 w 51"/>
                    <a:gd name="T25" fmla="*/ 2 h 55"/>
                    <a:gd name="T26" fmla="*/ 2 w 51"/>
                    <a:gd name="T27" fmla="*/ 3 h 55"/>
                    <a:gd name="T28" fmla="*/ 2 w 51"/>
                    <a:gd name="T29" fmla="*/ 2 h 55"/>
                    <a:gd name="T30" fmla="*/ 2 w 51"/>
                    <a:gd name="T31" fmla="*/ 2 h 55"/>
                    <a:gd name="T32" fmla="*/ 2 w 51"/>
                    <a:gd name="T33" fmla="*/ 2 h 55"/>
                    <a:gd name="T34" fmla="*/ 3 w 51"/>
                    <a:gd name="T35" fmla="*/ 2 h 55"/>
                    <a:gd name="T36" fmla="*/ 2 w 51"/>
                    <a:gd name="T37" fmla="*/ 1 h 55"/>
                    <a:gd name="T38" fmla="*/ 3 w 51"/>
                    <a:gd name="T39" fmla="*/ 1 h 55"/>
                    <a:gd name="T40" fmla="*/ 2 w 51"/>
                    <a:gd name="T41" fmla="*/ 1 h 55"/>
                    <a:gd name="T42" fmla="*/ 2 w 51"/>
                    <a:gd name="T43" fmla="*/ 0 h 55"/>
                    <a:gd name="T44" fmla="*/ 2 w 51"/>
                    <a:gd name="T45" fmla="*/ 0 h 55"/>
                    <a:gd name="T46" fmla="*/ 2 w 51"/>
                    <a:gd name="T47" fmla="*/ 0 h 55"/>
                    <a:gd name="T48" fmla="*/ 1 w 51"/>
                    <a:gd name="T49" fmla="*/ 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55"/>
                    <a:gd name="T77" fmla="*/ 51 w 51"/>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55">
                      <a:moveTo>
                        <a:pt x="25" y="15"/>
                      </a:moveTo>
                      <a:lnTo>
                        <a:pt x="19" y="6"/>
                      </a:lnTo>
                      <a:lnTo>
                        <a:pt x="17" y="15"/>
                      </a:lnTo>
                      <a:lnTo>
                        <a:pt x="1" y="6"/>
                      </a:lnTo>
                      <a:lnTo>
                        <a:pt x="11" y="19"/>
                      </a:lnTo>
                      <a:lnTo>
                        <a:pt x="0" y="22"/>
                      </a:lnTo>
                      <a:lnTo>
                        <a:pt x="8" y="29"/>
                      </a:lnTo>
                      <a:lnTo>
                        <a:pt x="0" y="37"/>
                      </a:lnTo>
                      <a:lnTo>
                        <a:pt x="14" y="36"/>
                      </a:lnTo>
                      <a:lnTo>
                        <a:pt x="11" y="44"/>
                      </a:lnTo>
                      <a:lnTo>
                        <a:pt x="18" y="40"/>
                      </a:lnTo>
                      <a:lnTo>
                        <a:pt x="19" y="55"/>
                      </a:lnTo>
                      <a:lnTo>
                        <a:pt x="25" y="37"/>
                      </a:lnTo>
                      <a:lnTo>
                        <a:pt x="32" y="50"/>
                      </a:lnTo>
                      <a:lnTo>
                        <a:pt x="33" y="37"/>
                      </a:lnTo>
                      <a:lnTo>
                        <a:pt x="43" y="46"/>
                      </a:lnTo>
                      <a:lnTo>
                        <a:pt x="40" y="33"/>
                      </a:lnTo>
                      <a:lnTo>
                        <a:pt x="51" y="33"/>
                      </a:lnTo>
                      <a:lnTo>
                        <a:pt x="42" y="26"/>
                      </a:lnTo>
                      <a:lnTo>
                        <a:pt x="50" y="21"/>
                      </a:lnTo>
                      <a:lnTo>
                        <a:pt x="39" y="18"/>
                      </a:lnTo>
                      <a:lnTo>
                        <a:pt x="43" y="11"/>
                      </a:lnTo>
                      <a:lnTo>
                        <a:pt x="33" y="14"/>
                      </a:lnTo>
                      <a:lnTo>
                        <a:pt x="35" y="0"/>
                      </a:lnTo>
                      <a:lnTo>
                        <a:pt x="25" y="15"/>
                      </a:lnTo>
                      <a:close/>
                    </a:path>
                  </a:pathLst>
                </a:custGeom>
                <a:solidFill>
                  <a:srgbClr val="FFD400"/>
                </a:solidFill>
                <a:ln w="9525">
                  <a:noFill/>
                  <a:round/>
                  <a:headEnd/>
                  <a:tailEnd/>
                </a:ln>
              </p:spPr>
              <p:txBody>
                <a:bodyPr/>
                <a:lstStyle/>
                <a:p>
                  <a:endParaRPr lang="en-US"/>
                </a:p>
              </p:txBody>
            </p:sp>
            <p:sp>
              <p:nvSpPr>
                <p:cNvPr id="2508" name="Freeform 217"/>
                <p:cNvSpPr>
                  <a:spLocks noChangeAspect="1"/>
                </p:cNvSpPr>
                <p:nvPr/>
              </p:nvSpPr>
              <p:spPr bwMode="auto">
                <a:xfrm>
                  <a:off x="3884" y="655"/>
                  <a:ext cx="24" cy="27"/>
                </a:xfrm>
                <a:custGeom>
                  <a:avLst/>
                  <a:gdLst>
                    <a:gd name="T0" fmla="*/ 1 w 49"/>
                    <a:gd name="T1" fmla="*/ 1 h 53"/>
                    <a:gd name="T2" fmla="*/ 1 w 49"/>
                    <a:gd name="T3" fmla="*/ 1 h 53"/>
                    <a:gd name="T4" fmla="*/ 1 w 49"/>
                    <a:gd name="T5" fmla="*/ 1 h 53"/>
                    <a:gd name="T6" fmla="*/ 0 w 49"/>
                    <a:gd name="T7" fmla="*/ 1 h 53"/>
                    <a:gd name="T8" fmla="*/ 0 w 49"/>
                    <a:gd name="T9" fmla="*/ 2 h 53"/>
                    <a:gd name="T10" fmla="*/ 0 w 49"/>
                    <a:gd name="T11" fmla="*/ 2 h 53"/>
                    <a:gd name="T12" fmla="*/ 0 w 49"/>
                    <a:gd name="T13" fmla="*/ 2 h 53"/>
                    <a:gd name="T14" fmla="*/ 0 w 49"/>
                    <a:gd name="T15" fmla="*/ 3 h 53"/>
                    <a:gd name="T16" fmla="*/ 0 w 49"/>
                    <a:gd name="T17" fmla="*/ 3 h 53"/>
                    <a:gd name="T18" fmla="*/ 0 w 49"/>
                    <a:gd name="T19" fmla="*/ 3 h 53"/>
                    <a:gd name="T20" fmla="*/ 1 w 49"/>
                    <a:gd name="T21" fmla="*/ 3 h 53"/>
                    <a:gd name="T22" fmla="*/ 1 w 49"/>
                    <a:gd name="T23" fmla="*/ 4 h 53"/>
                    <a:gd name="T24" fmla="*/ 1 w 49"/>
                    <a:gd name="T25" fmla="*/ 3 h 53"/>
                    <a:gd name="T26" fmla="*/ 1 w 49"/>
                    <a:gd name="T27" fmla="*/ 3 h 53"/>
                    <a:gd name="T28" fmla="*/ 1 w 49"/>
                    <a:gd name="T29" fmla="*/ 3 h 53"/>
                    <a:gd name="T30" fmla="*/ 2 w 49"/>
                    <a:gd name="T31" fmla="*/ 3 h 53"/>
                    <a:gd name="T32" fmla="*/ 2 w 49"/>
                    <a:gd name="T33" fmla="*/ 2 h 53"/>
                    <a:gd name="T34" fmla="*/ 3 w 49"/>
                    <a:gd name="T35" fmla="*/ 2 h 53"/>
                    <a:gd name="T36" fmla="*/ 2 w 49"/>
                    <a:gd name="T37" fmla="*/ 2 h 53"/>
                    <a:gd name="T38" fmla="*/ 2 w 49"/>
                    <a:gd name="T39" fmla="*/ 2 h 53"/>
                    <a:gd name="T40" fmla="*/ 2 w 49"/>
                    <a:gd name="T41" fmla="*/ 2 h 53"/>
                    <a:gd name="T42" fmla="*/ 2 w 49"/>
                    <a:gd name="T43" fmla="*/ 1 h 53"/>
                    <a:gd name="T44" fmla="*/ 2 w 49"/>
                    <a:gd name="T45" fmla="*/ 1 h 53"/>
                    <a:gd name="T46" fmla="*/ 2 w 49"/>
                    <a:gd name="T47" fmla="*/ 0 h 53"/>
                    <a:gd name="T48" fmla="*/ 1 w 49"/>
                    <a:gd name="T49" fmla="*/ 1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53"/>
                    <a:gd name="T77" fmla="*/ 49 w 49"/>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53">
                      <a:moveTo>
                        <a:pt x="24" y="14"/>
                      </a:moveTo>
                      <a:lnTo>
                        <a:pt x="18" y="6"/>
                      </a:lnTo>
                      <a:lnTo>
                        <a:pt x="17" y="16"/>
                      </a:lnTo>
                      <a:lnTo>
                        <a:pt x="2" y="6"/>
                      </a:lnTo>
                      <a:lnTo>
                        <a:pt x="12" y="18"/>
                      </a:lnTo>
                      <a:lnTo>
                        <a:pt x="0" y="21"/>
                      </a:lnTo>
                      <a:lnTo>
                        <a:pt x="9" y="28"/>
                      </a:lnTo>
                      <a:lnTo>
                        <a:pt x="0" y="35"/>
                      </a:lnTo>
                      <a:lnTo>
                        <a:pt x="13" y="34"/>
                      </a:lnTo>
                      <a:lnTo>
                        <a:pt x="12" y="43"/>
                      </a:lnTo>
                      <a:lnTo>
                        <a:pt x="17" y="38"/>
                      </a:lnTo>
                      <a:lnTo>
                        <a:pt x="20" y="53"/>
                      </a:lnTo>
                      <a:lnTo>
                        <a:pt x="24" y="36"/>
                      </a:lnTo>
                      <a:lnTo>
                        <a:pt x="29" y="48"/>
                      </a:lnTo>
                      <a:lnTo>
                        <a:pt x="31" y="35"/>
                      </a:lnTo>
                      <a:lnTo>
                        <a:pt x="41" y="45"/>
                      </a:lnTo>
                      <a:lnTo>
                        <a:pt x="38" y="32"/>
                      </a:lnTo>
                      <a:lnTo>
                        <a:pt x="49" y="32"/>
                      </a:lnTo>
                      <a:lnTo>
                        <a:pt x="39" y="25"/>
                      </a:lnTo>
                      <a:lnTo>
                        <a:pt x="47" y="20"/>
                      </a:lnTo>
                      <a:lnTo>
                        <a:pt x="38" y="18"/>
                      </a:lnTo>
                      <a:lnTo>
                        <a:pt x="42" y="12"/>
                      </a:lnTo>
                      <a:lnTo>
                        <a:pt x="32" y="13"/>
                      </a:lnTo>
                      <a:lnTo>
                        <a:pt x="32" y="0"/>
                      </a:lnTo>
                      <a:lnTo>
                        <a:pt x="24" y="14"/>
                      </a:lnTo>
                      <a:close/>
                    </a:path>
                  </a:pathLst>
                </a:custGeom>
                <a:solidFill>
                  <a:srgbClr val="FFD800"/>
                </a:solidFill>
                <a:ln w="9525">
                  <a:noFill/>
                  <a:round/>
                  <a:headEnd/>
                  <a:tailEnd/>
                </a:ln>
              </p:spPr>
              <p:txBody>
                <a:bodyPr/>
                <a:lstStyle/>
                <a:p>
                  <a:endParaRPr lang="en-US"/>
                </a:p>
              </p:txBody>
            </p:sp>
            <p:sp>
              <p:nvSpPr>
                <p:cNvPr id="2509" name="Freeform 218"/>
                <p:cNvSpPr>
                  <a:spLocks noChangeAspect="1"/>
                </p:cNvSpPr>
                <p:nvPr/>
              </p:nvSpPr>
              <p:spPr bwMode="auto">
                <a:xfrm>
                  <a:off x="3885" y="656"/>
                  <a:ext cx="23" cy="25"/>
                </a:xfrm>
                <a:custGeom>
                  <a:avLst/>
                  <a:gdLst>
                    <a:gd name="T0" fmla="*/ 2 w 45"/>
                    <a:gd name="T1" fmla="*/ 1 h 50"/>
                    <a:gd name="T2" fmla="*/ 2 w 45"/>
                    <a:gd name="T3" fmla="*/ 1 h 50"/>
                    <a:gd name="T4" fmla="*/ 1 w 45"/>
                    <a:gd name="T5" fmla="*/ 1 h 50"/>
                    <a:gd name="T6" fmla="*/ 1 w 45"/>
                    <a:gd name="T7" fmla="*/ 1 h 50"/>
                    <a:gd name="T8" fmla="*/ 1 w 45"/>
                    <a:gd name="T9" fmla="*/ 2 h 50"/>
                    <a:gd name="T10" fmla="*/ 0 w 45"/>
                    <a:gd name="T11" fmla="*/ 2 h 50"/>
                    <a:gd name="T12" fmla="*/ 1 w 45"/>
                    <a:gd name="T13" fmla="*/ 2 h 50"/>
                    <a:gd name="T14" fmla="*/ 0 w 45"/>
                    <a:gd name="T15" fmla="*/ 3 h 50"/>
                    <a:gd name="T16" fmla="*/ 1 w 45"/>
                    <a:gd name="T17" fmla="*/ 2 h 50"/>
                    <a:gd name="T18" fmla="*/ 1 w 45"/>
                    <a:gd name="T19" fmla="*/ 3 h 50"/>
                    <a:gd name="T20" fmla="*/ 1 w 45"/>
                    <a:gd name="T21" fmla="*/ 3 h 50"/>
                    <a:gd name="T22" fmla="*/ 2 w 45"/>
                    <a:gd name="T23" fmla="*/ 3 h 50"/>
                    <a:gd name="T24" fmla="*/ 2 w 45"/>
                    <a:gd name="T25" fmla="*/ 3 h 50"/>
                    <a:gd name="T26" fmla="*/ 2 w 45"/>
                    <a:gd name="T27" fmla="*/ 3 h 50"/>
                    <a:gd name="T28" fmla="*/ 2 w 45"/>
                    <a:gd name="T29" fmla="*/ 3 h 50"/>
                    <a:gd name="T30" fmla="*/ 3 w 45"/>
                    <a:gd name="T31" fmla="*/ 3 h 50"/>
                    <a:gd name="T32" fmla="*/ 3 w 45"/>
                    <a:gd name="T33" fmla="*/ 2 h 50"/>
                    <a:gd name="T34" fmla="*/ 3 w 45"/>
                    <a:gd name="T35" fmla="*/ 2 h 50"/>
                    <a:gd name="T36" fmla="*/ 3 w 45"/>
                    <a:gd name="T37" fmla="*/ 2 h 50"/>
                    <a:gd name="T38" fmla="*/ 3 w 45"/>
                    <a:gd name="T39" fmla="*/ 2 h 50"/>
                    <a:gd name="T40" fmla="*/ 3 w 45"/>
                    <a:gd name="T41" fmla="*/ 1 h 50"/>
                    <a:gd name="T42" fmla="*/ 3 w 45"/>
                    <a:gd name="T43" fmla="*/ 1 h 50"/>
                    <a:gd name="T44" fmla="*/ 2 w 45"/>
                    <a:gd name="T45" fmla="*/ 1 h 50"/>
                    <a:gd name="T46" fmla="*/ 2 w 45"/>
                    <a:gd name="T47" fmla="*/ 0 h 50"/>
                    <a:gd name="T48" fmla="*/ 2 w 45"/>
                    <a:gd name="T49" fmla="*/ 1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50"/>
                    <a:gd name="T77" fmla="*/ 45 w 45"/>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50">
                      <a:moveTo>
                        <a:pt x="22" y="14"/>
                      </a:moveTo>
                      <a:lnTo>
                        <a:pt x="18" y="5"/>
                      </a:lnTo>
                      <a:lnTo>
                        <a:pt x="15" y="14"/>
                      </a:lnTo>
                      <a:lnTo>
                        <a:pt x="1" y="5"/>
                      </a:lnTo>
                      <a:lnTo>
                        <a:pt x="10" y="18"/>
                      </a:lnTo>
                      <a:lnTo>
                        <a:pt x="0" y="19"/>
                      </a:lnTo>
                      <a:lnTo>
                        <a:pt x="8" y="26"/>
                      </a:lnTo>
                      <a:lnTo>
                        <a:pt x="0" y="33"/>
                      </a:lnTo>
                      <a:lnTo>
                        <a:pt x="12" y="32"/>
                      </a:lnTo>
                      <a:lnTo>
                        <a:pt x="10" y="40"/>
                      </a:lnTo>
                      <a:lnTo>
                        <a:pt x="16" y="36"/>
                      </a:lnTo>
                      <a:lnTo>
                        <a:pt x="18" y="50"/>
                      </a:lnTo>
                      <a:lnTo>
                        <a:pt x="22" y="34"/>
                      </a:lnTo>
                      <a:lnTo>
                        <a:pt x="27" y="46"/>
                      </a:lnTo>
                      <a:lnTo>
                        <a:pt x="29" y="33"/>
                      </a:lnTo>
                      <a:lnTo>
                        <a:pt x="39" y="41"/>
                      </a:lnTo>
                      <a:lnTo>
                        <a:pt x="36" y="29"/>
                      </a:lnTo>
                      <a:lnTo>
                        <a:pt x="45" y="30"/>
                      </a:lnTo>
                      <a:lnTo>
                        <a:pt x="37" y="23"/>
                      </a:lnTo>
                      <a:lnTo>
                        <a:pt x="44" y="18"/>
                      </a:lnTo>
                      <a:lnTo>
                        <a:pt x="34" y="16"/>
                      </a:lnTo>
                      <a:lnTo>
                        <a:pt x="39" y="10"/>
                      </a:lnTo>
                      <a:lnTo>
                        <a:pt x="29" y="12"/>
                      </a:lnTo>
                      <a:lnTo>
                        <a:pt x="30" y="0"/>
                      </a:lnTo>
                      <a:lnTo>
                        <a:pt x="22" y="14"/>
                      </a:lnTo>
                      <a:close/>
                    </a:path>
                  </a:pathLst>
                </a:custGeom>
                <a:solidFill>
                  <a:srgbClr val="FFDC00"/>
                </a:solidFill>
                <a:ln w="9525">
                  <a:noFill/>
                  <a:round/>
                  <a:headEnd/>
                  <a:tailEnd/>
                </a:ln>
              </p:spPr>
              <p:txBody>
                <a:bodyPr/>
                <a:lstStyle/>
                <a:p>
                  <a:endParaRPr lang="en-US"/>
                </a:p>
              </p:txBody>
            </p:sp>
            <p:sp>
              <p:nvSpPr>
                <p:cNvPr id="2510" name="Freeform 219"/>
                <p:cNvSpPr>
                  <a:spLocks noChangeAspect="1"/>
                </p:cNvSpPr>
                <p:nvPr/>
              </p:nvSpPr>
              <p:spPr bwMode="auto">
                <a:xfrm>
                  <a:off x="3885" y="657"/>
                  <a:ext cx="22" cy="23"/>
                </a:xfrm>
                <a:custGeom>
                  <a:avLst/>
                  <a:gdLst>
                    <a:gd name="T0" fmla="*/ 1 w 44"/>
                    <a:gd name="T1" fmla="*/ 0 h 47"/>
                    <a:gd name="T2" fmla="*/ 1 w 44"/>
                    <a:gd name="T3" fmla="*/ 0 h 47"/>
                    <a:gd name="T4" fmla="*/ 1 w 44"/>
                    <a:gd name="T5" fmla="*/ 0 h 47"/>
                    <a:gd name="T6" fmla="*/ 1 w 44"/>
                    <a:gd name="T7" fmla="*/ 0 h 47"/>
                    <a:gd name="T8" fmla="*/ 1 w 44"/>
                    <a:gd name="T9" fmla="*/ 1 h 47"/>
                    <a:gd name="T10" fmla="*/ 0 w 44"/>
                    <a:gd name="T11" fmla="*/ 1 h 47"/>
                    <a:gd name="T12" fmla="*/ 1 w 44"/>
                    <a:gd name="T13" fmla="*/ 1 h 47"/>
                    <a:gd name="T14" fmla="*/ 0 w 44"/>
                    <a:gd name="T15" fmla="*/ 2 h 47"/>
                    <a:gd name="T16" fmla="*/ 1 w 44"/>
                    <a:gd name="T17" fmla="*/ 1 h 47"/>
                    <a:gd name="T18" fmla="*/ 1 w 44"/>
                    <a:gd name="T19" fmla="*/ 2 h 47"/>
                    <a:gd name="T20" fmla="*/ 1 w 44"/>
                    <a:gd name="T21" fmla="*/ 2 h 47"/>
                    <a:gd name="T22" fmla="*/ 1 w 44"/>
                    <a:gd name="T23" fmla="*/ 2 h 47"/>
                    <a:gd name="T24" fmla="*/ 1 w 44"/>
                    <a:gd name="T25" fmla="*/ 2 h 47"/>
                    <a:gd name="T26" fmla="*/ 1 w 44"/>
                    <a:gd name="T27" fmla="*/ 2 h 47"/>
                    <a:gd name="T28" fmla="*/ 1 w 44"/>
                    <a:gd name="T29" fmla="*/ 2 h 47"/>
                    <a:gd name="T30" fmla="*/ 3 w 44"/>
                    <a:gd name="T31" fmla="*/ 2 h 47"/>
                    <a:gd name="T32" fmla="*/ 3 w 44"/>
                    <a:gd name="T33" fmla="*/ 1 h 47"/>
                    <a:gd name="T34" fmla="*/ 3 w 44"/>
                    <a:gd name="T35" fmla="*/ 1 h 47"/>
                    <a:gd name="T36" fmla="*/ 3 w 44"/>
                    <a:gd name="T37" fmla="*/ 1 h 47"/>
                    <a:gd name="T38" fmla="*/ 3 w 44"/>
                    <a:gd name="T39" fmla="*/ 1 h 47"/>
                    <a:gd name="T40" fmla="*/ 3 w 44"/>
                    <a:gd name="T41" fmla="*/ 0 h 47"/>
                    <a:gd name="T42" fmla="*/ 3 w 44"/>
                    <a:gd name="T43" fmla="*/ 0 h 47"/>
                    <a:gd name="T44" fmla="*/ 1 w 44"/>
                    <a:gd name="T45" fmla="*/ 0 h 47"/>
                    <a:gd name="T46" fmla="*/ 1 w 44"/>
                    <a:gd name="T47" fmla="*/ 0 h 47"/>
                    <a:gd name="T48" fmla="*/ 1 w 44"/>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47"/>
                    <a:gd name="T77" fmla="*/ 44 w 4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47">
                      <a:moveTo>
                        <a:pt x="22" y="13"/>
                      </a:moveTo>
                      <a:lnTo>
                        <a:pt x="16" y="4"/>
                      </a:lnTo>
                      <a:lnTo>
                        <a:pt x="15" y="14"/>
                      </a:lnTo>
                      <a:lnTo>
                        <a:pt x="1" y="4"/>
                      </a:lnTo>
                      <a:lnTo>
                        <a:pt x="10" y="17"/>
                      </a:lnTo>
                      <a:lnTo>
                        <a:pt x="0" y="20"/>
                      </a:lnTo>
                      <a:lnTo>
                        <a:pt x="8" y="25"/>
                      </a:lnTo>
                      <a:lnTo>
                        <a:pt x="0" y="32"/>
                      </a:lnTo>
                      <a:lnTo>
                        <a:pt x="11" y="31"/>
                      </a:lnTo>
                      <a:lnTo>
                        <a:pt x="10" y="38"/>
                      </a:lnTo>
                      <a:lnTo>
                        <a:pt x="15" y="33"/>
                      </a:lnTo>
                      <a:lnTo>
                        <a:pt x="18" y="47"/>
                      </a:lnTo>
                      <a:lnTo>
                        <a:pt x="22" y="32"/>
                      </a:lnTo>
                      <a:lnTo>
                        <a:pt x="26" y="43"/>
                      </a:lnTo>
                      <a:lnTo>
                        <a:pt x="27" y="32"/>
                      </a:lnTo>
                      <a:lnTo>
                        <a:pt x="37" y="39"/>
                      </a:lnTo>
                      <a:lnTo>
                        <a:pt x="34" y="28"/>
                      </a:lnTo>
                      <a:lnTo>
                        <a:pt x="44" y="29"/>
                      </a:lnTo>
                      <a:lnTo>
                        <a:pt x="36" y="22"/>
                      </a:lnTo>
                      <a:lnTo>
                        <a:pt x="43" y="18"/>
                      </a:lnTo>
                      <a:lnTo>
                        <a:pt x="33" y="15"/>
                      </a:lnTo>
                      <a:lnTo>
                        <a:pt x="37" y="10"/>
                      </a:lnTo>
                      <a:lnTo>
                        <a:pt x="29" y="11"/>
                      </a:lnTo>
                      <a:lnTo>
                        <a:pt x="29" y="0"/>
                      </a:lnTo>
                      <a:lnTo>
                        <a:pt x="22" y="13"/>
                      </a:lnTo>
                      <a:close/>
                    </a:path>
                  </a:pathLst>
                </a:custGeom>
                <a:solidFill>
                  <a:srgbClr val="FFE000"/>
                </a:solidFill>
                <a:ln w="9525">
                  <a:noFill/>
                  <a:round/>
                  <a:headEnd/>
                  <a:tailEnd/>
                </a:ln>
              </p:spPr>
              <p:txBody>
                <a:bodyPr/>
                <a:lstStyle/>
                <a:p>
                  <a:endParaRPr lang="en-US"/>
                </a:p>
              </p:txBody>
            </p:sp>
            <p:sp>
              <p:nvSpPr>
                <p:cNvPr id="2511" name="Freeform 220"/>
                <p:cNvSpPr>
                  <a:spLocks noChangeAspect="1"/>
                </p:cNvSpPr>
                <p:nvPr/>
              </p:nvSpPr>
              <p:spPr bwMode="auto">
                <a:xfrm>
                  <a:off x="3886" y="657"/>
                  <a:ext cx="20" cy="22"/>
                </a:xfrm>
                <a:custGeom>
                  <a:avLst/>
                  <a:gdLst>
                    <a:gd name="T0" fmla="*/ 1 w 42"/>
                    <a:gd name="T1" fmla="*/ 1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3 h 44"/>
                    <a:gd name="T20" fmla="*/ 0 w 42"/>
                    <a:gd name="T21" fmla="*/ 1 h 44"/>
                    <a:gd name="T22" fmla="*/ 1 w 42"/>
                    <a:gd name="T23" fmla="*/ 3 h 44"/>
                    <a:gd name="T24" fmla="*/ 1 w 42"/>
                    <a:gd name="T25" fmla="*/ 1 h 44"/>
                    <a:gd name="T26" fmla="*/ 1 w 42"/>
                    <a:gd name="T27" fmla="*/ 3 h 44"/>
                    <a:gd name="T28" fmla="*/ 1 w 42"/>
                    <a:gd name="T29" fmla="*/ 1 h 44"/>
                    <a:gd name="T30" fmla="*/ 2 w 42"/>
                    <a:gd name="T31" fmla="*/ 3 h 44"/>
                    <a:gd name="T32" fmla="*/ 1 w 42"/>
                    <a:gd name="T33" fmla="*/ 1 h 44"/>
                    <a:gd name="T34" fmla="*/ 2 w 42"/>
                    <a:gd name="T35" fmla="*/ 1 h 44"/>
                    <a:gd name="T36" fmla="*/ 2 w 42"/>
                    <a:gd name="T37" fmla="*/ 1 h 44"/>
                    <a:gd name="T38" fmla="*/ 2 w 42"/>
                    <a:gd name="T39" fmla="*/ 1 h 44"/>
                    <a:gd name="T40" fmla="*/ 1 w 42"/>
                    <a:gd name="T41" fmla="*/ 1 h 44"/>
                    <a:gd name="T42" fmla="*/ 2 w 42"/>
                    <a:gd name="T43" fmla="*/ 1 h 44"/>
                    <a:gd name="T44" fmla="*/ 1 w 42"/>
                    <a:gd name="T45" fmla="*/ 1 h 44"/>
                    <a:gd name="T46" fmla="*/ 1 w 42"/>
                    <a:gd name="T47" fmla="*/ 0 h 44"/>
                    <a:gd name="T48" fmla="*/ 1 w 42"/>
                    <a:gd name="T49" fmla="*/ 1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44"/>
                    <a:gd name="T77" fmla="*/ 42 w 4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44">
                      <a:moveTo>
                        <a:pt x="21" y="12"/>
                      </a:moveTo>
                      <a:lnTo>
                        <a:pt x="15" y="4"/>
                      </a:lnTo>
                      <a:lnTo>
                        <a:pt x="14" y="12"/>
                      </a:lnTo>
                      <a:lnTo>
                        <a:pt x="2" y="4"/>
                      </a:lnTo>
                      <a:lnTo>
                        <a:pt x="9" y="15"/>
                      </a:lnTo>
                      <a:lnTo>
                        <a:pt x="0" y="18"/>
                      </a:lnTo>
                      <a:lnTo>
                        <a:pt x="7" y="23"/>
                      </a:lnTo>
                      <a:lnTo>
                        <a:pt x="0" y="29"/>
                      </a:lnTo>
                      <a:lnTo>
                        <a:pt x="11" y="27"/>
                      </a:lnTo>
                      <a:lnTo>
                        <a:pt x="9" y="36"/>
                      </a:lnTo>
                      <a:lnTo>
                        <a:pt x="15" y="31"/>
                      </a:lnTo>
                      <a:lnTo>
                        <a:pt x="17" y="44"/>
                      </a:lnTo>
                      <a:lnTo>
                        <a:pt x="21" y="30"/>
                      </a:lnTo>
                      <a:lnTo>
                        <a:pt x="25" y="40"/>
                      </a:lnTo>
                      <a:lnTo>
                        <a:pt x="26" y="29"/>
                      </a:lnTo>
                      <a:lnTo>
                        <a:pt x="35" y="37"/>
                      </a:lnTo>
                      <a:lnTo>
                        <a:pt x="32" y="26"/>
                      </a:lnTo>
                      <a:lnTo>
                        <a:pt x="42" y="27"/>
                      </a:lnTo>
                      <a:lnTo>
                        <a:pt x="33" y="20"/>
                      </a:lnTo>
                      <a:lnTo>
                        <a:pt x="40" y="16"/>
                      </a:lnTo>
                      <a:lnTo>
                        <a:pt x="32" y="15"/>
                      </a:lnTo>
                      <a:lnTo>
                        <a:pt x="35" y="9"/>
                      </a:lnTo>
                      <a:lnTo>
                        <a:pt x="26" y="11"/>
                      </a:lnTo>
                      <a:lnTo>
                        <a:pt x="28" y="0"/>
                      </a:lnTo>
                      <a:lnTo>
                        <a:pt x="21" y="12"/>
                      </a:lnTo>
                      <a:close/>
                    </a:path>
                  </a:pathLst>
                </a:custGeom>
                <a:solidFill>
                  <a:srgbClr val="FFE300"/>
                </a:solidFill>
                <a:ln w="9525">
                  <a:noFill/>
                  <a:round/>
                  <a:headEnd/>
                  <a:tailEnd/>
                </a:ln>
              </p:spPr>
              <p:txBody>
                <a:bodyPr/>
                <a:lstStyle/>
                <a:p>
                  <a:endParaRPr lang="en-US"/>
                </a:p>
              </p:txBody>
            </p:sp>
            <p:sp>
              <p:nvSpPr>
                <p:cNvPr id="2512" name="Freeform 221"/>
                <p:cNvSpPr>
                  <a:spLocks noChangeAspect="1"/>
                </p:cNvSpPr>
                <p:nvPr/>
              </p:nvSpPr>
              <p:spPr bwMode="auto">
                <a:xfrm>
                  <a:off x="3886" y="658"/>
                  <a:ext cx="20" cy="21"/>
                </a:xfrm>
                <a:custGeom>
                  <a:avLst/>
                  <a:gdLst>
                    <a:gd name="T0" fmla="*/ 2 w 38"/>
                    <a:gd name="T1" fmla="*/ 1 h 42"/>
                    <a:gd name="T2" fmla="*/ 1 w 38"/>
                    <a:gd name="T3" fmla="*/ 1 h 42"/>
                    <a:gd name="T4" fmla="*/ 1 w 38"/>
                    <a:gd name="T5" fmla="*/ 1 h 42"/>
                    <a:gd name="T6" fmla="*/ 1 w 38"/>
                    <a:gd name="T7" fmla="*/ 1 h 42"/>
                    <a:gd name="T8" fmla="*/ 1 w 38"/>
                    <a:gd name="T9" fmla="*/ 1 h 42"/>
                    <a:gd name="T10" fmla="*/ 0 w 38"/>
                    <a:gd name="T11" fmla="*/ 1 h 42"/>
                    <a:gd name="T12" fmla="*/ 1 w 38"/>
                    <a:gd name="T13" fmla="*/ 1 h 42"/>
                    <a:gd name="T14" fmla="*/ 0 w 38"/>
                    <a:gd name="T15" fmla="*/ 1 h 42"/>
                    <a:gd name="T16" fmla="*/ 1 w 38"/>
                    <a:gd name="T17" fmla="*/ 1 h 42"/>
                    <a:gd name="T18" fmla="*/ 1 w 38"/>
                    <a:gd name="T19" fmla="*/ 3 h 42"/>
                    <a:gd name="T20" fmla="*/ 1 w 38"/>
                    <a:gd name="T21" fmla="*/ 1 h 42"/>
                    <a:gd name="T22" fmla="*/ 1 w 38"/>
                    <a:gd name="T23" fmla="*/ 3 h 42"/>
                    <a:gd name="T24" fmla="*/ 2 w 38"/>
                    <a:gd name="T25" fmla="*/ 1 h 42"/>
                    <a:gd name="T26" fmla="*/ 2 w 38"/>
                    <a:gd name="T27" fmla="*/ 3 h 42"/>
                    <a:gd name="T28" fmla="*/ 2 w 38"/>
                    <a:gd name="T29" fmla="*/ 1 h 42"/>
                    <a:gd name="T30" fmla="*/ 2 w 38"/>
                    <a:gd name="T31" fmla="*/ 3 h 42"/>
                    <a:gd name="T32" fmla="*/ 2 w 38"/>
                    <a:gd name="T33" fmla="*/ 1 h 42"/>
                    <a:gd name="T34" fmla="*/ 3 w 38"/>
                    <a:gd name="T35" fmla="*/ 1 h 42"/>
                    <a:gd name="T36" fmla="*/ 2 w 38"/>
                    <a:gd name="T37" fmla="*/ 1 h 42"/>
                    <a:gd name="T38" fmla="*/ 3 w 38"/>
                    <a:gd name="T39" fmla="*/ 1 h 42"/>
                    <a:gd name="T40" fmla="*/ 2 w 38"/>
                    <a:gd name="T41" fmla="*/ 1 h 42"/>
                    <a:gd name="T42" fmla="*/ 3 w 38"/>
                    <a:gd name="T43" fmla="*/ 1 h 42"/>
                    <a:gd name="T44" fmla="*/ 2 w 38"/>
                    <a:gd name="T45" fmla="*/ 1 h 42"/>
                    <a:gd name="T46" fmla="*/ 2 w 38"/>
                    <a:gd name="T47" fmla="*/ 0 h 42"/>
                    <a:gd name="T48" fmla="*/ 2 w 38"/>
                    <a:gd name="T49" fmla="*/ 1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42"/>
                    <a:gd name="T77" fmla="*/ 38 w 38"/>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42">
                      <a:moveTo>
                        <a:pt x="19" y="11"/>
                      </a:moveTo>
                      <a:lnTo>
                        <a:pt x="15" y="4"/>
                      </a:lnTo>
                      <a:lnTo>
                        <a:pt x="12" y="12"/>
                      </a:lnTo>
                      <a:lnTo>
                        <a:pt x="1" y="4"/>
                      </a:lnTo>
                      <a:lnTo>
                        <a:pt x="8" y="15"/>
                      </a:lnTo>
                      <a:lnTo>
                        <a:pt x="0" y="17"/>
                      </a:lnTo>
                      <a:lnTo>
                        <a:pt x="7" y="22"/>
                      </a:lnTo>
                      <a:lnTo>
                        <a:pt x="0" y="28"/>
                      </a:lnTo>
                      <a:lnTo>
                        <a:pt x="9" y="26"/>
                      </a:lnTo>
                      <a:lnTo>
                        <a:pt x="8" y="33"/>
                      </a:lnTo>
                      <a:lnTo>
                        <a:pt x="13" y="29"/>
                      </a:lnTo>
                      <a:lnTo>
                        <a:pt x="15" y="42"/>
                      </a:lnTo>
                      <a:lnTo>
                        <a:pt x="19" y="29"/>
                      </a:lnTo>
                      <a:lnTo>
                        <a:pt x="23" y="37"/>
                      </a:lnTo>
                      <a:lnTo>
                        <a:pt x="24" y="28"/>
                      </a:lnTo>
                      <a:lnTo>
                        <a:pt x="31" y="35"/>
                      </a:lnTo>
                      <a:lnTo>
                        <a:pt x="30" y="25"/>
                      </a:lnTo>
                      <a:lnTo>
                        <a:pt x="38" y="25"/>
                      </a:lnTo>
                      <a:lnTo>
                        <a:pt x="31" y="19"/>
                      </a:lnTo>
                      <a:lnTo>
                        <a:pt x="37" y="15"/>
                      </a:lnTo>
                      <a:lnTo>
                        <a:pt x="29" y="14"/>
                      </a:lnTo>
                      <a:lnTo>
                        <a:pt x="33" y="8"/>
                      </a:lnTo>
                      <a:lnTo>
                        <a:pt x="24" y="10"/>
                      </a:lnTo>
                      <a:lnTo>
                        <a:pt x="26" y="0"/>
                      </a:lnTo>
                      <a:lnTo>
                        <a:pt x="19" y="11"/>
                      </a:lnTo>
                      <a:close/>
                    </a:path>
                  </a:pathLst>
                </a:custGeom>
                <a:solidFill>
                  <a:srgbClr val="FFE600"/>
                </a:solidFill>
                <a:ln w="9525">
                  <a:noFill/>
                  <a:round/>
                  <a:headEnd/>
                  <a:tailEnd/>
                </a:ln>
              </p:spPr>
              <p:txBody>
                <a:bodyPr/>
                <a:lstStyle/>
                <a:p>
                  <a:endParaRPr lang="en-US"/>
                </a:p>
              </p:txBody>
            </p:sp>
            <p:sp>
              <p:nvSpPr>
                <p:cNvPr id="2513" name="Freeform 222"/>
                <p:cNvSpPr>
                  <a:spLocks noChangeAspect="1"/>
                </p:cNvSpPr>
                <p:nvPr/>
              </p:nvSpPr>
              <p:spPr bwMode="auto">
                <a:xfrm>
                  <a:off x="3887" y="659"/>
                  <a:ext cx="18" cy="19"/>
                </a:xfrm>
                <a:custGeom>
                  <a:avLst/>
                  <a:gdLst>
                    <a:gd name="T0" fmla="*/ 1 w 36"/>
                    <a:gd name="T1" fmla="*/ 0 h 39"/>
                    <a:gd name="T2" fmla="*/ 1 w 36"/>
                    <a:gd name="T3" fmla="*/ 0 h 39"/>
                    <a:gd name="T4" fmla="*/ 1 w 36"/>
                    <a:gd name="T5" fmla="*/ 0 h 39"/>
                    <a:gd name="T6" fmla="*/ 1 w 36"/>
                    <a:gd name="T7" fmla="*/ 0 h 39"/>
                    <a:gd name="T8" fmla="*/ 1 w 36"/>
                    <a:gd name="T9" fmla="*/ 0 h 39"/>
                    <a:gd name="T10" fmla="*/ 0 w 36"/>
                    <a:gd name="T11" fmla="*/ 1 h 39"/>
                    <a:gd name="T12" fmla="*/ 1 w 36"/>
                    <a:gd name="T13" fmla="*/ 1 h 39"/>
                    <a:gd name="T14" fmla="*/ 0 w 36"/>
                    <a:gd name="T15" fmla="*/ 1 h 39"/>
                    <a:gd name="T16" fmla="*/ 1 w 36"/>
                    <a:gd name="T17" fmla="*/ 1 h 39"/>
                    <a:gd name="T18" fmla="*/ 1 w 36"/>
                    <a:gd name="T19" fmla="*/ 2 h 39"/>
                    <a:gd name="T20" fmla="*/ 1 w 36"/>
                    <a:gd name="T21" fmla="*/ 1 h 39"/>
                    <a:gd name="T22" fmla="*/ 1 w 36"/>
                    <a:gd name="T23" fmla="*/ 2 h 39"/>
                    <a:gd name="T24" fmla="*/ 1 w 36"/>
                    <a:gd name="T25" fmla="*/ 1 h 39"/>
                    <a:gd name="T26" fmla="*/ 1 w 36"/>
                    <a:gd name="T27" fmla="*/ 2 h 39"/>
                    <a:gd name="T28" fmla="*/ 1 w 36"/>
                    <a:gd name="T29" fmla="*/ 1 h 39"/>
                    <a:gd name="T30" fmla="*/ 1 w 36"/>
                    <a:gd name="T31" fmla="*/ 2 h 39"/>
                    <a:gd name="T32" fmla="*/ 1 w 36"/>
                    <a:gd name="T33" fmla="*/ 1 h 39"/>
                    <a:gd name="T34" fmla="*/ 2 w 36"/>
                    <a:gd name="T35" fmla="*/ 1 h 39"/>
                    <a:gd name="T36" fmla="*/ 1 w 36"/>
                    <a:gd name="T37" fmla="*/ 1 h 39"/>
                    <a:gd name="T38" fmla="*/ 2 w 36"/>
                    <a:gd name="T39" fmla="*/ 0 h 39"/>
                    <a:gd name="T40" fmla="*/ 1 w 36"/>
                    <a:gd name="T41" fmla="*/ 0 h 39"/>
                    <a:gd name="T42" fmla="*/ 1 w 36"/>
                    <a:gd name="T43" fmla="*/ 0 h 39"/>
                    <a:gd name="T44" fmla="*/ 1 w 36"/>
                    <a:gd name="T45" fmla="*/ 0 h 39"/>
                    <a:gd name="T46" fmla="*/ 1 w 36"/>
                    <a:gd name="T47" fmla="*/ 0 h 39"/>
                    <a:gd name="T48" fmla="*/ 1 w 36"/>
                    <a:gd name="T49" fmla="*/ 0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
                    <a:gd name="T76" fmla="*/ 0 h 39"/>
                    <a:gd name="T77" fmla="*/ 36 w 3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 h="39">
                      <a:moveTo>
                        <a:pt x="18" y="11"/>
                      </a:moveTo>
                      <a:lnTo>
                        <a:pt x="14" y="5"/>
                      </a:lnTo>
                      <a:lnTo>
                        <a:pt x="12" y="11"/>
                      </a:lnTo>
                      <a:lnTo>
                        <a:pt x="1" y="5"/>
                      </a:lnTo>
                      <a:lnTo>
                        <a:pt x="8" y="14"/>
                      </a:lnTo>
                      <a:lnTo>
                        <a:pt x="0" y="16"/>
                      </a:lnTo>
                      <a:lnTo>
                        <a:pt x="7" y="21"/>
                      </a:lnTo>
                      <a:lnTo>
                        <a:pt x="0" y="27"/>
                      </a:lnTo>
                      <a:lnTo>
                        <a:pt x="10" y="25"/>
                      </a:lnTo>
                      <a:lnTo>
                        <a:pt x="8" y="32"/>
                      </a:lnTo>
                      <a:lnTo>
                        <a:pt x="12" y="28"/>
                      </a:lnTo>
                      <a:lnTo>
                        <a:pt x="14" y="39"/>
                      </a:lnTo>
                      <a:lnTo>
                        <a:pt x="18" y="27"/>
                      </a:lnTo>
                      <a:lnTo>
                        <a:pt x="22" y="35"/>
                      </a:lnTo>
                      <a:lnTo>
                        <a:pt x="23" y="27"/>
                      </a:lnTo>
                      <a:lnTo>
                        <a:pt x="30" y="32"/>
                      </a:lnTo>
                      <a:lnTo>
                        <a:pt x="28" y="24"/>
                      </a:lnTo>
                      <a:lnTo>
                        <a:pt x="36" y="24"/>
                      </a:lnTo>
                      <a:lnTo>
                        <a:pt x="29" y="18"/>
                      </a:lnTo>
                      <a:lnTo>
                        <a:pt x="35" y="14"/>
                      </a:lnTo>
                      <a:lnTo>
                        <a:pt x="28" y="13"/>
                      </a:lnTo>
                      <a:lnTo>
                        <a:pt x="30" y="9"/>
                      </a:lnTo>
                      <a:lnTo>
                        <a:pt x="23" y="10"/>
                      </a:lnTo>
                      <a:lnTo>
                        <a:pt x="23" y="0"/>
                      </a:lnTo>
                      <a:lnTo>
                        <a:pt x="18" y="11"/>
                      </a:lnTo>
                      <a:close/>
                    </a:path>
                  </a:pathLst>
                </a:custGeom>
                <a:solidFill>
                  <a:srgbClr val="FFE900"/>
                </a:solidFill>
                <a:ln w="9525">
                  <a:noFill/>
                  <a:round/>
                  <a:headEnd/>
                  <a:tailEnd/>
                </a:ln>
              </p:spPr>
              <p:txBody>
                <a:bodyPr/>
                <a:lstStyle/>
                <a:p>
                  <a:endParaRPr lang="en-US"/>
                </a:p>
              </p:txBody>
            </p:sp>
            <p:sp>
              <p:nvSpPr>
                <p:cNvPr id="2514" name="Freeform 223"/>
                <p:cNvSpPr>
                  <a:spLocks noChangeAspect="1"/>
                </p:cNvSpPr>
                <p:nvPr/>
              </p:nvSpPr>
              <p:spPr bwMode="auto">
                <a:xfrm>
                  <a:off x="3888" y="659"/>
                  <a:ext cx="16" cy="18"/>
                </a:xfrm>
                <a:custGeom>
                  <a:avLst/>
                  <a:gdLst>
                    <a:gd name="T0" fmla="*/ 1 w 34"/>
                    <a:gd name="T1" fmla="*/ 1 h 36"/>
                    <a:gd name="T2" fmla="*/ 0 w 34"/>
                    <a:gd name="T3" fmla="*/ 1 h 36"/>
                    <a:gd name="T4" fmla="*/ 0 w 34"/>
                    <a:gd name="T5" fmla="*/ 1 h 36"/>
                    <a:gd name="T6" fmla="*/ 0 w 34"/>
                    <a:gd name="T7" fmla="*/ 1 h 36"/>
                    <a:gd name="T8" fmla="*/ 0 w 34"/>
                    <a:gd name="T9" fmla="*/ 1 h 36"/>
                    <a:gd name="T10" fmla="*/ 0 w 34"/>
                    <a:gd name="T11" fmla="*/ 1 h 36"/>
                    <a:gd name="T12" fmla="*/ 0 w 34"/>
                    <a:gd name="T13" fmla="*/ 1 h 36"/>
                    <a:gd name="T14" fmla="*/ 0 w 34"/>
                    <a:gd name="T15" fmla="*/ 1 h 36"/>
                    <a:gd name="T16" fmla="*/ 0 w 34"/>
                    <a:gd name="T17" fmla="*/ 1 h 36"/>
                    <a:gd name="T18" fmla="*/ 0 w 34"/>
                    <a:gd name="T19" fmla="*/ 1 h 36"/>
                    <a:gd name="T20" fmla="*/ 0 w 34"/>
                    <a:gd name="T21" fmla="*/ 1 h 36"/>
                    <a:gd name="T22" fmla="*/ 0 w 34"/>
                    <a:gd name="T23" fmla="*/ 2 h 36"/>
                    <a:gd name="T24" fmla="*/ 1 w 34"/>
                    <a:gd name="T25" fmla="*/ 1 h 36"/>
                    <a:gd name="T26" fmla="*/ 1 w 34"/>
                    <a:gd name="T27" fmla="*/ 2 h 36"/>
                    <a:gd name="T28" fmla="*/ 1 w 34"/>
                    <a:gd name="T29" fmla="*/ 1 h 36"/>
                    <a:gd name="T30" fmla="*/ 1 w 34"/>
                    <a:gd name="T31" fmla="*/ 1 h 36"/>
                    <a:gd name="T32" fmla="*/ 1 w 34"/>
                    <a:gd name="T33" fmla="*/ 1 h 36"/>
                    <a:gd name="T34" fmla="*/ 2 w 34"/>
                    <a:gd name="T35" fmla="*/ 1 h 36"/>
                    <a:gd name="T36" fmla="*/ 1 w 34"/>
                    <a:gd name="T37" fmla="*/ 1 h 36"/>
                    <a:gd name="T38" fmla="*/ 1 w 34"/>
                    <a:gd name="T39" fmla="*/ 1 h 36"/>
                    <a:gd name="T40" fmla="*/ 1 w 34"/>
                    <a:gd name="T41" fmla="*/ 1 h 36"/>
                    <a:gd name="T42" fmla="*/ 1 w 34"/>
                    <a:gd name="T43" fmla="*/ 1 h 36"/>
                    <a:gd name="T44" fmla="*/ 1 w 34"/>
                    <a:gd name="T45" fmla="*/ 1 h 36"/>
                    <a:gd name="T46" fmla="*/ 1 w 34"/>
                    <a:gd name="T47" fmla="*/ 0 h 36"/>
                    <a:gd name="T48" fmla="*/ 1 w 34"/>
                    <a:gd name="T49" fmla="*/ 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36"/>
                    <a:gd name="T77" fmla="*/ 34 w 34"/>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36">
                      <a:moveTo>
                        <a:pt x="17" y="9"/>
                      </a:moveTo>
                      <a:lnTo>
                        <a:pt x="13" y="4"/>
                      </a:lnTo>
                      <a:lnTo>
                        <a:pt x="11" y="9"/>
                      </a:lnTo>
                      <a:lnTo>
                        <a:pt x="0" y="4"/>
                      </a:lnTo>
                      <a:lnTo>
                        <a:pt x="7" y="12"/>
                      </a:lnTo>
                      <a:lnTo>
                        <a:pt x="0" y="14"/>
                      </a:lnTo>
                      <a:lnTo>
                        <a:pt x="6" y="19"/>
                      </a:lnTo>
                      <a:lnTo>
                        <a:pt x="0" y="23"/>
                      </a:lnTo>
                      <a:lnTo>
                        <a:pt x="9" y="23"/>
                      </a:lnTo>
                      <a:lnTo>
                        <a:pt x="7" y="29"/>
                      </a:lnTo>
                      <a:lnTo>
                        <a:pt x="11" y="26"/>
                      </a:lnTo>
                      <a:lnTo>
                        <a:pt x="13" y="36"/>
                      </a:lnTo>
                      <a:lnTo>
                        <a:pt x="17" y="25"/>
                      </a:lnTo>
                      <a:lnTo>
                        <a:pt x="21" y="33"/>
                      </a:lnTo>
                      <a:lnTo>
                        <a:pt x="21" y="23"/>
                      </a:lnTo>
                      <a:lnTo>
                        <a:pt x="28" y="30"/>
                      </a:lnTo>
                      <a:lnTo>
                        <a:pt x="27" y="21"/>
                      </a:lnTo>
                      <a:lnTo>
                        <a:pt x="34" y="22"/>
                      </a:lnTo>
                      <a:lnTo>
                        <a:pt x="27" y="18"/>
                      </a:lnTo>
                      <a:lnTo>
                        <a:pt x="32" y="14"/>
                      </a:lnTo>
                      <a:lnTo>
                        <a:pt x="25" y="12"/>
                      </a:lnTo>
                      <a:lnTo>
                        <a:pt x="28" y="7"/>
                      </a:lnTo>
                      <a:lnTo>
                        <a:pt x="22" y="8"/>
                      </a:lnTo>
                      <a:lnTo>
                        <a:pt x="22" y="0"/>
                      </a:lnTo>
                      <a:lnTo>
                        <a:pt x="17" y="9"/>
                      </a:lnTo>
                      <a:close/>
                    </a:path>
                  </a:pathLst>
                </a:custGeom>
                <a:solidFill>
                  <a:srgbClr val="FFEC00"/>
                </a:solidFill>
                <a:ln w="9525">
                  <a:noFill/>
                  <a:round/>
                  <a:headEnd/>
                  <a:tailEnd/>
                </a:ln>
              </p:spPr>
              <p:txBody>
                <a:bodyPr/>
                <a:lstStyle/>
                <a:p>
                  <a:endParaRPr lang="en-US"/>
                </a:p>
              </p:txBody>
            </p:sp>
            <p:sp>
              <p:nvSpPr>
                <p:cNvPr id="2515" name="Freeform 224"/>
                <p:cNvSpPr>
                  <a:spLocks noChangeAspect="1"/>
                </p:cNvSpPr>
                <p:nvPr/>
              </p:nvSpPr>
              <p:spPr bwMode="auto">
                <a:xfrm>
                  <a:off x="3888" y="660"/>
                  <a:ext cx="16" cy="17"/>
                </a:xfrm>
                <a:custGeom>
                  <a:avLst/>
                  <a:gdLst>
                    <a:gd name="T0" fmla="*/ 1 w 30"/>
                    <a:gd name="T1" fmla="*/ 1 h 33"/>
                    <a:gd name="T2" fmla="*/ 1 w 30"/>
                    <a:gd name="T3" fmla="*/ 1 h 33"/>
                    <a:gd name="T4" fmla="*/ 1 w 30"/>
                    <a:gd name="T5" fmla="*/ 1 h 33"/>
                    <a:gd name="T6" fmla="*/ 0 w 30"/>
                    <a:gd name="T7" fmla="*/ 1 h 33"/>
                    <a:gd name="T8" fmla="*/ 1 w 30"/>
                    <a:gd name="T9" fmla="*/ 1 h 33"/>
                    <a:gd name="T10" fmla="*/ 0 w 30"/>
                    <a:gd name="T11" fmla="*/ 1 h 33"/>
                    <a:gd name="T12" fmla="*/ 1 w 30"/>
                    <a:gd name="T13" fmla="*/ 2 h 33"/>
                    <a:gd name="T14" fmla="*/ 0 w 30"/>
                    <a:gd name="T15" fmla="*/ 2 h 33"/>
                    <a:gd name="T16" fmla="*/ 1 w 30"/>
                    <a:gd name="T17" fmla="*/ 2 h 33"/>
                    <a:gd name="T18" fmla="*/ 1 w 30"/>
                    <a:gd name="T19" fmla="*/ 2 h 33"/>
                    <a:gd name="T20" fmla="*/ 1 w 30"/>
                    <a:gd name="T21" fmla="*/ 2 h 33"/>
                    <a:gd name="T22" fmla="*/ 1 w 30"/>
                    <a:gd name="T23" fmla="*/ 3 h 33"/>
                    <a:gd name="T24" fmla="*/ 1 w 30"/>
                    <a:gd name="T25" fmla="*/ 2 h 33"/>
                    <a:gd name="T26" fmla="*/ 2 w 30"/>
                    <a:gd name="T27" fmla="*/ 2 h 33"/>
                    <a:gd name="T28" fmla="*/ 2 w 30"/>
                    <a:gd name="T29" fmla="*/ 2 h 33"/>
                    <a:gd name="T30" fmla="*/ 2 w 30"/>
                    <a:gd name="T31" fmla="*/ 2 h 33"/>
                    <a:gd name="T32" fmla="*/ 2 w 30"/>
                    <a:gd name="T33" fmla="*/ 2 h 33"/>
                    <a:gd name="T34" fmla="*/ 3 w 30"/>
                    <a:gd name="T35" fmla="*/ 2 h 33"/>
                    <a:gd name="T36" fmla="*/ 2 w 30"/>
                    <a:gd name="T37" fmla="*/ 2 h 33"/>
                    <a:gd name="T38" fmla="*/ 2 w 30"/>
                    <a:gd name="T39" fmla="*/ 1 h 33"/>
                    <a:gd name="T40" fmla="*/ 2 w 30"/>
                    <a:gd name="T41" fmla="*/ 1 h 33"/>
                    <a:gd name="T42" fmla="*/ 2 w 30"/>
                    <a:gd name="T43" fmla="*/ 1 h 33"/>
                    <a:gd name="T44" fmla="*/ 2 w 30"/>
                    <a:gd name="T45" fmla="*/ 1 h 33"/>
                    <a:gd name="T46" fmla="*/ 2 w 30"/>
                    <a:gd name="T47" fmla="*/ 0 h 33"/>
                    <a:gd name="T48" fmla="*/ 1 w 30"/>
                    <a:gd name="T49" fmla="*/ 1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33"/>
                    <a:gd name="T77" fmla="*/ 30 w 30"/>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33">
                      <a:moveTo>
                        <a:pt x="15" y="8"/>
                      </a:moveTo>
                      <a:lnTo>
                        <a:pt x="11" y="3"/>
                      </a:lnTo>
                      <a:lnTo>
                        <a:pt x="9" y="10"/>
                      </a:lnTo>
                      <a:lnTo>
                        <a:pt x="0" y="3"/>
                      </a:lnTo>
                      <a:lnTo>
                        <a:pt x="7" y="11"/>
                      </a:lnTo>
                      <a:lnTo>
                        <a:pt x="0" y="14"/>
                      </a:lnTo>
                      <a:lnTo>
                        <a:pt x="5" y="18"/>
                      </a:lnTo>
                      <a:lnTo>
                        <a:pt x="0" y="22"/>
                      </a:lnTo>
                      <a:lnTo>
                        <a:pt x="8" y="21"/>
                      </a:lnTo>
                      <a:lnTo>
                        <a:pt x="7" y="26"/>
                      </a:lnTo>
                      <a:lnTo>
                        <a:pt x="11" y="24"/>
                      </a:lnTo>
                      <a:lnTo>
                        <a:pt x="12" y="33"/>
                      </a:lnTo>
                      <a:lnTo>
                        <a:pt x="15" y="22"/>
                      </a:lnTo>
                      <a:lnTo>
                        <a:pt x="18" y="31"/>
                      </a:lnTo>
                      <a:lnTo>
                        <a:pt x="19" y="22"/>
                      </a:lnTo>
                      <a:lnTo>
                        <a:pt x="25" y="28"/>
                      </a:lnTo>
                      <a:lnTo>
                        <a:pt x="23" y="20"/>
                      </a:lnTo>
                      <a:lnTo>
                        <a:pt x="30" y="21"/>
                      </a:lnTo>
                      <a:lnTo>
                        <a:pt x="25" y="17"/>
                      </a:lnTo>
                      <a:lnTo>
                        <a:pt x="29" y="13"/>
                      </a:lnTo>
                      <a:lnTo>
                        <a:pt x="23" y="11"/>
                      </a:lnTo>
                      <a:lnTo>
                        <a:pt x="26" y="7"/>
                      </a:lnTo>
                      <a:lnTo>
                        <a:pt x="19" y="8"/>
                      </a:lnTo>
                      <a:lnTo>
                        <a:pt x="20" y="0"/>
                      </a:lnTo>
                      <a:lnTo>
                        <a:pt x="15" y="8"/>
                      </a:lnTo>
                      <a:close/>
                    </a:path>
                  </a:pathLst>
                </a:custGeom>
                <a:solidFill>
                  <a:srgbClr val="FFEE00"/>
                </a:solidFill>
                <a:ln w="9525">
                  <a:noFill/>
                  <a:round/>
                  <a:headEnd/>
                  <a:tailEnd/>
                </a:ln>
              </p:spPr>
              <p:txBody>
                <a:bodyPr/>
                <a:lstStyle/>
                <a:p>
                  <a:endParaRPr lang="en-US"/>
                </a:p>
              </p:txBody>
            </p:sp>
            <p:sp>
              <p:nvSpPr>
                <p:cNvPr id="2516" name="Freeform 225"/>
                <p:cNvSpPr>
                  <a:spLocks noChangeAspect="1"/>
                </p:cNvSpPr>
                <p:nvPr/>
              </p:nvSpPr>
              <p:spPr bwMode="auto">
                <a:xfrm>
                  <a:off x="3889" y="661"/>
                  <a:ext cx="14" cy="15"/>
                </a:xfrm>
                <a:custGeom>
                  <a:avLst/>
                  <a:gdLst>
                    <a:gd name="T0" fmla="*/ 1 w 28"/>
                    <a:gd name="T1" fmla="*/ 1 h 30"/>
                    <a:gd name="T2" fmla="*/ 1 w 28"/>
                    <a:gd name="T3" fmla="*/ 1 h 30"/>
                    <a:gd name="T4" fmla="*/ 1 w 28"/>
                    <a:gd name="T5" fmla="*/ 1 h 30"/>
                    <a:gd name="T6" fmla="*/ 0 w 28"/>
                    <a:gd name="T7" fmla="*/ 1 h 30"/>
                    <a:gd name="T8" fmla="*/ 1 w 28"/>
                    <a:gd name="T9" fmla="*/ 1 h 30"/>
                    <a:gd name="T10" fmla="*/ 0 w 28"/>
                    <a:gd name="T11" fmla="*/ 1 h 30"/>
                    <a:gd name="T12" fmla="*/ 1 w 28"/>
                    <a:gd name="T13" fmla="*/ 1 h 30"/>
                    <a:gd name="T14" fmla="*/ 0 w 28"/>
                    <a:gd name="T15" fmla="*/ 2 h 30"/>
                    <a:gd name="T16" fmla="*/ 1 w 28"/>
                    <a:gd name="T17" fmla="*/ 2 h 30"/>
                    <a:gd name="T18" fmla="*/ 1 w 28"/>
                    <a:gd name="T19" fmla="*/ 2 h 30"/>
                    <a:gd name="T20" fmla="*/ 1 w 28"/>
                    <a:gd name="T21" fmla="*/ 2 h 30"/>
                    <a:gd name="T22" fmla="*/ 1 w 28"/>
                    <a:gd name="T23" fmla="*/ 2 h 30"/>
                    <a:gd name="T24" fmla="*/ 1 w 28"/>
                    <a:gd name="T25" fmla="*/ 2 h 30"/>
                    <a:gd name="T26" fmla="*/ 2 w 28"/>
                    <a:gd name="T27" fmla="*/ 2 h 30"/>
                    <a:gd name="T28" fmla="*/ 2 w 28"/>
                    <a:gd name="T29" fmla="*/ 2 h 30"/>
                    <a:gd name="T30" fmla="*/ 2 w 28"/>
                    <a:gd name="T31" fmla="*/ 2 h 30"/>
                    <a:gd name="T32" fmla="*/ 2 w 28"/>
                    <a:gd name="T33" fmla="*/ 2 h 30"/>
                    <a:gd name="T34" fmla="*/ 2 w 28"/>
                    <a:gd name="T35" fmla="*/ 2 h 30"/>
                    <a:gd name="T36" fmla="*/ 2 w 28"/>
                    <a:gd name="T37" fmla="*/ 1 h 30"/>
                    <a:gd name="T38" fmla="*/ 2 w 28"/>
                    <a:gd name="T39" fmla="*/ 1 h 30"/>
                    <a:gd name="T40" fmla="*/ 2 w 28"/>
                    <a:gd name="T41" fmla="*/ 1 h 30"/>
                    <a:gd name="T42" fmla="*/ 2 w 28"/>
                    <a:gd name="T43" fmla="*/ 1 h 30"/>
                    <a:gd name="T44" fmla="*/ 2 w 28"/>
                    <a:gd name="T45" fmla="*/ 1 h 30"/>
                    <a:gd name="T46" fmla="*/ 2 w 28"/>
                    <a:gd name="T47" fmla="*/ 0 h 30"/>
                    <a:gd name="T48" fmla="*/ 1 w 28"/>
                    <a:gd name="T49" fmla="*/ 1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30"/>
                    <a:gd name="T77" fmla="*/ 28 w 28"/>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30">
                      <a:moveTo>
                        <a:pt x="14" y="8"/>
                      </a:moveTo>
                      <a:lnTo>
                        <a:pt x="11" y="2"/>
                      </a:lnTo>
                      <a:lnTo>
                        <a:pt x="10" y="8"/>
                      </a:lnTo>
                      <a:lnTo>
                        <a:pt x="0" y="2"/>
                      </a:lnTo>
                      <a:lnTo>
                        <a:pt x="6" y="11"/>
                      </a:lnTo>
                      <a:lnTo>
                        <a:pt x="0" y="12"/>
                      </a:lnTo>
                      <a:lnTo>
                        <a:pt x="6" y="16"/>
                      </a:lnTo>
                      <a:lnTo>
                        <a:pt x="0" y="20"/>
                      </a:lnTo>
                      <a:lnTo>
                        <a:pt x="7" y="19"/>
                      </a:lnTo>
                      <a:lnTo>
                        <a:pt x="6" y="24"/>
                      </a:lnTo>
                      <a:lnTo>
                        <a:pt x="10" y="22"/>
                      </a:lnTo>
                      <a:lnTo>
                        <a:pt x="11" y="30"/>
                      </a:lnTo>
                      <a:lnTo>
                        <a:pt x="14" y="20"/>
                      </a:lnTo>
                      <a:lnTo>
                        <a:pt x="17" y="27"/>
                      </a:lnTo>
                      <a:lnTo>
                        <a:pt x="18" y="20"/>
                      </a:lnTo>
                      <a:lnTo>
                        <a:pt x="24" y="24"/>
                      </a:lnTo>
                      <a:lnTo>
                        <a:pt x="21" y="18"/>
                      </a:lnTo>
                      <a:lnTo>
                        <a:pt x="28" y="18"/>
                      </a:lnTo>
                      <a:lnTo>
                        <a:pt x="22" y="15"/>
                      </a:lnTo>
                      <a:lnTo>
                        <a:pt x="26" y="11"/>
                      </a:lnTo>
                      <a:lnTo>
                        <a:pt x="21" y="9"/>
                      </a:lnTo>
                      <a:lnTo>
                        <a:pt x="24" y="5"/>
                      </a:lnTo>
                      <a:lnTo>
                        <a:pt x="18" y="6"/>
                      </a:lnTo>
                      <a:lnTo>
                        <a:pt x="18" y="0"/>
                      </a:lnTo>
                      <a:lnTo>
                        <a:pt x="14" y="8"/>
                      </a:lnTo>
                      <a:close/>
                    </a:path>
                  </a:pathLst>
                </a:custGeom>
                <a:solidFill>
                  <a:srgbClr val="FFF100"/>
                </a:solidFill>
                <a:ln w="9525">
                  <a:noFill/>
                  <a:round/>
                  <a:headEnd/>
                  <a:tailEnd/>
                </a:ln>
              </p:spPr>
              <p:txBody>
                <a:bodyPr/>
                <a:lstStyle/>
                <a:p>
                  <a:endParaRPr lang="en-US"/>
                </a:p>
              </p:txBody>
            </p:sp>
            <p:sp>
              <p:nvSpPr>
                <p:cNvPr id="2517" name="Freeform 226"/>
                <p:cNvSpPr>
                  <a:spLocks noChangeAspect="1"/>
                </p:cNvSpPr>
                <p:nvPr/>
              </p:nvSpPr>
              <p:spPr bwMode="auto">
                <a:xfrm>
                  <a:off x="3890" y="661"/>
                  <a:ext cx="13" cy="14"/>
                </a:xfrm>
                <a:custGeom>
                  <a:avLst/>
                  <a:gdLst>
                    <a:gd name="T0" fmla="*/ 1 w 26"/>
                    <a:gd name="T1" fmla="*/ 1 h 28"/>
                    <a:gd name="T2" fmla="*/ 1 w 26"/>
                    <a:gd name="T3" fmla="*/ 1 h 28"/>
                    <a:gd name="T4" fmla="*/ 1 w 26"/>
                    <a:gd name="T5" fmla="*/ 1 h 28"/>
                    <a:gd name="T6" fmla="*/ 0 w 26"/>
                    <a:gd name="T7" fmla="*/ 1 h 28"/>
                    <a:gd name="T8" fmla="*/ 1 w 26"/>
                    <a:gd name="T9" fmla="*/ 1 h 28"/>
                    <a:gd name="T10" fmla="*/ 0 w 26"/>
                    <a:gd name="T11" fmla="*/ 1 h 28"/>
                    <a:gd name="T12" fmla="*/ 1 w 26"/>
                    <a:gd name="T13" fmla="*/ 1 h 28"/>
                    <a:gd name="T14" fmla="*/ 0 w 26"/>
                    <a:gd name="T15" fmla="*/ 2 h 28"/>
                    <a:gd name="T16" fmla="*/ 1 w 26"/>
                    <a:gd name="T17" fmla="*/ 2 h 28"/>
                    <a:gd name="T18" fmla="*/ 1 w 26"/>
                    <a:gd name="T19" fmla="*/ 2 h 28"/>
                    <a:gd name="T20" fmla="*/ 1 w 26"/>
                    <a:gd name="T21" fmla="*/ 2 h 28"/>
                    <a:gd name="T22" fmla="*/ 1 w 26"/>
                    <a:gd name="T23" fmla="*/ 2 h 28"/>
                    <a:gd name="T24" fmla="*/ 1 w 26"/>
                    <a:gd name="T25" fmla="*/ 2 h 28"/>
                    <a:gd name="T26" fmla="*/ 1 w 26"/>
                    <a:gd name="T27" fmla="*/ 2 h 28"/>
                    <a:gd name="T28" fmla="*/ 1 w 26"/>
                    <a:gd name="T29" fmla="*/ 2 h 28"/>
                    <a:gd name="T30" fmla="*/ 2 w 26"/>
                    <a:gd name="T31" fmla="*/ 2 h 28"/>
                    <a:gd name="T32" fmla="*/ 2 w 26"/>
                    <a:gd name="T33" fmla="*/ 2 h 28"/>
                    <a:gd name="T34" fmla="*/ 2 w 26"/>
                    <a:gd name="T35" fmla="*/ 2 h 28"/>
                    <a:gd name="T36" fmla="*/ 2 w 26"/>
                    <a:gd name="T37" fmla="*/ 1 h 28"/>
                    <a:gd name="T38" fmla="*/ 2 w 26"/>
                    <a:gd name="T39" fmla="*/ 1 h 28"/>
                    <a:gd name="T40" fmla="*/ 2 w 26"/>
                    <a:gd name="T41" fmla="*/ 1 h 28"/>
                    <a:gd name="T42" fmla="*/ 2 w 26"/>
                    <a:gd name="T43" fmla="*/ 1 h 28"/>
                    <a:gd name="T44" fmla="*/ 1 w 26"/>
                    <a:gd name="T45" fmla="*/ 1 h 28"/>
                    <a:gd name="T46" fmla="*/ 2 w 26"/>
                    <a:gd name="T47" fmla="*/ 0 h 28"/>
                    <a:gd name="T48" fmla="*/ 1 w 26"/>
                    <a:gd name="T49" fmla="*/ 1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28"/>
                    <a:gd name="T77" fmla="*/ 26 w 2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28">
                      <a:moveTo>
                        <a:pt x="12" y="7"/>
                      </a:moveTo>
                      <a:lnTo>
                        <a:pt x="9" y="3"/>
                      </a:lnTo>
                      <a:lnTo>
                        <a:pt x="8" y="8"/>
                      </a:lnTo>
                      <a:lnTo>
                        <a:pt x="0" y="3"/>
                      </a:lnTo>
                      <a:lnTo>
                        <a:pt x="5" y="10"/>
                      </a:lnTo>
                      <a:lnTo>
                        <a:pt x="0" y="11"/>
                      </a:lnTo>
                      <a:lnTo>
                        <a:pt x="4" y="15"/>
                      </a:lnTo>
                      <a:lnTo>
                        <a:pt x="0" y="18"/>
                      </a:lnTo>
                      <a:lnTo>
                        <a:pt x="6" y="18"/>
                      </a:lnTo>
                      <a:lnTo>
                        <a:pt x="5" y="22"/>
                      </a:lnTo>
                      <a:lnTo>
                        <a:pt x="9" y="19"/>
                      </a:lnTo>
                      <a:lnTo>
                        <a:pt x="9" y="28"/>
                      </a:lnTo>
                      <a:lnTo>
                        <a:pt x="12" y="19"/>
                      </a:lnTo>
                      <a:lnTo>
                        <a:pt x="16" y="25"/>
                      </a:lnTo>
                      <a:lnTo>
                        <a:pt x="16" y="18"/>
                      </a:lnTo>
                      <a:lnTo>
                        <a:pt x="22" y="23"/>
                      </a:lnTo>
                      <a:lnTo>
                        <a:pt x="20" y="17"/>
                      </a:lnTo>
                      <a:lnTo>
                        <a:pt x="26" y="17"/>
                      </a:lnTo>
                      <a:lnTo>
                        <a:pt x="20" y="14"/>
                      </a:lnTo>
                      <a:lnTo>
                        <a:pt x="24" y="10"/>
                      </a:lnTo>
                      <a:lnTo>
                        <a:pt x="19" y="10"/>
                      </a:lnTo>
                      <a:lnTo>
                        <a:pt x="22" y="5"/>
                      </a:lnTo>
                      <a:lnTo>
                        <a:pt x="16" y="7"/>
                      </a:lnTo>
                      <a:lnTo>
                        <a:pt x="17" y="0"/>
                      </a:lnTo>
                      <a:lnTo>
                        <a:pt x="12" y="7"/>
                      </a:lnTo>
                      <a:close/>
                    </a:path>
                  </a:pathLst>
                </a:custGeom>
                <a:solidFill>
                  <a:srgbClr val="FFF300"/>
                </a:solidFill>
                <a:ln w="9525">
                  <a:noFill/>
                  <a:round/>
                  <a:headEnd/>
                  <a:tailEnd/>
                </a:ln>
              </p:spPr>
              <p:txBody>
                <a:bodyPr/>
                <a:lstStyle/>
                <a:p>
                  <a:endParaRPr lang="en-US"/>
                </a:p>
              </p:txBody>
            </p:sp>
            <p:sp>
              <p:nvSpPr>
                <p:cNvPr id="2518" name="Freeform 227"/>
                <p:cNvSpPr>
                  <a:spLocks noChangeAspect="1"/>
                </p:cNvSpPr>
                <p:nvPr/>
              </p:nvSpPr>
              <p:spPr bwMode="auto">
                <a:xfrm>
                  <a:off x="3890" y="662"/>
                  <a:ext cx="12" cy="13"/>
                </a:xfrm>
                <a:custGeom>
                  <a:avLst/>
                  <a:gdLst>
                    <a:gd name="T0" fmla="*/ 1 w 23"/>
                    <a:gd name="T1" fmla="*/ 1 h 25"/>
                    <a:gd name="T2" fmla="*/ 1 w 23"/>
                    <a:gd name="T3" fmla="*/ 1 h 25"/>
                    <a:gd name="T4" fmla="*/ 1 w 23"/>
                    <a:gd name="T5" fmla="*/ 1 h 25"/>
                    <a:gd name="T6" fmla="*/ 0 w 23"/>
                    <a:gd name="T7" fmla="*/ 1 h 25"/>
                    <a:gd name="T8" fmla="*/ 1 w 23"/>
                    <a:gd name="T9" fmla="*/ 1 h 25"/>
                    <a:gd name="T10" fmla="*/ 0 w 23"/>
                    <a:gd name="T11" fmla="*/ 1 h 25"/>
                    <a:gd name="T12" fmla="*/ 1 w 23"/>
                    <a:gd name="T13" fmla="*/ 1 h 25"/>
                    <a:gd name="T14" fmla="*/ 0 w 23"/>
                    <a:gd name="T15" fmla="*/ 2 h 25"/>
                    <a:gd name="T16" fmla="*/ 1 w 23"/>
                    <a:gd name="T17" fmla="*/ 2 h 25"/>
                    <a:gd name="T18" fmla="*/ 1 w 23"/>
                    <a:gd name="T19" fmla="*/ 2 h 25"/>
                    <a:gd name="T20" fmla="*/ 1 w 23"/>
                    <a:gd name="T21" fmla="*/ 2 h 25"/>
                    <a:gd name="T22" fmla="*/ 1 w 23"/>
                    <a:gd name="T23" fmla="*/ 2 h 25"/>
                    <a:gd name="T24" fmla="*/ 1 w 23"/>
                    <a:gd name="T25" fmla="*/ 2 h 25"/>
                    <a:gd name="T26" fmla="*/ 1 w 23"/>
                    <a:gd name="T27" fmla="*/ 2 h 25"/>
                    <a:gd name="T28" fmla="*/ 1 w 23"/>
                    <a:gd name="T29" fmla="*/ 2 h 25"/>
                    <a:gd name="T30" fmla="*/ 2 w 23"/>
                    <a:gd name="T31" fmla="*/ 2 h 25"/>
                    <a:gd name="T32" fmla="*/ 2 w 23"/>
                    <a:gd name="T33" fmla="*/ 1 h 25"/>
                    <a:gd name="T34" fmla="*/ 2 w 23"/>
                    <a:gd name="T35" fmla="*/ 1 h 25"/>
                    <a:gd name="T36" fmla="*/ 2 w 23"/>
                    <a:gd name="T37" fmla="*/ 1 h 25"/>
                    <a:gd name="T38" fmla="*/ 2 w 23"/>
                    <a:gd name="T39" fmla="*/ 1 h 25"/>
                    <a:gd name="T40" fmla="*/ 2 w 23"/>
                    <a:gd name="T41" fmla="*/ 1 h 25"/>
                    <a:gd name="T42" fmla="*/ 2 w 23"/>
                    <a:gd name="T43" fmla="*/ 1 h 25"/>
                    <a:gd name="T44" fmla="*/ 1 w 23"/>
                    <a:gd name="T45" fmla="*/ 1 h 25"/>
                    <a:gd name="T46" fmla="*/ 1 w 23"/>
                    <a:gd name="T47" fmla="*/ 0 h 25"/>
                    <a:gd name="T48" fmla="*/ 1 w 23"/>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
                    <a:gd name="T76" fmla="*/ 0 h 25"/>
                    <a:gd name="T77" fmla="*/ 23 w 23"/>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 h="25">
                      <a:moveTo>
                        <a:pt x="11" y="7"/>
                      </a:moveTo>
                      <a:lnTo>
                        <a:pt x="8" y="3"/>
                      </a:lnTo>
                      <a:lnTo>
                        <a:pt x="8" y="7"/>
                      </a:lnTo>
                      <a:lnTo>
                        <a:pt x="0" y="3"/>
                      </a:lnTo>
                      <a:lnTo>
                        <a:pt x="5" y="9"/>
                      </a:lnTo>
                      <a:lnTo>
                        <a:pt x="0" y="10"/>
                      </a:lnTo>
                      <a:lnTo>
                        <a:pt x="4" y="14"/>
                      </a:lnTo>
                      <a:lnTo>
                        <a:pt x="0" y="17"/>
                      </a:lnTo>
                      <a:lnTo>
                        <a:pt x="5" y="17"/>
                      </a:lnTo>
                      <a:lnTo>
                        <a:pt x="5" y="21"/>
                      </a:lnTo>
                      <a:lnTo>
                        <a:pt x="8" y="18"/>
                      </a:lnTo>
                      <a:lnTo>
                        <a:pt x="10" y="25"/>
                      </a:lnTo>
                      <a:lnTo>
                        <a:pt x="11" y="17"/>
                      </a:lnTo>
                      <a:lnTo>
                        <a:pt x="14" y="22"/>
                      </a:lnTo>
                      <a:lnTo>
                        <a:pt x="15" y="17"/>
                      </a:lnTo>
                      <a:lnTo>
                        <a:pt x="19" y="21"/>
                      </a:lnTo>
                      <a:lnTo>
                        <a:pt x="18" y="16"/>
                      </a:lnTo>
                      <a:lnTo>
                        <a:pt x="23" y="16"/>
                      </a:lnTo>
                      <a:lnTo>
                        <a:pt x="19" y="13"/>
                      </a:lnTo>
                      <a:lnTo>
                        <a:pt x="22" y="10"/>
                      </a:lnTo>
                      <a:lnTo>
                        <a:pt x="18" y="9"/>
                      </a:lnTo>
                      <a:lnTo>
                        <a:pt x="19" y="6"/>
                      </a:lnTo>
                      <a:lnTo>
                        <a:pt x="15" y="6"/>
                      </a:lnTo>
                      <a:lnTo>
                        <a:pt x="15" y="0"/>
                      </a:lnTo>
                      <a:lnTo>
                        <a:pt x="11" y="7"/>
                      </a:lnTo>
                      <a:close/>
                    </a:path>
                  </a:pathLst>
                </a:custGeom>
                <a:solidFill>
                  <a:srgbClr val="FFF400"/>
                </a:solidFill>
                <a:ln w="9525">
                  <a:noFill/>
                  <a:round/>
                  <a:headEnd/>
                  <a:tailEnd/>
                </a:ln>
              </p:spPr>
              <p:txBody>
                <a:bodyPr/>
                <a:lstStyle/>
                <a:p>
                  <a:endParaRPr lang="en-US"/>
                </a:p>
              </p:txBody>
            </p:sp>
            <p:sp>
              <p:nvSpPr>
                <p:cNvPr id="2519" name="Freeform 228"/>
                <p:cNvSpPr>
                  <a:spLocks noChangeAspect="1"/>
                </p:cNvSpPr>
                <p:nvPr/>
              </p:nvSpPr>
              <p:spPr bwMode="auto">
                <a:xfrm>
                  <a:off x="3890" y="663"/>
                  <a:ext cx="12" cy="11"/>
                </a:xfrm>
                <a:custGeom>
                  <a:avLst/>
                  <a:gdLst>
                    <a:gd name="T0" fmla="*/ 1 w 22"/>
                    <a:gd name="T1" fmla="*/ 1 h 22"/>
                    <a:gd name="T2" fmla="*/ 1 w 22"/>
                    <a:gd name="T3" fmla="*/ 1 h 22"/>
                    <a:gd name="T4" fmla="*/ 1 w 22"/>
                    <a:gd name="T5" fmla="*/ 1 h 22"/>
                    <a:gd name="T6" fmla="*/ 0 w 22"/>
                    <a:gd name="T7" fmla="*/ 1 h 22"/>
                    <a:gd name="T8" fmla="*/ 1 w 22"/>
                    <a:gd name="T9" fmla="*/ 1 h 22"/>
                    <a:gd name="T10" fmla="*/ 0 w 22"/>
                    <a:gd name="T11" fmla="*/ 1 h 22"/>
                    <a:gd name="T12" fmla="*/ 1 w 22"/>
                    <a:gd name="T13" fmla="*/ 1 h 22"/>
                    <a:gd name="T14" fmla="*/ 0 w 22"/>
                    <a:gd name="T15" fmla="*/ 1 h 22"/>
                    <a:gd name="T16" fmla="*/ 1 w 22"/>
                    <a:gd name="T17" fmla="*/ 1 h 22"/>
                    <a:gd name="T18" fmla="*/ 1 w 22"/>
                    <a:gd name="T19" fmla="*/ 1 h 22"/>
                    <a:gd name="T20" fmla="*/ 1 w 22"/>
                    <a:gd name="T21" fmla="*/ 1 h 22"/>
                    <a:gd name="T22" fmla="*/ 1 w 22"/>
                    <a:gd name="T23" fmla="*/ 1 h 22"/>
                    <a:gd name="T24" fmla="*/ 1 w 22"/>
                    <a:gd name="T25" fmla="*/ 1 h 22"/>
                    <a:gd name="T26" fmla="*/ 1 w 22"/>
                    <a:gd name="T27" fmla="*/ 1 h 22"/>
                    <a:gd name="T28" fmla="*/ 1 w 22"/>
                    <a:gd name="T29" fmla="*/ 1 h 22"/>
                    <a:gd name="T30" fmla="*/ 2 w 22"/>
                    <a:gd name="T31" fmla="*/ 1 h 22"/>
                    <a:gd name="T32" fmla="*/ 2 w 22"/>
                    <a:gd name="T33" fmla="*/ 1 h 22"/>
                    <a:gd name="T34" fmla="*/ 2 w 22"/>
                    <a:gd name="T35" fmla="*/ 1 h 22"/>
                    <a:gd name="T36" fmla="*/ 2 w 22"/>
                    <a:gd name="T37" fmla="*/ 1 h 22"/>
                    <a:gd name="T38" fmla="*/ 2 w 22"/>
                    <a:gd name="T39" fmla="*/ 1 h 22"/>
                    <a:gd name="T40" fmla="*/ 2 w 22"/>
                    <a:gd name="T41" fmla="*/ 1 h 22"/>
                    <a:gd name="T42" fmla="*/ 2 w 22"/>
                    <a:gd name="T43" fmla="*/ 1 h 22"/>
                    <a:gd name="T44" fmla="*/ 1 w 22"/>
                    <a:gd name="T45" fmla="*/ 1 h 22"/>
                    <a:gd name="T46" fmla="*/ 1 w 22"/>
                    <a:gd name="T47" fmla="*/ 0 h 22"/>
                    <a:gd name="T48" fmla="*/ 1 w 22"/>
                    <a:gd name="T49" fmla="*/ 1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22"/>
                    <a:gd name="T77" fmla="*/ 22 w 22"/>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22">
                      <a:moveTo>
                        <a:pt x="11" y="5"/>
                      </a:moveTo>
                      <a:lnTo>
                        <a:pt x="8" y="2"/>
                      </a:lnTo>
                      <a:lnTo>
                        <a:pt x="7" y="7"/>
                      </a:lnTo>
                      <a:lnTo>
                        <a:pt x="0" y="2"/>
                      </a:lnTo>
                      <a:lnTo>
                        <a:pt x="4" y="8"/>
                      </a:lnTo>
                      <a:lnTo>
                        <a:pt x="0" y="8"/>
                      </a:lnTo>
                      <a:lnTo>
                        <a:pt x="4" y="12"/>
                      </a:lnTo>
                      <a:lnTo>
                        <a:pt x="0" y="15"/>
                      </a:lnTo>
                      <a:lnTo>
                        <a:pt x="5" y="14"/>
                      </a:lnTo>
                      <a:lnTo>
                        <a:pt x="4" y="18"/>
                      </a:lnTo>
                      <a:lnTo>
                        <a:pt x="8" y="15"/>
                      </a:lnTo>
                      <a:lnTo>
                        <a:pt x="8" y="22"/>
                      </a:lnTo>
                      <a:lnTo>
                        <a:pt x="11" y="15"/>
                      </a:lnTo>
                      <a:lnTo>
                        <a:pt x="14" y="20"/>
                      </a:lnTo>
                      <a:lnTo>
                        <a:pt x="14" y="15"/>
                      </a:lnTo>
                      <a:lnTo>
                        <a:pt x="18" y="18"/>
                      </a:lnTo>
                      <a:lnTo>
                        <a:pt x="16" y="12"/>
                      </a:lnTo>
                      <a:lnTo>
                        <a:pt x="22" y="14"/>
                      </a:lnTo>
                      <a:lnTo>
                        <a:pt x="18" y="11"/>
                      </a:lnTo>
                      <a:lnTo>
                        <a:pt x="22" y="8"/>
                      </a:lnTo>
                      <a:lnTo>
                        <a:pt x="16" y="7"/>
                      </a:lnTo>
                      <a:lnTo>
                        <a:pt x="19" y="4"/>
                      </a:lnTo>
                      <a:lnTo>
                        <a:pt x="14" y="5"/>
                      </a:lnTo>
                      <a:lnTo>
                        <a:pt x="15" y="0"/>
                      </a:lnTo>
                      <a:lnTo>
                        <a:pt x="11" y="5"/>
                      </a:lnTo>
                      <a:close/>
                    </a:path>
                  </a:pathLst>
                </a:custGeom>
                <a:solidFill>
                  <a:srgbClr val="FFF600"/>
                </a:solidFill>
                <a:ln w="9525">
                  <a:noFill/>
                  <a:round/>
                  <a:headEnd/>
                  <a:tailEnd/>
                </a:ln>
              </p:spPr>
              <p:txBody>
                <a:bodyPr/>
                <a:lstStyle/>
                <a:p>
                  <a:endParaRPr lang="en-US"/>
                </a:p>
              </p:txBody>
            </p:sp>
            <p:sp>
              <p:nvSpPr>
                <p:cNvPr id="2520" name="Freeform 229"/>
                <p:cNvSpPr>
                  <a:spLocks noChangeAspect="1"/>
                </p:cNvSpPr>
                <p:nvPr/>
              </p:nvSpPr>
              <p:spPr bwMode="auto">
                <a:xfrm>
                  <a:off x="3891" y="664"/>
                  <a:ext cx="10" cy="9"/>
                </a:xfrm>
                <a:custGeom>
                  <a:avLst/>
                  <a:gdLst>
                    <a:gd name="T0" fmla="*/ 1 w 20"/>
                    <a:gd name="T1" fmla="*/ 0 h 19"/>
                    <a:gd name="T2" fmla="*/ 1 w 20"/>
                    <a:gd name="T3" fmla="*/ 0 h 19"/>
                    <a:gd name="T4" fmla="*/ 1 w 20"/>
                    <a:gd name="T5" fmla="*/ 0 h 19"/>
                    <a:gd name="T6" fmla="*/ 0 w 20"/>
                    <a:gd name="T7" fmla="*/ 0 h 19"/>
                    <a:gd name="T8" fmla="*/ 1 w 20"/>
                    <a:gd name="T9" fmla="*/ 0 h 19"/>
                    <a:gd name="T10" fmla="*/ 0 w 20"/>
                    <a:gd name="T11" fmla="*/ 0 h 19"/>
                    <a:gd name="T12" fmla="*/ 1 w 20"/>
                    <a:gd name="T13" fmla="*/ 0 h 19"/>
                    <a:gd name="T14" fmla="*/ 0 w 20"/>
                    <a:gd name="T15" fmla="*/ 0 h 19"/>
                    <a:gd name="T16" fmla="*/ 1 w 20"/>
                    <a:gd name="T17" fmla="*/ 0 h 19"/>
                    <a:gd name="T18" fmla="*/ 1 w 20"/>
                    <a:gd name="T19" fmla="*/ 0 h 19"/>
                    <a:gd name="T20" fmla="*/ 1 w 20"/>
                    <a:gd name="T21" fmla="*/ 0 h 19"/>
                    <a:gd name="T22" fmla="*/ 1 w 20"/>
                    <a:gd name="T23" fmla="*/ 1 h 19"/>
                    <a:gd name="T24" fmla="*/ 1 w 20"/>
                    <a:gd name="T25" fmla="*/ 0 h 19"/>
                    <a:gd name="T26" fmla="*/ 1 w 20"/>
                    <a:gd name="T27" fmla="*/ 1 h 19"/>
                    <a:gd name="T28" fmla="*/ 1 w 20"/>
                    <a:gd name="T29" fmla="*/ 0 h 19"/>
                    <a:gd name="T30" fmla="*/ 1 w 20"/>
                    <a:gd name="T31" fmla="*/ 1 h 19"/>
                    <a:gd name="T32" fmla="*/ 1 w 20"/>
                    <a:gd name="T33" fmla="*/ 0 h 19"/>
                    <a:gd name="T34" fmla="*/ 1 w 20"/>
                    <a:gd name="T35" fmla="*/ 0 h 19"/>
                    <a:gd name="T36" fmla="*/ 1 w 20"/>
                    <a:gd name="T37" fmla="*/ 0 h 19"/>
                    <a:gd name="T38" fmla="*/ 1 w 20"/>
                    <a:gd name="T39" fmla="*/ 0 h 19"/>
                    <a:gd name="T40" fmla="*/ 1 w 20"/>
                    <a:gd name="T41" fmla="*/ 0 h 19"/>
                    <a:gd name="T42" fmla="*/ 1 w 20"/>
                    <a:gd name="T43" fmla="*/ 0 h 19"/>
                    <a:gd name="T44" fmla="*/ 1 w 20"/>
                    <a:gd name="T45" fmla="*/ 0 h 19"/>
                    <a:gd name="T46" fmla="*/ 1 w 20"/>
                    <a:gd name="T47" fmla="*/ 0 h 19"/>
                    <a:gd name="T48" fmla="*/ 1 w 20"/>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19"/>
                    <a:gd name="T77" fmla="*/ 20 w 20"/>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19">
                      <a:moveTo>
                        <a:pt x="10" y="6"/>
                      </a:moveTo>
                      <a:lnTo>
                        <a:pt x="7" y="1"/>
                      </a:lnTo>
                      <a:lnTo>
                        <a:pt x="7" y="6"/>
                      </a:lnTo>
                      <a:lnTo>
                        <a:pt x="0" y="1"/>
                      </a:lnTo>
                      <a:lnTo>
                        <a:pt x="4" y="7"/>
                      </a:lnTo>
                      <a:lnTo>
                        <a:pt x="0" y="8"/>
                      </a:lnTo>
                      <a:lnTo>
                        <a:pt x="3" y="11"/>
                      </a:lnTo>
                      <a:lnTo>
                        <a:pt x="0" y="13"/>
                      </a:lnTo>
                      <a:lnTo>
                        <a:pt x="6" y="13"/>
                      </a:lnTo>
                      <a:lnTo>
                        <a:pt x="4" y="15"/>
                      </a:lnTo>
                      <a:lnTo>
                        <a:pt x="7" y="14"/>
                      </a:lnTo>
                      <a:lnTo>
                        <a:pt x="7" y="19"/>
                      </a:lnTo>
                      <a:lnTo>
                        <a:pt x="10" y="14"/>
                      </a:lnTo>
                      <a:lnTo>
                        <a:pt x="13" y="18"/>
                      </a:lnTo>
                      <a:lnTo>
                        <a:pt x="13" y="13"/>
                      </a:lnTo>
                      <a:lnTo>
                        <a:pt x="17" y="17"/>
                      </a:lnTo>
                      <a:lnTo>
                        <a:pt x="15" y="11"/>
                      </a:lnTo>
                      <a:lnTo>
                        <a:pt x="20" y="13"/>
                      </a:lnTo>
                      <a:lnTo>
                        <a:pt x="15" y="10"/>
                      </a:lnTo>
                      <a:lnTo>
                        <a:pt x="20" y="7"/>
                      </a:lnTo>
                      <a:lnTo>
                        <a:pt x="15" y="7"/>
                      </a:lnTo>
                      <a:lnTo>
                        <a:pt x="17" y="4"/>
                      </a:lnTo>
                      <a:lnTo>
                        <a:pt x="13" y="4"/>
                      </a:lnTo>
                      <a:lnTo>
                        <a:pt x="13" y="0"/>
                      </a:lnTo>
                      <a:lnTo>
                        <a:pt x="10" y="6"/>
                      </a:lnTo>
                      <a:close/>
                    </a:path>
                  </a:pathLst>
                </a:custGeom>
                <a:solidFill>
                  <a:srgbClr val="FFF800"/>
                </a:solidFill>
                <a:ln w="9525">
                  <a:noFill/>
                  <a:round/>
                  <a:headEnd/>
                  <a:tailEnd/>
                </a:ln>
              </p:spPr>
              <p:txBody>
                <a:bodyPr/>
                <a:lstStyle/>
                <a:p>
                  <a:endParaRPr lang="en-US"/>
                </a:p>
              </p:txBody>
            </p:sp>
            <p:sp>
              <p:nvSpPr>
                <p:cNvPr id="2521" name="Freeform 230"/>
                <p:cNvSpPr>
                  <a:spLocks noChangeAspect="1"/>
                </p:cNvSpPr>
                <p:nvPr/>
              </p:nvSpPr>
              <p:spPr bwMode="auto">
                <a:xfrm>
                  <a:off x="3892" y="664"/>
                  <a:ext cx="8" cy="9"/>
                </a:xfrm>
                <a:custGeom>
                  <a:avLst/>
                  <a:gdLst>
                    <a:gd name="T0" fmla="*/ 1 w 16"/>
                    <a:gd name="T1" fmla="*/ 1 h 17"/>
                    <a:gd name="T2" fmla="*/ 1 w 16"/>
                    <a:gd name="T3" fmla="*/ 1 h 17"/>
                    <a:gd name="T4" fmla="*/ 1 w 16"/>
                    <a:gd name="T5" fmla="*/ 1 h 17"/>
                    <a:gd name="T6" fmla="*/ 0 w 16"/>
                    <a:gd name="T7" fmla="*/ 1 h 17"/>
                    <a:gd name="T8" fmla="*/ 1 w 16"/>
                    <a:gd name="T9" fmla="*/ 1 h 17"/>
                    <a:gd name="T10" fmla="*/ 0 w 16"/>
                    <a:gd name="T11" fmla="*/ 1 h 17"/>
                    <a:gd name="T12" fmla="*/ 1 w 16"/>
                    <a:gd name="T13" fmla="*/ 1 h 17"/>
                    <a:gd name="T14" fmla="*/ 0 w 16"/>
                    <a:gd name="T15" fmla="*/ 1 h 17"/>
                    <a:gd name="T16" fmla="*/ 1 w 16"/>
                    <a:gd name="T17" fmla="*/ 1 h 17"/>
                    <a:gd name="T18" fmla="*/ 1 w 16"/>
                    <a:gd name="T19" fmla="*/ 1 h 17"/>
                    <a:gd name="T20" fmla="*/ 1 w 16"/>
                    <a:gd name="T21" fmla="*/ 1 h 17"/>
                    <a:gd name="T22" fmla="*/ 1 w 16"/>
                    <a:gd name="T23" fmla="*/ 2 h 17"/>
                    <a:gd name="T24" fmla="*/ 1 w 16"/>
                    <a:gd name="T25" fmla="*/ 1 h 17"/>
                    <a:gd name="T26" fmla="*/ 1 w 16"/>
                    <a:gd name="T27" fmla="*/ 1 h 17"/>
                    <a:gd name="T28" fmla="*/ 1 w 16"/>
                    <a:gd name="T29" fmla="*/ 1 h 17"/>
                    <a:gd name="T30" fmla="*/ 1 w 16"/>
                    <a:gd name="T31" fmla="*/ 1 h 17"/>
                    <a:gd name="T32" fmla="*/ 1 w 16"/>
                    <a:gd name="T33" fmla="*/ 1 h 17"/>
                    <a:gd name="T34" fmla="*/ 1 w 16"/>
                    <a:gd name="T35" fmla="*/ 1 h 17"/>
                    <a:gd name="T36" fmla="*/ 1 w 16"/>
                    <a:gd name="T37" fmla="*/ 1 h 17"/>
                    <a:gd name="T38" fmla="*/ 1 w 16"/>
                    <a:gd name="T39" fmla="*/ 1 h 17"/>
                    <a:gd name="T40" fmla="*/ 1 w 16"/>
                    <a:gd name="T41" fmla="*/ 1 h 17"/>
                    <a:gd name="T42" fmla="*/ 1 w 16"/>
                    <a:gd name="T43" fmla="*/ 1 h 17"/>
                    <a:gd name="T44" fmla="*/ 1 w 16"/>
                    <a:gd name="T45" fmla="*/ 1 h 17"/>
                    <a:gd name="T46" fmla="*/ 1 w 16"/>
                    <a:gd name="T47" fmla="*/ 0 h 17"/>
                    <a:gd name="T48" fmla="*/ 1 w 16"/>
                    <a:gd name="T49" fmla="*/ 1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
                    <a:gd name="T76" fmla="*/ 0 h 17"/>
                    <a:gd name="T77" fmla="*/ 16 w 16"/>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 h="17">
                      <a:moveTo>
                        <a:pt x="8" y="5"/>
                      </a:moveTo>
                      <a:lnTo>
                        <a:pt x="7" y="2"/>
                      </a:lnTo>
                      <a:lnTo>
                        <a:pt x="5" y="5"/>
                      </a:lnTo>
                      <a:lnTo>
                        <a:pt x="0" y="2"/>
                      </a:lnTo>
                      <a:lnTo>
                        <a:pt x="4" y="6"/>
                      </a:lnTo>
                      <a:lnTo>
                        <a:pt x="0" y="7"/>
                      </a:lnTo>
                      <a:lnTo>
                        <a:pt x="2" y="9"/>
                      </a:lnTo>
                      <a:lnTo>
                        <a:pt x="0" y="12"/>
                      </a:lnTo>
                      <a:lnTo>
                        <a:pt x="4" y="12"/>
                      </a:lnTo>
                      <a:lnTo>
                        <a:pt x="4" y="14"/>
                      </a:lnTo>
                      <a:lnTo>
                        <a:pt x="5" y="13"/>
                      </a:lnTo>
                      <a:lnTo>
                        <a:pt x="7" y="17"/>
                      </a:lnTo>
                      <a:lnTo>
                        <a:pt x="8" y="12"/>
                      </a:lnTo>
                      <a:lnTo>
                        <a:pt x="9" y="16"/>
                      </a:lnTo>
                      <a:lnTo>
                        <a:pt x="11" y="12"/>
                      </a:lnTo>
                      <a:lnTo>
                        <a:pt x="13" y="14"/>
                      </a:lnTo>
                      <a:lnTo>
                        <a:pt x="12" y="10"/>
                      </a:lnTo>
                      <a:lnTo>
                        <a:pt x="16" y="10"/>
                      </a:lnTo>
                      <a:lnTo>
                        <a:pt x="13" y="9"/>
                      </a:lnTo>
                      <a:lnTo>
                        <a:pt x="16" y="6"/>
                      </a:lnTo>
                      <a:lnTo>
                        <a:pt x="12" y="6"/>
                      </a:lnTo>
                      <a:lnTo>
                        <a:pt x="13" y="3"/>
                      </a:lnTo>
                      <a:lnTo>
                        <a:pt x="11" y="5"/>
                      </a:lnTo>
                      <a:lnTo>
                        <a:pt x="11" y="0"/>
                      </a:lnTo>
                      <a:lnTo>
                        <a:pt x="8" y="5"/>
                      </a:lnTo>
                      <a:close/>
                    </a:path>
                  </a:pathLst>
                </a:custGeom>
                <a:solidFill>
                  <a:srgbClr val="FFF900"/>
                </a:solidFill>
                <a:ln w="9525">
                  <a:noFill/>
                  <a:round/>
                  <a:headEnd/>
                  <a:tailEnd/>
                </a:ln>
              </p:spPr>
              <p:txBody>
                <a:bodyPr/>
                <a:lstStyle/>
                <a:p>
                  <a:endParaRPr lang="en-US"/>
                </a:p>
              </p:txBody>
            </p:sp>
            <p:sp>
              <p:nvSpPr>
                <p:cNvPr id="2522" name="Freeform 231"/>
                <p:cNvSpPr>
                  <a:spLocks noChangeAspect="1"/>
                </p:cNvSpPr>
                <p:nvPr/>
              </p:nvSpPr>
              <p:spPr bwMode="auto">
                <a:xfrm>
                  <a:off x="3893" y="665"/>
                  <a:ext cx="6" cy="7"/>
                </a:xfrm>
                <a:custGeom>
                  <a:avLst/>
                  <a:gdLst>
                    <a:gd name="T0" fmla="*/ 0 w 14"/>
                    <a:gd name="T1" fmla="*/ 1 h 14"/>
                    <a:gd name="T2" fmla="*/ 0 w 14"/>
                    <a:gd name="T3" fmla="*/ 1 h 14"/>
                    <a:gd name="T4" fmla="*/ 0 w 14"/>
                    <a:gd name="T5" fmla="*/ 1 h 14"/>
                    <a:gd name="T6" fmla="*/ 0 w 14"/>
                    <a:gd name="T7" fmla="*/ 1 h 14"/>
                    <a:gd name="T8" fmla="*/ 0 w 14"/>
                    <a:gd name="T9" fmla="*/ 1 h 14"/>
                    <a:gd name="T10" fmla="*/ 0 w 14"/>
                    <a:gd name="T11" fmla="*/ 1 h 14"/>
                    <a:gd name="T12" fmla="*/ 0 w 14"/>
                    <a:gd name="T13" fmla="*/ 1 h 14"/>
                    <a:gd name="T14" fmla="*/ 0 w 14"/>
                    <a:gd name="T15" fmla="*/ 1 h 14"/>
                    <a:gd name="T16" fmla="*/ 0 w 14"/>
                    <a:gd name="T17" fmla="*/ 1 h 14"/>
                    <a:gd name="T18" fmla="*/ 0 w 14"/>
                    <a:gd name="T19" fmla="*/ 1 h 14"/>
                    <a:gd name="T20" fmla="*/ 0 w 14"/>
                    <a:gd name="T21" fmla="*/ 1 h 14"/>
                    <a:gd name="T22" fmla="*/ 0 w 14"/>
                    <a:gd name="T23" fmla="*/ 1 h 14"/>
                    <a:gd name="T24" fmla="*/ 0 w 14"/>
                    <a:gd name="T25" fmla="*/ 1 h 14"/>
                    <a:gd name="T26" fmla="*/ 0 w 14"/>
                    <a:gd name="T27" fmla="*/ 1 h 14"/>
                    <a:gd name="T28" fmla="*/ 0 w 14"/>
                    <a:gd name="T29" fmla="*/ 1 h 14"/>
                    <a:gd name="T30" fmla="*/ 0 w 14"/>
                    <a:gd name="T31" fmla="*/ 1 h 14"/>
                    <a:gd name="T32" fmla="*/ 0 w 14"/>
                    <a:gd name="T33" fmla="*/ 1 h 14"/>
                    <a:gd name="T34" fmla="*/ 0 w 14"/>
                    <a:gd name="T35" fmla="*/ 1 h 14"/>
                    <a:gd name="T36" fmla="*/ 0 w 14"/>
                    <a:gd name="T37" fmla="*/ 1 h 14"/>
                    <a:gd name="T38" fmla="*/ 0 w 14"/>
                    <a:gd name="T39" fmla="*/ 1 h 14"/>
                    <a:gd name="T40" fmla="*/ 0 w 14"/>
                    <a:gd name="T41" fmla="*/ 1 h 14"/>
                    <a:gd name="T42" fmla="*/ 0 w 14"/>
                    <a:gd name="T43" fmla="*/ 1 h 14"/>
                    <a:gd name="T44" fmla="*/ 0 w 14"/>
                    <a:gd name="T45" fmla="*/ 1 h 14"/>
                    <a:gd name="T46" fmla="*/ 0 w 14"/>
                    <a:gd name="T47" fmla="*/ 0 h 14"/>
                    <a:gd name="T48" fmla="*/ 0 w 14"/>
                    <a:gd name="T49" fmla="*/ 1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4"/>
                    <a:gd name="T77" fmla="*/ 14 w 14"/>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4">
                      <a:moveTo>
                        <a:pt x="7" y="4"/>
                      </a:moveTo>
                      <a:lnTo>
                        <a:pt x="6" y="1"/>
                      </a:lnTo>
                      <a:lnTo>
                        <a:pt x="4" y="4"/>
                      </a:lnTo>
                      <a:lnTo>
                        <a:pt x="0" y="1"/>
                      </a:lnTo>
                      <a:lnTo>
                        <a:pt x="3" y="5"/>
                      </a:lnTo>
                      <a:lnTo>
                        <a:pt x="0" y="5"/>
                      </a:lnTo>
                      <a:lnTo>
                        <a:pt x="3" y="7"/>
                      </a:lnTo>
                      <a:lnTo>
                        <a:pt x="0" y="10"/>
                      </a:lnTo>
                      <a:lnTo>
                        <a:pt x="4" y="8"/>
                      </a:lnTo>
                      <a:lnTo>
                        <a:pt x="3" y="11"/>
                      </a:lnTo>
                      <a:lnTo>
                        <a:pt x="6" y="10"/>
                      </a:lnTo>
                      <a:lnTo>
                        <a:pt x="6" y="14"/>
                      </a:lnTo>
                      <a:lnTo>
                        <a:pt x="7" y="10"/>
                      </a:lnTo>
                      <a:lnTo>
                        <a:pt x="8" y="12"/>
                      </a:lnTo>
                      <a:lnTo>
                        <a:pt x="8" y="10"/>
                      </a:lnTo>
                      <a:lnTo>
                        <a:pt x="11" y="11"/>
                      </a:lnTo>
                      <a:lnTo>
                        <a:pt x="11" y="8"/>
                      </a:lnTo>
                      <a:lnTo>
                        <a:pt x="14" y="8"/>
                      </a:lnTo>
                      <a:lnTo>
                        <a:pt x="11" y="7"/>
                      </a:lnTo>
                      <a:lnTo>
                        <a:pt x="14" y="5"/>
                      </a:lnTo>
                      <a:lnTo>
                        <a:pt x="11" y="4"/>
                      </a:lnTo>
                      <a:lnTo>
                        <a:pt x="11" y="3"/>
                      </a:lnTo>
                      <a:lnTo>
                        <a:pt x="8" y="3"/>
                      </a:lnTo>
                      <a:lnTo>
                        <a:pt x="10" y="0"/>
                      </a:lnTo>
                      <a:lnTo>
                        <a:pt x="7" y="4"/>
                      </a:lnTo>
                      <a:close/>
                    </a:path>
                  </a:pathLst>
                </a:custGeom>
                <a:solidFill>
                  <a:srgbClr val="FFFA00"/>
                </a:solidFill>
                <a:ln w="9525">
                  <a:noFill/>
                  <a:round/>
                  <a:headEnd/>
                  <a:tailEnd/>
                </a:ln>
              </p:spPr>
              <p:txBody>
                <a:bodyPr/>
                <a:lstStyle/>
                <a:p>
                  <a:endParaRPr lang="en-US"/>
                </a:p>
              </p:txBody>
            </p:sp>
            <p:sp>
              <p:nvSpPr>
                <p:cNvPr id="2523" name="Freeform 232"/>
                <p:cNvSpPr>
                  <a:spLocks noChangeAspect="1"/>
                </p:cNvSpPr>
                <p:nvPr/>
              </p:nvSpPr>
              <p:spPr bwMode="auto">
                <a:xfrm>
                  <a:off x="3893" y="666"/>
                  <a:ext cx="6" cy="5"/>
                </a:xfrm>
                <a:custGeom>
                  <a:avLst/>
                  <a:gdLst>
                    <a:gd name="T0" fmla="*/ 1 w 11"/>
                    <a:gd name="T1" fmla="*/ 0 h 11"/>
                    <a:gd name="T2" fmla="*/ 1 w 11"/>
                    <a:gd name="T3" fmla="*/ 0 h 11"/>
                    <a:gd name="T4" fmla="*/ 1 w 11"/>
                    <a:gd name="T5" fmla="*/ 0 h 11"/>
                    <a:gd name="T6" fmla="*/ 0 w 11"/>
                    <a:gd name="T7" fmla="*/ 0 h 11"/>
                    <a:gd name="T8" fmla="*/ 1 w 11"/>
                    <a:gd name="T9" fmla="*/ 0 h 11"/>
                    <a:gd name="T10" fmla="*/ 0 w 11"/>
                    <a:gd name="T11" fmla="*/ 0 h 11"/>
                    <a:gd name="T12" fmla="*/ 1 w 11"/>
                    <a:gd name="T13" fmla="*/ 0 h 11"/>
                    <a:gd name="T14" fmla="*/ 0 w 11"/>
                    <a:gd name="T15" fmla="*/ 0 h 11"/>
                    <a:gd name="T16" fmla="*/ 1 w 11"/>
                    <a:gd name="T17" fmla="*/ 0 h 11"/>
                    <a:gd name="T18" fmla="*/ 1 w 11"/>
                    <a:gd name="T19" fmla="*/ 0 h 11"/>
                    <a:gd name="T20" fmla="*/ 1 w 11"/>
                    <a:gd name="T21" fmla="*/ 0 h 11"/>
                    <a:gd name="T22" fmla="*/ 1 w 11"/>
                    <a:gd name="T23" fmla="*/ 0 h 11"/>
                    <a:gd name="T24" fmla="*/ 1 w 11"/>
                    <a:gd name="T25" fmla="*/ 0 h 11"/>
                    <a:gd name="T26" fmla="*/ 1 w 11"/>
                    <a:gd name="T27" fmla="*/ 0 h 11"/>
                    <a:gd name="T28" fmla="*/ 1 w 11"/>
                    <a:gd name="T29" fmla="*/ 0 h 11"/>
                    <a:gd name="T30" fmla="*/ 1 w 11"/>
                    <a:gd name="T31" fmla="*/ 0 h 11"/>
                    <a:gd name="T32" fmla="*/ 1 w 11"/>
                    <a:gd name="T33" fmla="*/ 0 h 11"/>
                    <a:gd name="T34" fmla="*/ 1 w 11"/>
                    <a:gd name="T35" fmla="*/ 0 h 11"/>
                    <a:gd name="T36" fmla="*/ 1 w 11"/>
                    <a:gd name="T37" fmla="*/ 0 h 11"/>
                    <a:gd name="T38" fmla="*/ 1 w 11"/>
                    <a:gd name="T39" fmla="*/ 0 h 11"/>
                    <a:gd name="T40" fmla="*/ 1 w 11"/>
                    <a:gd name="T41" fmla="*/ 0 h 11"/>
                    <a:gd name="T42" fmla="*/ 1 w 11"/>
                    <a:gd name="T43" fmla="*/ 0 h 11"/>
                    <a:gd name="T44" fmla="*/ 1 w 11"/>
                    <a:gd name="T45" fmla="*/ 0 h 11"/>
                    <a:gd name="T46" fmla="*/ 1 w 11"/>
                    <a:gd name="T47" fmla="*/ 0 h 11"/>
                    <a:gd name="T48" fmla="*/ 1 w 11"/>
                    <a:gd name="T49" fmla="*/ 0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
                    <a:gd name="T76" fmla="*/ 0 h 11"/>
                    <a:gd name="T77" fmla="*/ 11 w 11"/>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 h="11">
                      <a:moveTo>
                        <a:pt x="6" y="3"/>
                      </a:moveTo>
                      <a:lnTo>
                        <a:pt x="5" y="2"/>
                      </a:lnTo>
                      <a:lnTo>
                        <a:pt x="5" y="3"/>
                      </a:lnTo>
                      <a:lnTo>
                        <a:pt x="0" y="2"/>
                      </a:lnTo>
                      <a:lnTo>
                        <a:pt x="3" y="4"/>
                      </a:lnTo>
                      <a:lnTo>
                        <a:pt x="0" y="4"/>
                      </a:lnTo>
                      <a:lnTo>
                        <a:pt x="2" y="6"/>
                      </a:lnTo>
                      <a:lnTo>
                        <a:pt x="0" y="7"/>
                      </a:lnTo>
                      <a:lnTo>
                        <a:pt x="3" y="7"/>
                      </a:lnTo>
                      <a:lnTo>
                        <a:pt x="3" y="9"/>
                      </a:lnTo>
                      <a:lnTo>
                        <a:pt x="5" y="9"/>
                      </a:lnTo>
                      <a:lnTo>
                        <a:pt x="5" y="11"/>
                      </a:lnTo>
                      <a:lnTo>
                        <a:pt x="6" y="7"/>
                      </a:lnTo>
                      <a:lnTo>
                        <a:pt x="7" y="10"/>
                      </a:lnTo>
                      <a:lnTo>
                        <a:pt x="7" y="7"/>
                      </a:lnTo>
                      <a:lnTo>
                        <a:pt x="10" y="10"/>
                      </a:lnTo>
                      <a:lnTo>
                        <a:pt x="9" y="7"/>
                      </a:lnTo>
                      <a:lnTo>
                        <a:pt x="11" y="7"/>
                      </a:lnTo>
                      <a:lnTo>
                        <a:pt x="9" y="6"/>
                      </a:lnTo>
                      <a:lnTo>
                        <a:pt x="11" y="4"/>
                      </a:lnTo>
                      <a:lnTo>
                        <a:pt x="9" y="4"/>
                      </a:lnTo>
                      <a:lnTo>
                        <a:pt x="10" y="3"/>
                      </a:lnTo>
                      <a:lnTo>
                        <a:pt x="7" y="3"/>
                      </a:lnTo>
                      <a:lnTo>
                        <a:pt x="7" y="0"/>
                      </a:lnTo>
                      <a:lnTo>
                        <a:pt x="6" y="3"/>
                      </a:lnTo>
                      <a:close/>
                    </a:path>
                  </a:pathLst>
                </a:custGeom>
                <a:solidFill>
                  <a:srgbClr val="FFFB00"/>
                </a:solidFill>
                <a:ln w="9525">
                  <a:noFill/>
                  <a:round/>
                  <a:headEnd/>
                  <a:tailEnd/>
                </a:ln>
              </p:spPr>
              <p:txBody>
                <a:bodyPr/>
                <a:lstStyle/>
                <a:p>
                  <a:endParaRPr lang="en-US"/>
                </a:p>
              </p:txBody>
            </p:sp>
            <p:sp>
              <p:nvSpPr>
                <p:cNvPr id="2524" name="Freeform 233"/>
                <p:cNvSpPr>
                  <a:spLocks noChangeAspect="1"/>
                </p:cNvSpPr>
                <p:nvPr/>
              </p:nvSpPr>
              <p:spPr bwMode="auto">
                <a:xfrm>
                  <a:off x="3894" y="666"/>
                  <a:ext cx="4" cy="4"/>
                </a:xfrm>
                <a:custGeom>
                  <a:avLst/>
                  <a:gdLst>
                    <a:gd name="T0" fmla="*/ 1 w 8"/>
                    <a:gd name="T1" fmla="*/ 1 h 8"/>
                    <a:gd name="T2" fmla="*/ 1 w 8"/>
                    <a:gd name="T3" fmla="*/ 1 h 8"/>
                    <a:gd name="T4" fmla="*/ 1 w 8"/>
                    <a:gd name="T5" fmla="*/ 1 h 8"/>
                    <a:gd name="T6" fmla="*/ 0 w 8"/>
                    <a:gd name="T7" fmla="*/ 1 h 8"/>
                    <a:gd name="T8" fmla="*/ 1 w 8"/>
                    <a:gd name="T9" fmla="*/ 1 h 8"/>
                    <a:gd name="T10" fmla="*/ 0 w 8"/>
                    <a:gd name="T11" fmla="*/ 1 h 8"/>
                    <a:gd name="T12" fmla="*/ 1 w 8"/>
                    <a:gd name="T13" fmla="*/ 1 h 8"/>
                    <a:gd name="T14" fmla="*/ 0 w 8"/>
                    <a:gd name="T15" fmla="*/ 1 h 8"/>
                    <a:gd name="T16" fmla="*/ 1 w 8"/>
                    <a:gd name="T17" fmla="*/ 1 h 8"/>
                    <a:gd name="T18" fmla="*/ 1 w 8"/>
                    <a:gd name="T19" fmla="*/ 1 h 8"/>
                    <a:gd name="T20" fmla="*/ 1 w 8"/>
                    <a:gd name="T21" fmla="*/ 1 h 8"/>
                    <a:gd name="T22" fmla="*/ 1 w 8"/>
                    <a:gd name="T23" fmla="*/ 1 h 8"/>
                    <a:gd name="T24" fmla="*/ 1 w 8"/>
                    <a:gd name="T25" fmla="*/ 1 h 8"/>
                    <a:gd name="T26" fmla="*/ 1 w 8"/>
                    <a:gd name="T27" fmla="*/ 1 h 8"/>
                    <a:gd name="T28" fmla="*/ 1 w 8"/>
                    <a:gd name="T29" fmla="*/ 1 h 8"/>
                    <a:gd name="T30" fmla="*/ 1 w 8"/>
                    <a:gd name="T31" fmla="*/ 1 h 8"/>
                    <a:gd name="T32" fmla="*/ 1 w 8"/>
                    <a:gd name="T33" fmla="*/ 1 h 8"/>
                    <a:gd name="T34" fmla="*/ 1 w 8"/>
                    <a:gd name="T35" fmla="*/ 1 h 8"/>
                    <a:gd name="T36" fmla="*/ 1 w 8"/>
                    <a:gd name="T37" fmla="*/ 1 h 8"/>
                    <a:gd name="T38" fmla="*/ 1 w 8"/>
                    <a:gd name="T39" fmla="*/ 1 h 8"/>
                    <a:gd name="T40" fmla="*/ 1 w 8"/>
                    <a:gd name="T41" fmla="*/ 1 h 8"/>
                    <a:gd name="T42" fmla="*/ 1 w 8"/>
                    <a:gd name="T43" fmla="*/ 1 h 8"/>
                    <a:gd name="T44" fmla="*/ 1 w 8"/>
                    <a:gd name="T45" fmla="*/ 1 h 8"/>
                    <a:gd name="T46" fmla="*/ 1 w 8"/>
                    <a:gd name="T47" fmla="*/ 0 h 8"/>
                    <a:gd name="T48" fmla="*/ 1 w 8"/>
                    <a:gd name="T49" fmla="*/ 1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
                    <a:gd name="T76" fmla="*/ 0 h 8"/>
                    <a:gd name="T77" fmla="*/ 8 w 8"/>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 h="8">
                      <a:moveTo>
                        <a:pt x="4" y="2"/>
                      </a:moveTo>
                      <a:lnTo>
                        <a:pt x="3" y="1"/>
                      </a:lnTo>
                      <a:lnTo>
                        <a:pt x="3" y="2"/>
                      </a:lnTo>
                      <a:lnTo>
                        <a:pt x="0" y="1"/>
                      </a:lnTo>
                      <a:lnTo>
                        <a:pt x="1" y="2"/>
                      </a:lnTo>
                      <a:lnTo>
                        <a:pt x="0" y="2"/>
                      </a:lnTo>
                      <a:lnTo>
                        <a:pt x="1" y="4"/>
                      </a:lnTo>
                      <a:lnTo>
                        <a:pt x="0" y="5"/>
                      </a:lnTo>
                      <a:lnTo>
                        <a:pt x="3" y="5"/>
                      </a:lnTo>
                      <a:lnTo>
                        <a:pt x="1" y="7"/>
                      </a:lnTo>
                      <a:lnTo>
                        <a:pt x="3" y="5"/>
                      </a:lnTo>
                      <a:lnTo>
                        <a:pt x="3" y="8"/>
                      </a:lnTo>
                      <a:lnTo>
                        <a:pt x="4" y="5"/>
                      </a:lnTo>
                      <a:lnTo>
                        <a:pt x="5" y="7"/>
                      </a:lnTo>
                      <a:lnTo>
                        <a:pt x="5" y="5"/>
                      </a:lnTo>
                      <a:lnTo>
                        <a:pt x="7" y="7"/>
                      </a:lnTo>
                      <a:lnTo>
                        <a:pt x="7" y="5"/>
                      </a:lnTo>
                      <a:lnTo>
                        <a:pt x="8" y="5"/>
                      </a:lnTo>
                      <a:lnTo>
                        <a:pt x="7" y="4"/>
                      </a:lnTo>
                      <a:lnTo>
                        <a:pt x="8" y="2"/>
                      </a:lnTo>
                      <a:lnTo>
                        <a:pt x="7" y="2"/>
                      </a:lnTo>
                      <a:lnTo>
                        <a:pt x="7" y="1"/>
                      </a:lnTo>
                      <a:lnTo>
                        <a:pt x="5" y="1"/>
                      </a:lnTo>
                      <a:lnTo>
                        <a:pt x="5" y="0"/>
                      </a:lnTo>
                      <a:lnTo>
                        <a:pt x="4" y="2"/>
                      </a:lnTo>
                      <a:close/>
                    </a:path>
                  </a:pathLst>
                </a:custGeom>
                <a:solidFill>
                  <a:srgbClr val="FFFC00"/>
                </a:solidFill>
                <a:ln w="9525">
                  <a:noFill/>
                  <a:round/>
                  <a:headEnd/>
                  <a:tailEnd/>
                </a:ln>
              </p:spPr>
              <p:txBody>
                <a:bodyPr/>
                <a:lstStyle/>
                <a:p>
                  <a:endParaRPr lang="en-US"/>
                </a:p>
              </p:txBody>
            </p:sp>
            <p:sp>
              <p:nvSpPr>
                <p:cNvPr id="2525" name="Freeform 234"/>
                <p:cNvSpPr>
                  <a:spLocks noChangeAspect="1"/>
                </p:cNvSpPr>
                <p:nvPr/>
              </p:nvSpPr>
              <p:spPr bwMode="auto">
                <a:xfrm>
                  <a:off x="3895" y="667"/>
                  <a:ext cx="2" cy="3"/>
                </a:xfrm>
                <a:custGeom>
                  <a:avLst/>
                  <a:gdLst>
                    <a:gd name="T0" fmla="*/ 0 w 6"/>
                    <a:gd name="T1" fmla="*/ 1 h 6"/>
                    <a:gd name="T2" fmla="*/ 0 w 6"/>
                    <a:gd name="T3" fmla="*/ 0 h 6"/>
                    <a:gd name="T4" fmla="*/ 0 w 6"/>
                    <a:gd name="T5" fmla="*/ 1 h 6"/>
                    <a:gd name="T6" fmla="*/ 0 w 6"/>
                    <a:gd name="T7" fmla="*/ 0 h 6"/>
                    <a:gd name="T8" fmla="*/ 0 w 6"/>
                    <a:gd name="T9" fmla="*/ 1 h 6"/>
                    <a:gd name="T10" fmla="*/ 0 w 6"/>
                    <a:gd name="T11" fmla="*/ 1 h 6"/>
                    <a:gd name="T12" fmla="*/ 0 w 6"/>
                    <a:gd name="T13" fmla="*/ 1 h 6"/>
                    <a:gd name="T14" fmla="*/ 0 w 6"/>
                    <a:gd name="T15" fmla="*/ 1 h 6"/>
                    <a:gd name="T16" fmla="*/ 0 w 6"/>
                    <a:gd name="T17" fmla="*/ 1 h 6"/>
                    <a:gd name="T18" fmla="*/ 0 w 6"/>
                    <a:gd name="T19" fmla="*/ 1 h 6"/>
                    <a:gd name="T20" fmla="*/ 0 w 6"/>
                    <a:gd name="T21" fmla="*/ 1 h 6"/>
                    <a:gd name="T22" fmla="*/ 0 w 6"/>
                    <a:gd name="T23" fmla="*/ 1 h 6"/>
                    <a:gd name="T24" fmla="*/ 0 w 6"/>
                    <a:gd name="T25" fmla="*/ 1 h 6"/>
                    <a:gd name="T26" fmla="*/ 0 w 6"/>
                    <a:gd name="T27" fmla="*/ 1 h 6"/>
                    <a:gd name="T28" fmla="*/ 0 w 6"/>
                    <a:gd name="T29" fmla="*/ 1 h 6"/>
                    <a:gd name="T30" fmla="*/ 0 w 6"/>
                    <a:gd name="T31" fmla="*/ 1 h 6"/>
                    <a:gd name="T32" fmla="*/ 0 w 6"/>
                    <a:gd name="T33" fmla="*/ 1 h 6"/>
                    <a:gd name="T34" fmla="*/ 0 w 6"/>
                    <a:gd name="T35" fmla="*/ 1 h 6"/>
                    <a:gd name="T36" fmla="*/ 0 w 6"/>
                    <a:gd name="T37" fmla="*/ 1 h 6"/>
                    <a:gd name="T38" fmla="*/ 0 w 6"/>
                    <a:gd name="T39" fmla="*/ 1 h 6"/>
                    <a:gd name="T40" fmla="*/ 0 w 6"/>
                    <a:gd name="T41" fmla="*/ 1 h 6"/>
                    <a:gd name="T42" fmla="*/ 0 w 6"/>
                    <a:gd name="T43" fmla="*/ 1 h 6"/>
                    <a:gd name="T44" fmla="*/ 0 w 6"/>
                    <a:gd name="T45" fmla="*/ 1 h 6"/>
                    <a:gd name="T46" fmla="*/ 0 w 6"/>
                    <a:gd name="T47" fmla="*/ 0 h 6"/>
                    <a:gd name="T48" fmla="*/ 0 w 6"/>
                    <a:gd name="T49" fmla="*/ 1 h 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
                    <a:gd name="T76" fmla="*/ 0 h 6"/>
                    <a:gd name="T77" fmla="*/ 6 w 6"/>
                    <a:gd name="T78" fmla="*/ 6 h 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 h="6">
                      <a:moveTo>
                        <a:pt x="3" y="1"/>
                      </a:moveTo>
                      <a:lnTo>
                        <a:pt x="3" y="0"/>
                      </a:lnTo>
                      <a:lnTo>
                        <a:pt x="2" y="1"/>
                      </a:lnTo>
                      <a:lnTo>
                        <a:pt x="0" y="0"/>
                      </a:lnTo>
                      <a:lnTo>
                        <a:pt x="2" y="1"/>
                      </a:lnTo>
                      <a:lnTo>
                        <a:pt x="0" y="3"/>
                      </a:lnTo>
                      <a:lnTo>
                        <a:pt x="2" y="3"/>
                      </a:lnTo>
                      <a:lnTo>
                        <a:pt x="0" y="4"/>
                      </a:lnTo>
                      <a:lnTo>
                        <a:pt x="2" y="4"/>
                      </a:lnTo>
                      <a:lnTo>
                        <a:pt x="3" y="6"/>
                      </a:lnTo>
                      <a:lnTo>
                        <a:pt x="3" y="4"/>
                      </a:lnTo>
                      <a:lnTo>
                        <a:pt x="3" y="6"/>
                      </a:lnTo>
                      <a:lnTo>
                        <a:pt x="4" y="4"/>
                      </a:lnTo>
                      <a:lnTo>
                        <a:pt x="4" y="3"/>
                      </a:lnTo>
                      <a:lnTo>
                        <a:pt x="6" y="3"/>
                      </a:lnTo>
                      <a:lnTo>
                        <a:pt x="4" y="3"/>
                      </a:lnTo>
                      <a:lnTo>
                        <a:pt x="6" y="1"/>
                      </a:lnTo>
                      <a:lnTo>
                        <a:pt x="4" y="1"/>
                      </a:lnTo>
                      <a:lnTo>
                        <a:pt x="4" y="0"/>
                      </a:lnTo>
                      <a:lnTo>
                        <a:pt x="3" y="1"/>
                      </a:lnTo>
                      <a:close/>
                    </a:path>
                  </a:pathLst>
                </a:custGeom>
                <a:solidFill>
                  <a:srgbClr val="FFFD00"/>
                </a:solidFill>
                <a:ln w="9525">
                  <a:noFill/>
                  <a:round/>
                  <a:headEnd/>
                  <a:tailEnd/>
                </a:ln>
              </p:spPr>
              <p:txBody>
                <a:bodyPr/>
                <a:lstStyle/>
                <a:p>
                  <a:endParaRPr lang="en-US"/>
                </a:p>
              </p:txBody>
            </p:sp>
            <p:sp>
              <p:nvSpPr>
                <p:cNvPr id="2526" name="Freeform 235"/>
                <p:cNvSpPr>
                  <a:spLocks noChangeAspect="1"/>
                </p:cNvSpPr>
                <p:nvPr/>
              </p:nvSpPr>
              <p:spPr bwMode="auto">
                <a:xfrm>
                  <a:off x="3895" y="668"/>
                  <a:ext cx="2" cy="1"/>
                </a:xfrm>
                <a:custGeom>
                  <a:avLst/>
                  <a:gdLst>
                    <a:gd name="T0" fmla="*/ 1 w 2"/>
                    <a:gd name="T1" fmla="*/ 0 h 3"/>
                    <a:gd name="T2" fmla="*/ 1 w 2"/>
                    <a:gd name="T3" fmla="*/ 0 h 3"/>
                    <a:gd name="T4" fmla="*/ 1 w 2"/>
                    <a:gd name="T5" fmla="*/ 0 h 3"/>
                    <a:gd name="T6" fmla="*/ 0 w 2"/>
                    <a:gd name="T7" fmla="*/ 0 h 3"/>
                    <a:gd name="T8" fmla="*/ 0 w 2"/>
                    <a:gd name="T9" fmla="*/ 0 h 3"/>
                    <a:gd name="T10" fmla="*/ 0 w 2"/>
                    <a:gd name="T11" fmla="*/ 0 h 3"/>
                    <a:gd name="T12" fmla="*/ 0 w 2"/>
                    <a:gd name="T13" fmla="*/ 0 h 3"/>
                    <a:gd name="T14" fmla="*/ 0 w 2"/>
                    <a:gd name="T15" fmla="*/ 0 h 3"/>
                    <a:gd name="T16" fmla="*/ 1 w 2"/>
                    <a:gd name="T17" fmla="*/ 0 h 3"/>
                    <a:gd name="T18" fmla="*/ 0 w 2"/>
                    <a:gd name="T19" fmla="*/ 0 h 3"/>
                    <a:gd name="T20" fmla="*/ 1 w 2"/>
                    <a:gd name="T21" fmla="*/ 0 h 3"/>
                    <a:gd name="T22" fmla="*/ 1 w 2"/>
                    <a:gd name="T23" fmla="*/ 0 h 3"/>
                    <a:gd name="T24" fmla="*/ 1 w 2"/>
                    <a:gd name="T25" fmla="*/ 0 h 3"/>
                    <a:gd name="T26" fmla="*/ 1 w 2"/>
                    <a:gd name="T27" fmla="*/ 0 h 3"/>
                    <a:gd name="T28" fmla="*/ 1 w 2"/>
                    <a:gd name="T29" fmla="*/ 0 h 3"/>
                    <a:gd name="T30" fmla="*/ 2 w 2"/>
                    <a:gd name="T31" fmla="*/ 0 h 3"/>
                    <a:gd name="T32" fmla="*/ 2 w 2"/>
                    <a:gd name="T33" fmla="*/ 0 h 3"/>
                    <a:gd name="T34" fmla="*/ 2 w 2"/>
                    <a:gd name="T35" fmla="*/ 0 h 3"/>
                    <a:gd name="T36" fmla="*/ 2 w 2"/>
                    <a:gd name="T37" fmla="*/ 0 h 3"/>
                    <a:gd name="T38" fmla="*/ 2 w 2"/>
                    <a:gd name="T39" fmla="*/ 0 h 3"/>
                    <a:gd name="T40" fmla="*/ 2 w 2"/>
                    <a:gd name="T41" fmla="*/ 0 h 3"/>
                    <a:gd name="T42" fmla="*/ 2 w 2"/>
                    <a:gd name="T43" fmla="*/ 0 h 3"/>
                    <a:gd name="T44" fmla="*/ 1 w 2"/>
                    <a:gd name="T45" fmla="*/ 0 h 3"/>
                    <a:gd name="T46" fmla="*/ 1 w 2"/>
                    <a:gd name="T47" fmla="*/ 0 h 3"/>
                    <a:gd name="T48" fmla="*/ 1 w 2"/>
                    <a:gd name="T49" fmla="*/ 0 h 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
                    <a:gd name="T76" fmla="*/ 0 h 3"/>
                    <a:gd name="T77" fmla="*/ 2 w 2"/>
                    <a:gd name="T78" fmla="*/ 3 h 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 h="3">
                      <a:moveTo>
                        <a:pt x="1" y="2"/>
                      </a:moveTo>
                      <a:lnTo>
                        <a:pt x="1" y="0"/>
                      </a:lnTo>
                      <a:lnTo>
                        <a:pt x="1" y="2"/>
                      </a:lnTo>
                      <a:lnTo>
                        <a:pt x="0" y="0"/>
                      </a:lnTo>
                      <a:lnTo>
                        <a:pt x="0" y="2"/>
                      </a:lnTo>
                      <a:lnTo>
                        <a:pt x="1" y="2"/>
                      </a:lnTo>
                      <a:lnTo>
                        <a:pt x="0" y="3"/>
                      </a:lnTo>
                      <a:lnTo>
                        <a:pt x="1" y="2"/>
                      </a:lnTo>
                      <a:lnTo>
                        <a:pt x="1" y="3"/>
                      </a:lnTo>
                      <a:lnTo>
                        <a:pt x="1" y="2"/>
                      </a:lnTo>
                      <a:lnTo>
                        <a:pt x="1" y="3"/>
                      </a:lnTo>
                      <a:lnTo>
                        <a:pt x="1" y="2"/>
                      </a:lnTo>
                      <a:lnTo>
                        <a:pt x="2" y="3"/>
                      </a:lnTo>
                      <a:lnTo>
                        <a:pt x="2" y="2"/>
                      </a:lnTo>
                      <a:lnTo>
                        <a:pt x="2" y="0"/>
                      </a:lnTo>
                      <a:lnTo>
                        <a:pt x="1" y="0"/>
                      </a:lnTo>
                      <a:lnTo>
                        <a:pt x="1" y="2"/>
                      </a:lnTo>
                      <a:close/>
                    </a:path>
                  </a:pathLst>
                </a:custGeom>
                <a:solidFill>
                  <a:srgbClr val="FFFE00"/>
                </a:solidFill>
                <a:ln w="9525">
                  <a:noFill/>
                  <a:round/>
                  <a:headEnd/>
                  <a:tailEnd/>
                </a:ln>
              </p:spPr>
              <p:txBody>
                <a:bodyPr/>
                <a:lstStyle/>
                <a:p>
                  <a:endParaRPr lang="en-US"/>
                </a:p>
              </p:txBody>
            </p:sp>
          </p:grpSp>
          <p:sp>
            <p:nvSpPr>
              <p:cNvPr id="2473" name="Freeform 236"/>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noFill/>
              <a:ln w="3175">
                <a:solidFill>
                  <a:srgbClr val="000000"/>
                </a:solidFill>
                <a:prstDash val="solid"/>
                <a:round/>
                <a:headEnd/>
                <a:tailEnd/>
              </a:ln>
            </p:spPr>
            <p:txBody>
              <a:bodyPr/>
              <a:lstStyle/>
              <a:p>
                <a:endParaRPr lang="en-US"/>
              </a:p>
            </p:txBody>
          </p:sp>
        </p:grpSp>
      </p:grpSp>
      <p:grpSp>
        <p:nvGrpSpPr>
          <p:cNvPr id="14" name="Group 237"/>
          <p:cNvGrpSpPr>
            <a:grpSpLocks/>
          </p:cNvGrpSpPr>
          <p:nvPr/>
        </p:nvGrpSpPr>
        <p:grpSpPr bwMode="auto">
          <a:xfrm>
            <a:off x="8285163" y="5370513"/>
            <a:ext cx="212725" cy="133350"/>
            <a:chOff x="4368" y="2592"/>
            <a:chExt cx="265" cy="145"/>
          </a:xfrm>
        </p:grpSpPr>
        <p:pic>
          <p:nvPicPr>
            <p:cNvPr id="2413" name="Picture 238"/>
            <p:cNvPicPr preferRelativeResize="0">
              <a:picLocks noChangeAspect="1" noChangeArrowheads="1"/>
            </p:cNvPicPr>
            <p:nvPr/>
          </p:nvPicPr>
          <p:blipFill>
            <a:blip r:embed="rId4" cstate="print"/>
            <a:srcRect/>
            <a:stretch>
              <a:fillRect/>
            </a:stretch>
          </p:blipFill>
          <p:spPr bwMode="auto">
            <a:xfrm>
              <a:off x="4368" y="2592"/>
              <a:ext cx="265" cy="145"/>
            </a:xfrm>
            <a:prstGeom prst="rect">
              <a:avLst/>
            </a:prstGeom>
            <a:noFill/>
            <a:ln w="12700">
              <a:noFill/>
              <a:miter lim="800000"/>
              <a:headEnd type="none" w="sm" len="sm"/>
              <a:tailEnd type="none" w="sm" len="sm"/>
            </a:ln>
          </p:spPr>
        </p:pic>
        <p:grpSp>
          <p:nvGrpSpPr>
            <p:cNvPr id="15" name="Group 239"/>
            <p:cNvGrpSpPr>
              <a:grpSpLocks noChangeAspect="1"/>
            </p:cNvGrpSpPr>
            <p:nvPr/>
          </p:nvGrpSpPr>
          <p:grpSpPr bwMode="auto">
            <a:xfrm>
              <a:off x="4470" y="2592"/>
              <a:ext cx="138" cy="99"/>
              <a:chOff x="3863" y="631"/>
              <a:chExt cx="66" cy="74"/>
            </a:xfrm>
          </p:grpSpPr>
          <p:grpSp>
            <p:nvGrpSpPr>
              <p:cNvPr id="16" name="Group 240"/>
              <p:cNvGrpSpPr>
                <a:grpSpLocks noChangeAspect="1"/>
              </p:cNvGrpSpPr>
              <p:nvPr/>
            </p:nvGrpSpPr>
            <p:grpSpPr bwMode="auto">
              <a:xfrm>
                <a:off x="3863" y="631"/>
                <a:ext cx="66" cy="74"/>
                <a:chOff x="3863" y="631"/>
                <a:chExt cx="66" cy="74"/>
              </a:xfrm>
            </p:grpSpPr>
            <p:sp>
              <p:nvSpPr>
                <p:cNvPr id="2417" name="Freeform 241"/>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solidFill>
                  <a:srgbClr val="FF0A00"/>
                </a:solidFill>
                <a:ln w="9525">
                  <a:noFill/>
                  <a:round/>
                  <a:headEnd/>
                  <a:tailEnd/>
                </a:ln>
              </p:spPr>
              <p:txBody>
                <a:bodyPr/>
                <a:lstStyle/>
                <a:p>
                  <a:endParaRPr lang="en-US"/>
                </a:p>
              </p:txBody>
            </p:sp>
            <p:sp>
              <p:nvSpPr>
                <p:cNvPr id="2418" name="Freeform 242"/>
                <p:cNvSpPr>
                  <a:spLocks noChangeAspect="1"/>
                </p:cNvSpPr>
                <p:nvPr/>
              </p:nvSpPr>
              <p:spPr bwMode="auto">
                <a:xfrm>
                  <a:off x="3863" y="632"/>
                  <a:ext cx="65" cy="72"/>
                </a:xfrm>
                <a:custGeom>
                  <a:avLst/>
                  <a:gdLst>
                    <a:gd name="T0" fmla="*/ 4 w 130"/>
                    <a:gd name="T1" fmla="*/ 3 h 142"/>
                    <a:gd name="T2" fmla="*/ 3 w 130"/>
                    <a:gd name="T3" fmla="*/ 1 h 142"/>
                    <a:gd name="T4" fmla="*/ 2 w 130"/>
                    <a:gd name="T5" fmla="*/ 3 h 142"/>
                    <a:gd name="T6" fmla="*/ 1 w 130"/>
                    <a:gd name="T7" fmla="*/ 1 h 142"/>
                    <a:gd name="T8" fmla="*/ 1 w 130"/>
                    <a:gd name="T9" fmla="*/ 4 h 142"/>
                    <a:gd name="T10" fmla="*/ 0 w 130"/>
                    <a:gd name="T11" fmla="*/ 4 h 142"/>
                    <a:gd name="T12" fmla="*/ 1 w 130"/>
                    <a:gd name="T13" fmla="*/ 5 h 142"/>
                    <a:gd name="T14" fmla="*/ 1 w 130"/>
                    <a:gd name="T15" fmla="*/ 6 h 142"/>
                    <a:gd name="T16" fmla="*/ 2 w 130"/>
                    <a:gd name="T17" fmla="*/ 6 h 142"/>
                    <a:gd name="T18" fmla="*/ 1 w 130"/>
                    <a:gd name="T19" fmla="*/ 8 h 142"/>
                    <a:gd name="T20" fmla="*/ 2 w 130"/>
                    <a:gd name="T21" fmla="*/ 7 h 142"/>
                    <a:gd name="T22" fmla="*/ 3 w 130"/>
                    <a:gd name="T23" fmla="*/ 10 h 142"/>
                    <a:gd name="T24" fmla="*/ 4 w 130"/>
                    <a:gd name="T25" fmla="*/ 7 h 142"/>
                    <a:gd name="T26" fmla="*/ 5 w 130"/>
                    <a:gd name="T27" fmla="*/ 9 h 142"/>
                    <a:gd name="T28" fmla="*/ 5 w 130"/>
                    <a:gd name="T29" fmla="*/ 6 h 142"/>
                    <a:gd name="T30" fmla="*/ 6 w 130"/>
                    <a:gd name="T31" fmla="*/ 8 h 142"/>
                    <a:gd name="T32" fmla="*/ 6 w 130"/>
                    <a:gd name="T33" fmla="*/ 6 h 142"/>
                    <a:gd name="T34" fmla="*/ 8 w 130"/>
                    <a:gd name="T35" fmla="*/ 6 h 142"/>
                    <a:gd name="T36" fmla="*/ 6 w 130"/>
                    <a:gd name="T37" fmla="*/ 5 h 142"/>
                    <a:gd name="T38" fmla="*/ 7 w 130"/>
                    <a:gd name="T39" fmla="*/ 4 h 142"/>
                    <a:gd name="T40" fmla="*/ 6 w 130"/>
                    <a:gd name="T41" fmla="*/ 3 h 142"/>
                    <a:gd name="T42" fmla="*/ 6 w 130"/>
                    <a:gd name="T43" fmla="*/ 2 h 142"/>
                    <a:gd name="T44" fmla="*/ 5 w 130"/>
                    <a:gd name="T45" fmla="*/ 3 h 142"/>
                    <a:gd name="T46" fmla="*/ 5 w 130"/>
                    <a:gd name="T47" fmla="*/ 0 h 142"/>
                    <a:gd name="T48" fmla="*/ 4 w 130"/>
                    <a:gd name="T49" fmla="*/ 3 h 1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0"/>
                    <a:gd name="T76" fmla="*/ 0 h 142"/>
                    <a:gd name="T77" fmla="*/ 130 w 130"/>
                    <a:gd name="T78" fmla="*/ 142 h 1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0" h="142">
                      <a:moveTo>
                        <a:pt x="65" y="39"/>
                      </a:moveTo>
                      <a:lnTo>
                        <a:pt x="50" y="15"/>
                      </a:lnTo>
                      <a:lnTo>
                        <a:pt x="43" y="41"/>
                      </a:lnTo>
                      <a:lnTo>
                        <a:pt x="3" y="15"/>
                      </a:lnTo>
                      <a:lnTo>
                        <a:pt x="29" y="51"/>
                      </a:lnTo>
                      <a:lnTo>
                        <a:pt x="0" y="57"/>
                      </a:lnTo>
                      <a:lnTo>
                        <a:pt x="23" y="77"/>
                      </a:lnTo>
                      <a:lnTo>
                        <a:pt x="1" y="95"/>
                      </a:lnTo>
                      <a:lnTo>
                        <a:pt x="33" y="91"/>
                      </a:lnTo>
                      <a:lnTo>
                        <a:pt x="29" y="116"/>
                      </a:lnTo>
                      <a:lnTo>
                        <a:pt x="46" y="102"/>
                      </a:lnTo>
                      <a:lnTo>
                        <a:pt x="51" y="142"/>
                      </a:lnTo>
                      <a:lnTo>
                        <a:pt x="64" y="98"/>
                      </a:lnTo>
                      <a:lnTo>
                        <a:pt x="80" y="130"/>
                      </a:lnTo>
                      <a:lnTo>
                        <a:pt x="84" y="95"/>
                      </a:lnTo>
                      <a:lnTo>
                        <a:pt x="109" y="120"/>
                      </a:lnTo>
                      <a:lnTo>
                        <a:pt x="101" y="86"/>
                      </a:lnTo>
                      <a:lnTo>
                        <a:pt x="130" y="88"/>
                      </a:lnTo>
                      <a:lnTo>
                        <a:pt x="105" y="69"/>
                      </a:lnTo>
                      <a:lnTo>
                        <a:pt x="127" y="54"/>
                      </a:lnTo>
                      <a:lnTo>
                        <a:pt x="100" y="48"/>
                      </a:lnTo>
                      <a:lnTo>
                        <a:pt x="111" y="29"/>
                      </a:lnTo>
                      <a:lnTo>
                        <a:pt x="86" y="34"/>
                      </a:lnTo>
                      <a:lnTo>
                        <a:pt x="88" y="0"/>
                      </a:lnTo>
                      <a:lnTo>
                        <a:pt x="65" y="39"/>
                      </a:lnTo>
                      <a:close/>
                    </a:path>
                  </a:pathLst>
                </a:custGeom>
                <a:solidFill>
                  <a:srgbClr val="FF1500"/>
                </a:solidFill>
                <a:ln w="9525">
                  <a:noFill/>
                  <a:round/>
                  <a:headEnd/>
                  <a:tailEnd/>
                </a:ln>
              </p:spPr>
              <p:txBody>
                <a:bodyPr/>
                <a:lstStyle/>
                <a:p>
                  <a:endParaRPr lang="en-US"/>
                </a:p>
              </p:txBody>
            </p:sp>
            <p:sp>
              <p:nvSpPr>
                <p:cNvPr id="2419" name="Freeform 243"/>
                <p:cNvSpPr>
                  <a:spLocks noChangeAspect="1"/>
                </p:cNvSpPr>
                <p:nvPr/>
              </p:nvSpPr>
              <p:spPr bwMode="auto">
                <a:xfrm>
                  <a:off x="3864" y="633"/>
                  <a:ext cx="64" cy="70"/>
                </a:xfrm>
                <a:custGeom>
                  <a:avLst/>
                  <a:gdLst>
                    <a:gd name="T0" fmla="*/ 4 w 128"/>
                    <a:gd name="T1" fmla="*/ 2 h 140"/>
                    <a:gd name="T2" fmla="*/ 3 w 128"/>
                    <a:gd name="T3" fmla="*/ 1 h 140"/>
                    <a:gd name="T4" fmla="*/ 2 w 128"/>
                    <a:gd name="T5" fmla="*/ 2 h 140"/>
                    <a:gd name="T6" fmla="*/ 1 w 128"/>
                    <a:gd name="T7" fmla="*/ 1 h 140"/>
                    <a:gd name="T8" fmla="*/ 1 w 128"/>
                    <a:gd name="T9" fmla="*/ 3 h 140"/>
                    <a:gd name="T10" fmla="*/ 0 w 128"/>
                    <a:gd name="T11" fmla="*/ 3 h 140"/>
                    <a:gd name="T12" fmla="*/ 1 w 128"/>
                    <a:gd name="T13" fmla="*/ 4 h 140"/>
                    <a:gd name="T14" fmla="*/ 1 w 128"/>
                    <a:gd name="T15" fmla="*/ 5 h 140"/>
                    <a:gd name="T16" fmla="*/ 2 w 128"/>
                    <a:gd name="T17" fmla="*/ 5 h 140"/>
                    <a:gd name="T18" fmla="*/ 1 w 128"/>
                    <a:gd name="T19" fmla="*/ 7 h 140"/>
                    <a:gd name="T20" fmla="*/ 2 w 128"/>
                    <a:gd name="T21" fmla="*/ 6 h 140"/>
                    <a:gd name="T22" fmla="*/ 3 w 128"/>
                    <a:gd name="T23" fmla="*/ 9 h 140"/>
                    <a:gd name="T24" fmla="*/ 3 w 128"/>
                    <a:gd name="T25" fmla="*/ 6 h 140"/>
                    <a:gd name="T26" fmla="*/ 4 w 128"/>
                    <a:gd name="T27" fmla="*/ 9 h 140"/>
                    <a:gd name="T28" fmla="*/ 5 w 128"/>
                    <a:gd name="T29" fmla="*/ 5 h 140"/>
                    <a:gd name="T30" fmla="*/ 6 w 128"/>
                    <a:gd name="T31" fmla="*/ 7 h 140"/>
                    <a:gd name="T32" fmla="*/ 6 w 128"/>
                    <a:gd name="T33" fmla="*/ 5 h 140"/>
                    <a:gd name="T34" fmla="*/ 8 w 128"/>
                    <a:gd name="T35" fmla="*/ 5 h 140"/>
                    <a:gd name="T36" fmla="*/ 6 w 128"/>
                    <a:gd name="T37" fmla="*/ 4 h 140"/>
                    <a:gd name="T38" fmla="*/ 7 w 128"/>
                    <a:gd name="T39" fmla="*/ 3 h 140"/>
                    <a:gd name="T40" fmla="*/ 6 w 128"/>
                    <a:gd name="T41" fmla="*/ 2 h 140"/>
                    <a:gd name="T42" fmla="*/ 6 w 128"/>
                    <a:gd name="T43" fmla="*/ 1 h 140"/>
                    <a:gd name="T44" fmla="*/ 5 w 128"/>
                    <a:gd name="T45" fmla="*/ 2 h 140"/>
                    <a:gd name="T46" fmla="*/ 5 w 128"/>
                    <a:gd name="T47" fmla="*/ 0 h 140"/>
                    <a:gd name="T48" fmla="*/ 4 w 128"/>
                    <a:gd name="T49" fmla="*/ 2 h 1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40"/>
                    <a:gd name="T77" fmla="*/ 128 w 128"/>
                    <a:gd name="T78" fmla="*/ 140 h 1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40">
                      <a:moveTo>
                        <a:pt x="64" y="38"/>
                      </a:moveTo>
                      <a:lnTo>
                        <a:pt x="49" y="14"/>
                      </a:lnTo>
                      <a:lnTo>
                        <a:pt x="43" y="40"/>
                      </a:lnTo>
                      <a:lnTo>
                        <a:pt x="3" y="14"/>
                      </a:lnTo>
                      <a:lnTo>
                        <a:pt x="28" y="50"/>
                      </a:lnTo>
                      <a:lnTo>
                        <a:pt x="0" y="57"/>
                      </a:lnTo>
                      <a:lnTo>
                        <a:pt x="22" y="76"/>
                      </a:lnTo>
                      <a:lnTo>
                        <a:pt x="2" y="94"/>
                      </a:lnTo>
                      <a:lnTo>
                        <a:pt x="34" y="90"/>
                      </a:lnTo>
                      <a:lnTo>
                        <a:pt x="28" y="114"/>
                      </a:lnTo>
                      <a:lnTo>
                        <a:pt x="46" y="101"/>
                      </a:lnTo>
                      <a:lnTo>
                        <a:pt x="50" y="140"/>
                      </a:lnTo>
                      <a:lnTo>
                        <a:pt x="63" y="97"/>
                      </a:lnTo>
                      <a:lnTo>
                        <a:pt x="79" y="129"/>
                      </a:lnTo>
                      <a:lnTo>
                        <a:pt x="82" y="94"/>
                      </a:lnTo>
                      <a:lnTo>
                        <a:pt x="108" y="118"/>
                      </a:lnTo>
                      <a:lnTo>
                        <a:pt x="100" y="83"/>
                      </a:lnTo>
                      <a:lnTo>
                        <a:pt x="128" y="86"/>
                      </a:lnTo>
                      <a:lnTo>
                        <a:pt x="104" y="68"/>
                      </a:lnTo>
                      <a:lnTo>
                        <a:pt x="125" y="53"/>
                      </a:lnTo>
                      <a:lnTo>
                        <a:pt x="99" y="47"/>
                      </a:lnTo>
                      <a:lnTo>
                        <a:pt x="110" y="29"/>
                      </a:lnTo>
                      <a:lnTo>
                        <a:pt x="83" y="35"/>
                      </a:lnTo>
                      <a:lnTo>
                        <a:pt x="86" y="0"/>
                      </a:lnTo>
                      <a:lnTo>
                        <a:pt x="64" y="38"/>
                      </a:lnTo>
                      <a:close/>
                    </a:path>
                  </a:pathLst>
                </a:custGeom>
                <a:solidFill>
                  <a:srgbClr val="FF1B00"/>
                </a:solidFill>
                <a:ln w="9525">
                  <a:noFill/>
                  <a:round/>
                  <a:headEnd/>
                  <a:tailEnd/>
                </a:ln>
              </p:spPr>
              <p:txBody>
                <a:bodyPr/>
                <a:lstStyle/>
                <a:p>
                  <a:endParaRPr lang="en-US"/>
                </a:p>
              </p:txBody>
            </p:sp>
            <p:sp>
              <p:nvSpPr>
                <p:cNvPr id="2420" name="Freeform 244"/>
                <p:cNvSpPr>
                  <a:spLocks noChangeAspect="1"/>
                </p:cNvSpPr>
                <p:nvPr/>
              </p:nvSpPr>
              <p:spPr bwMode="auto">
                <a:xfrm>
                  <a:off x="3865" y="634"/>
                  <a:ext cx="62" cy="68"/>
                </a:xfrm>
                <a:custGeom>
                  <a:avLst/>
                  <a:gdLst>
                    <a:gd name="T0" fmla="*/ 4 w 124"/>
                    <a:gd name="T1" fmla="*/ 2 h 137"/>
                    <a:gd name="T2" fmla="*/ 3 w 124"/>
                    <a:gd name="T3" fmla="*/ 0 h 137"/>
                    <a:gd name="T4" fmla="*/ 3 w 124"/>
                    <a:gd name="T5" fmla="*/ 2 h 137"/>
                    <a:gd name="T6" fmla="*/ 1 w 124"/>
                    <a:gd name="T7" fmla="*/ 0 h 137"/>
                    <a:gd name="T8" fmla="*/ 2 w 124"/>
                    <a:gd name="T9" fmla="*/ 3 h 137"/>
                    <a:gd name="T10" fmla="*/ 0 w 124"/>
                    <a:gd name="T11" fmla="*/ 3 h 137"/>
                    <a:gd name="T12" fmla="*/ 2 w 124"/>
                    <a:gd name="T13" fmla="*/ 4 h 137"/>
                    <a:gd name="T14" fmla="*/ 1 w 124"/>
                    <a:gd name="T15" fmla="*/ 5 h 137"/>
                    <a:gd name="T16" fmla="*/ 2 w 124"/>
                    <a:gd name="T17" fmla="*/ 5 h 137"/>
                    <a:gd name="T18" fmla="*/ 2 w 124"/>
                    <a:gd name="T19" fmla="*/ 7 h 137"/>
                    <a:gd name="T20" fmla="*/ 3 w 124"/>
                    <a:gd name="T21" fmla="*/ 6 h 137"/>
                    <a:gd name="T22" fmla="*/ 4 w 124"/>
                    <a:gd name="T23" fmla="*/ 8 h 137"/>
                    <a:gd name="T24" fmla="*/ 4 w 124"/>
                    <a:gd name="T25" fmla="*/ 5 h 137"/>
                    <a:gd name="T26" fmla="*/ 5 w 124"/>
                    <a:gd name="T27" fmla="*/ 7 h 137"/>
                    <a:gd name="T28" fmla="*/ 5 w 124"/>
                    <a:gd name="T29" fmla="*/ 5 h 137"/>
                    <a:gd name="T30" fmla="*/ 7 w 124"/>
                    <a:gd name="T31" fmla="*/ 7 h 137"/>
                    <a:gd name="T32" fmla="*/ 7 w 124"/>
                    <a:gd name="T33" fmla="*/ 5 h 137"/>
                    <a:gd name="T34" fmla="*/ 8 w 124"/>
                    <a:gd name="T35" fmla="*/ 5 h 137"/>
                    <a:gd name="T36" fmla="*/ 7 w 124"/>
                    <a:gd name="T37" fmla="*/ 4 h 137"/>
                    <a:gd name="T38" fmla="*/ 8 w 124"/>
                    <a:gd name="T39" fmla="*/ 3 h 137"/>
                    <a:gd name="T40" fmla="*/ 6 w 124"/>
                    <a:gd name="T41" fmla="*/ 2 h 137"/>
                    <a:gd name="T42" fmla="*/ 7 w 124"/>
                    <a:gd name="T43" fmla="*/ 1 h 137"/>
                    <a:gd name="T44" fmla="*/ 6 w 124"/>
                    <a:gd name="T45" fmla="*/ 2 h 137"/>
                    <a:gd name="T46" fmla="*/ 6 w 124"/>
                    <a:gd name="T47" fmla="*/ 0 h 137"/>
                    <a:gd name="T48" fmla="*/ 4 w 124"/>
                    <a:gd name="T49" fmla="*/ 2 h 1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4"/>
                    <a:gd name="T76" fmla="*/ 0 h 137"/>
                    <a:gd name="T77" fmla="*/ 124 w 124"/>
                    <a:gd name="T78" fmla="*/ 137 h 1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4" h="137">
                      <a:moveTo>
                        <a:pt x="62" y="37"/>
                      </a:moveTo>
                      <a:lnTo>
                        <a:pt x="48" y="13"/>
                      </a:lnTo>
                      <a:lnTo>
                        <a:pt x="41" y="40"/>
                      </a:lnTo>
                      <a:lnTo>
                        <a:pt x="3" y="13"/>
                      </a:lnTo>
                      <a:lnTo>
                        <a:pt x="27" y="48"/>
                      </a:lnTo>
                      <a:lnTo>
                        <a:pt x="0" y="55"/>
                      </a:lnTo>
                      <a:lnTo>
                        <a:pt x="22" y="74"/>
                      </a:lnTo>
                      <a:lnTo>
                        <a:pt x="1" y="92"/>
                      </a:lnTo>
                      <a:lnTo>
                        <a:pt x="32" y="88"/>
                      </a:lnTo>
                      <a:lnTo>
                        <a:pt x="27" y="112"/>
                      </a:lnTo>
                      <a:lnTo>
                        <a:pt x="44" y="98"/>
                      </a:lnTo>
                      <a:lnTo>
                        <a:pt x="50" y="137"/>
                      </a:lnTo>
                      <a:lnTo>
                        <a:pt x="61" y="95"/>
                      </a:lnTo>
                      <a:lnTo>
                        <a:pt x="76" y="125"/>
                      </a:lnTo>
                      <a:lnTo>
                        <a:pt x="80" y="92"/>
                      </a:lnTo>
                      <a:lnTo>
                        <a:pt x="105" y="114"/>
                      </a:lnTo>
                      <a:lnTo>
                        <a:pt x="97" y="81"/>
                      </a:lnTo>
                      <a:lnTo>
                        <a:pt x="124" y="84"/>
                      </a:lnTo>
                      <a:lnTo>
                        <a:pt x="101" y="66"/>
                      </a:lnTo>
                      <a:lnTo>
                        <a:pt x="121" y="51"/>
                      </a:lnTo>
                      <a:lnTo>
                        <a:pt x="95" y="45"/>
                      </a:lnTo>
                      <a:lnTo>
                        <a:pt x="106" y="27"/>
                      </a:lnTo>
                      <a:lnTo>
                        <a:pt x="81" y="33"/>
                      </a:lnTo>
                      <a:lnTo>
                        <a:pt x="84" y="0"/>
                      </a:lnTo>
                      <a:lnTo>
                        <a:pt x="62" y="37"/>
                      </a:lnTo>
                      <a:close/>
                    </a:path>
                  </a:pathLst>
                </a:custGeom>
                <a:solidFill>
                  <a:srgbClr val="FF2200"/>
                </a:solidFill>
                <a:ln w="9525">
                  <a:noFill/>
                  <a:round/>
                  <a:headEnd/>
                  <a:tailEnd/>
                </a:ln>
              </p:spPr>
              <p:txBody>
                <a:bodyPr/>
                <a:lstStyle/>
                <a:p>
                  <a:endParaRPr lang="en-US"/>
                </a:p>
              </p:txBody>
            </p:sp>
            <p:sp>
              <p:nvSpPr>
                <p:cNvPr id="2421" name="Freeform 245"/>
                <p:cNvSpPr>
                  <a:spLocks noChangeAspect="1"/>
                </p:cNvSpPr>
                <p:nvPr/>
              </p:nvSpPr>
              <p:spPr bwMode="auto">
                <a:xfrm>
                  <a:off x="3866" y="634"/>
                  <a:ext cx="60" cy="68"/>
                </a:xfrm>
                <a:custGeom>
                  <a:avLst/>
                  <a:gdLst>
                    <a:gd name="T0" fmla="*/ 3 w 122"/>
                    <a:gd name="T1" fmla="*/ 3 h 134"/>
                    <a:gd name="T2" fmla="*/ 2 w 122"/>
                    <a:gd name="T3" fmla="*/ 1 h 134"/>
                    <a:gd name="T4" fmla="*/ 2 w 122"/>
                    <a:gd name="T5" fmla="*/ 3 h 134"/>
                    <a:gd name="T6" fmla="*/ 0 w 122"/>
                    <a:gd name="T7" fmla="*/ 1 h 134"/>
                    <a:gd name="T8" fmla="*/ 1 w 122"/>
                    <a:gd name="T9" fmla="*/ 3 h 134"/>
                    <a:gd name="T10" fmla="*/ 0 w 122"/>
                    <a:gd name="T11" fmla="*/ 4 h 134"/>
                    <a:gd name="T12" fmla="*/ 1 w 122"/>
                    <a:gd name="T13" fmla="*/ 5 h 134"/>
                    <a:gd name="T14" fmla="*/ 0 w 122"/>
                    <a:gd name="T15" fmla="*/ 6 h 134"/>
                    <a:gd name="T16" fmla="*/ 2 w 122"/>
                    <a:gd name="T17" fmla="*/ 6 h 134"/>
                    <a:gd name="T18" fmla="*/ 1 w 122"/>
                    <a:gd name="T19" fmla="*/ 7 h 134"/>
                    <a:gd name="T20" fmla="*/ 2 w 122"/>
                    <a:gd name="T21" fmla="*/ 7 h 134"/>
                    <a:gd name="T22" fmla="*/ 3 w 122"/>
                    <a:gd name="T23" fmla="*/ 9 h 134"/>
                    <a:gd name="T24" fmla="*/ 3 w 122"/>
                    <a:gd name="T25" fmla="*/ 6 h 134"/>
                    <a:gd name="T26" fmla="*/ 4 w 122"/>
                    <a:gd name="T27" fmla="*/ 8 h 134"/>
                    <a:gd name="T28" fmla="*/ 4 w 122"/>
                    <a:gd name="T29" fmla="*/ 6 h 134"/>
                    <a:gd name="T30" fmla="*/ 6 w 122"/>
                    <a:gd name="T31" fmla="*/ 8 h 134"/>
                    <a:gd name="T32" fmla="*/ 5 w 122"/>
                    <a:gd name="T33" fmla="*/ 6 h 134"/>
                    <a:gd name="T34" fmla="*/ 7 w 122"/>
                    <a:gd name="T35" fmla="*/ 6 h 134"/>
                    <a:gd name="T36" fmla="*/ 6 w 122"/>
                    <a:gd name="T37" fmla="*/ 5 h 134"/>
                    <a:gd name="T38" fmla="*/ 7 w 122"/>
                    <a:gd name="T39" fmla="*/ 4 h 134"/>
                    <a:gd name="T40" fmla="*/ 5 w 122"/>
                    <a:gd name="T41" fmla="*/ 3 h 134"/>
                    <a:gd name="T42" fmla="*/ 6 w 122"/>
                    <a:gd name="T43" fmla="*/ 2 h 134"/>
                    <a:gd name="T44" fmla="*/ 4 w 122"/>
                    <a:gd name="T45" fmla="*/ 3 h 134"/>
                    <a:gd name="T46" fmla="*/ 5 w 122"/>
                    <a:gd name="T47" fmla="*/ 0 h 134"/>
                    <a:gd name="T48" fmla="*/ 3 w 122"/>
                    <a:gd name="T49" fmla="*/ 3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34"/>
                    <a:gd name="T77" fmla="*/ 122 w 122"/>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34">
                      <a:moveTo>
                        <a:pt x="61" y="36"/>
                      </a:moveTo>
                      <a:lnTo>
                        <a:pt x="47" y="14"/>
                      </a:lnTo>
                      <a:lnTo>
                        <a:pt x="40" y="39"/>
                      </a:lnTo>
                      <a:lnTo>
                        <a:pt x="3" y="14"/>
                      </a:lnTo>
                      <a:lnTo>
                        <a:pt x="26" y="47"/>
                      </a:lnTo>
                      <a:lnTo>
                        <a:pt x="0" y="54"/>
                      </a:lnTo>
                      <a:lnTo>
                        <a:pt x="22" y="73"/>
                      </a:lnTo>
                      <a:lnTo>
                        <a:pt x="2" y="90"/>
                      </a:lnTo>
                      <a:lnTo>
                        <a:pt x="32" y="87"/>
                      </a:lnTo>
                      <a:lnTo>
                        <a:pt x="26" y="109"/>
                      </a:lnTo>
                      <a:lnTo>
                        <a:pt x="43" y="97"/>
                      </a:lnTo>
                      <a:lnTo>
                        <a:pt x="49" y="134"/>
                      </a:lnTo>
                      <a:lnTo>
                        <a:pt x="60" y="93"/>
                      </a:lnTo>
                      <a:lnTo>
                        <a:pt x="75" y="123"/>
                      </a:lnTo>
                      <a:lnTo>
                        <a:pt x="79" y="90"/>
                      </a:lnTo>
                      <a:lnTo>
                        <a:pt x="102" y="113"/>
                      </a:lnTo>
                      <a:lnTo>
                        <a:pt x="96" y="80"/>
                      </a:lnTo>
                      <a:lnTo>
                        <a:pt x="122" y="83"/>
                      </a:lnTo>
                      <a:lnTo>
                        <a:pt x="100" y="65"/>
                      </a:lnTo>
                      <a:lnTo>
                        <a:pt x="119" y="50"/>
                      </a:lnTo>
                      <a:lnTo>
                        <a:pt x="94" y="46"/>
                      </a:lnTo>
                      <a:lnTo>
                        <a:pt x="104" y="28"/>
                      </a:lnTo>
                      <a:lnTo>
                        <a:pt x="80" y="33"/>
                      </a:lnTo>
                      <a:lnTo>
                        <a:pt x="83" y="0"/>
                      </a:lnTo>
                      <a:lnTo>
                        <a:pt x="61" y="36"/>
                      </a:lnTo>
                      <a:close/>
                    </a:path>
                  </a:pathLst>
                </a:custGeom>
                <a:solidFill>
                  <a:srgbClr val="FF2800"/>
                </a:solidFill>
                <a:ln w="9525">
                  <a:noFill/>
                  <a:round/>
                  <a:headEnd/>
                  <a:tailEnd/>
                </a:ln>
              </p:spPr>
              <p:txBody>
                <a:bodyPr/>
                <a:lstStyle/>
                <a:p>
                  <a:endParaRPr lang="en-US"/>
                </a:p>
              </p:txBody>
            </p:sp>
            <p:sp>
              <p:nvSpPr>
                <p:cNvPr id="2422" name="Freeform 246"/>
                <p:cNvSpPr>
                  <a:spLocks noChangeAspect="1"/>
                </p:cNvSpPr>
                <p:nvPr/>
              </p:nvSpPr>
              <p:spPr bwMode="auto">
                <a:xfrm>
                  <a:off x="3866" y="635"/>
                  <a:ext cx="60" cy="66"/>
                </a:xfrm>
                <a:custGeom>
                  <a:avLst/>
                  <a:gdLst>
                    <a:gd name="T0" fmla="*/ 4 w 118"/>
                    <a:gd name="T1" fmla="*/ 2 h 132"/>
                    <a:gd name="T2" fmla="*/ 3 w 118"/>
                    <a:gd name="T3" fmla="*/ 1 h 132"/>
                    <a:gd name="T4" fmla="*/ 3 w 118"/>
                    <a:gd name="T5" fmla="*/ 2 h 132"/>
                    <a:gd name="T6" fmla="*/ 1 w 118"/>
                    <a:gd name="T7" fmla="*/ 1 h 132"/>
                    <a:gd name="T8" fmla="*/ 2 w 118"/>
                    <a:gd name="T9" fmla="*/ 2 h 132"/>
                    <a:gd name="T10" fmla="*/ 0 w 118"/>
                    <a:gd name="T11" fmla="*/ 3 h 132"/>
                    <a:gd name="T12" fmla="*/ 2 w 118"/>
                    <a:gd name="T13" fmla="*/ 4 h 132"/>
                    <a:gd name="T14" fmla="*/ 1 w 118"/>
                    <a:gd name="T15" fmla="*/ 5 h 132"/>
                    <a:gd name="T16" fmla="*/ 2 w 118"/>
                    <a:gd name="T17" fmla="*/ 5 h 132"/>
                    <a:gd name="T18" fmla="*/ 2 w 118"/>
                    <a:gd name="T19" fmla="*/ 6 h 132"/>
                    <a:gd name="T20" fmla="*/ 3 w 118"/>
                    <a:gd name="T21" fmla="*/ 5 h 132"/>
                    <a:gd name="T22" fmla="*/ 3 w 118"/>
                    <a:gd name="T23" fmla="*/ 8 h 132"/>
                    <a:gd name="T24" fmla="*/ 4 w 118"/>
                    <a:gd name="T25" fmla="*/ 5 h 132"/>
                    <a:gd name="T26" fmla="*/ 5 w 118"/>
                    <a:gd name="T27" fmla="*/ 7 h 132"/>
                    <a:gd name="T28" fmla="*/ 5 w 118"/>
                    <a:gd name="T29" fmla="*/ 5 h 132"/>
                    <a:gd name="T30" fmla="*/ 7 w 118"/>
                    <a:gd name="T31" fmla="*/ 6 h 132"/>
                    <a:gd name="T32" fmla="*/ 6 w 118"/>
                    <a:gd name="T33" fmla="*/ 4 h 132"/>
                    <a:gd name="T34" fmla="*/ 8 w 118"/>
                    <a:gd name="T35" fmla="*/ 5 h 132"/>
                    <a:gd name="T36" fmla="*/ 7 w 118"/>
                    <a:gd name="T37" fmla="*/ 4 h 132"/>
                    <a:gd name="T38" fmla="*/ 8 w 118"/>
                    <a:gd name="T39" fmla="*/ 3 h 132"/>
                    <a:gd name="T40" fmla="*/ 6 w 118"/>
                    <a:gd name="T41" fmla="*/ 2 h 132"/>
                    <a:gd name="T42" fmla="*/ 7 w 118"/>
                    <a:gd name="T43" fmla="*/ 1 h 132"/>
                    <a:gd name="T44" fmla="*/ 5 w 118"/>
                    <a:gd name="T45" fmla="*/ 2 h 132"/>
                    <a:gd name="T46" fmla="*/ 6 w 118"/>
                    <a:gd name="T47" fmla="*/ 0 h 132"/>
                    <a:gd name="T48" fmla="*/ 4 w 118"/>
                    <a:gd name="T49" fmla="*/ 2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132"/>
                    <a:gd name="T77" fmla="*/ 118 w 118"/>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132">
                      <a:moveTo>
                        <a:pt x="59" y="36"/>
                      </a:moveTo>
                      <a:lnTo>
                        <a:pt x="45" y="14"/>
                      </a:lnTo>
                      <a:lnTo>
                        <a:pt x="40" y="39"/>
                      </a:lnTo>
                      <a:lnTo>
                        <a:pt x="2" y="14"/>
                      </a:lnTo>
                      <a:lnTo>
                        <a:pt x="26" y="47"/>
                      </a:lnTo>
                      <a:lnTo>
                        <a:pt x="0" y="53"/>
                      </a:lnTo>
                      <a:lnTo>
                        <a:pt x="20" y="72"/>
                      </a:lnTo>
                      <a:lnTo>
                        <a:pt x="1" y="89"/>
                      </a:lnTo>
                      <a:lnTo>
                        <a:pt x="30" y="85"/>
                      </a:lnTo>
                      <a:lnTo>
                        <a:pt x="26" y="107"/>
                      </a:lnTo>
                      <a:lnTo>
                        <a:pt x="41" y="94"/>
                      </a:lnTo>
                      <a:lnTo>
                        <a:pt x="47" y="132"/>
                      </a:lnTo>
                      <a:lnTo>
                        <a:pt x="58" y="92"/>
                      </a:lnTo>
                      <a:lnTo>
                        <a:pt x="73" y="121"/>
                      </a:lnTo>
                      <a:lnTo>
                        <a:pt x="77" y="89"/>
                      </a:lnTo>
                      <a:lnTo>
                        <a:pt x="100" y="111"/>
                      </a:lnTo>
                      <a:lnTo>
                        <a:pt x="92" y="79"/>
                      </a:lnTo>
                      <a:lnTo>
                        <a:pt x="118" y="82"/>
                      </a:lnTo>
                      <a:lnTo>
                        <a:pt x="96" y="64"/>
                      </a:lnTo>
                      <a:lnTo>
                        <a:pt x="116" y="50"/>
                      </a:lnTo>
                      <a:lnTo>
                        <a:pt x="91" y="45"/>
                      </a:lnTo>
                      <a:lnTo>
                        <a:pt x="102" y="28"/>
                      </a:lnTo>
                      <a:lnTo>
                        <a:pt x="78" y="32"/>
                      </a:lnTo>
                      <a:lnTo>
                        <a:pt x="80" y="0"/>
                      </a:lnTo>
                      <a:lnTo>
                        <a:pt x="59" y="36"/>
                      </a:lnTo>
                      <a:close/>
                    </a:path>
                  </a:pathLst>
                </a:custGeom>
                <a:solidFill>
                  <a:srgbClr val="FF2F00"/>
                </a:solidFill>
                <a:ln w="9525">
                  <a:noFill/>
                  <a:round/>
                  <a:headEnd/>
                  <a:tailEnd/>
                </a:ln>
              </p:spPr>
              <p:txBody>
                <a:bodyPr/>
                <a:lstStyle/>
                <a:p>
                  <a:endParaRPr lang="en-US"/>
                </a:p>
              </p:txBody>
            </p:sp>
            <p:sp>
              <p:nvSpPr>
                <p:cNvPr id="2423" name="Freeform 247"/>
                <p:cNvSpPr>
                  <a:spLocks noChangeAspect="1"/>
                </p:cNvSpPr>
                <p:nvPr/>
              </p:nvSpPr>
              <p:spPr bwMode="auto">
                <a:xfrm>
                  <a:off x="3867" y="636"/>
                  <a:ext cx="58" cy="64"/>
                </a:xfrm>
                <a:custGeom>
                  <a:avLst/>
                  <a:gdLst>
                    <a:gd name="T0" fmla="*/ 4 w 116"/>
                    <a:gd name="T1" fmla="*/ 2 h 128"/>
                    <a:gd name="T2" fmla="*/ 3 w 116"/>
                    <a:gd name="T3" fmla="*/ 1 h 128"/>
                    <a:gd name="T4" fmla="*/ 3 w 116"/>
                    <a:gd name="T5" fmla="*/ 2 h 128"/>
                    <a:gd name="T6" fmla="*/ 1 w 116"/>
                    <a:gd name="T7" fmla="*/ 1 h 128"/>
                    <a:gd name="T8" fmla="*/ 2 w 116"/>
                    <a:gd name="T9" fmla="*/ 2 h 128"/>
                    <a:gd name="T10" fmla="*/ 0 w 116"/>
                    <a:gd name="T11" fmla="*/ 3 h 128"/>
                    <a:gd name="T12" fmla="*/ 2 w 116"/>
                    <a:gd name="T13" fmla="*/ 4 h 128"/>
                    <a:gd name="T14" fmla="*/ 1 w 116"/>
                    <a:gd name="T15" fmla="*/ 5 h 128"/>
                    <a:gd name="T16" fmla="*/ 2 w 116"/>
                    <a:gd name="T17" fmla="*/ 5 h 128"/>
                    <a:gd name="T18" fmla="*/ 2 w 116"/>
                    <a:gd name="T19" fmla="*/ 6 h 128"/>
                    <a:gd name="T20" fmla="*/ 3 w 116"/>
                    <a:gd name="T21" fmla="*/ 5 h 128"/>
                    <a:gd name="T22" fmla="*/ 3 w 116"/>
                    <a:gd name="T23" fmla="*/ 8 h 128"/>
                    <a:gd name="T24" fmla="*/ 4 w 116"/>
                    <a:gd name="T25" fmla="*/ 5 h 128"/>
                    <a:gd name="T26" fmla="*/ 5 w 116"/>
                    <a:gd name="T27" fmla="*/ 7 h 128"/>
                    <a:gd name="T28" fmla="*/ 5 w 116"/>
                    <a:gd name="T29" fmla="*/ 5 h 128"/>
                    <a:gd name="T30" fmla="*/ 7 w 116"/>
                    <a:gd name="T31" fmla="*/ 6 h 128"/>
                    <a:gd name="T32" fmla="*/ 6 w 116"/>
                    <a:gd name="T33" fmla="*/ 4 h 128"/>
                    <a:gd name="T34" fmla="*/ 7 w 116"/>
                    <a:gd name="T35" fmla="*/ 4 h 128"/>
                    <a:gd name="T36" fmla="*/ 6 w 116"/>
                    <a:gd name="T37" fmla="*/ 3 h 128"/>
                    <a:gd name="T38" fmla="*/ 7 w 116"/>
                    <a:gd name="T39" fmla="*/ 3 h 128"/>
                    <a:gd name="T40" fmla="*/ 6 w 116"/>
                    <a:gd name="T41" fmla="*/ 2 h 128"/>
                    <a:gd name="T42" fmla="*/ 7 w 116"/>
                    <a:gd name="T43" fmla="*/ 1 h 128"/>
                    <a:gd name="T44" fmla="*/ 5 w 116"/>
                    <a:gd name="T45" fmla="*/ 2 h 128"/>
                    <a:gd name="T46" fmla="*/ 5 w 116"/>
                    <a:gd name="T47" fmla="*/ 0 h 128"/>
                    <a:gd name="T48" fmla="*/ 4 w 116"/>
                    <a:gd name="T49" fmla="*/ 2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6"/>
                    <a:gd name="T76" fmla="*/ 0 h 128"/>
                    <a:gd name="T77" fmla="*/ 116 w 116"/>
                    <a:gd name="T78" fmla="*/ 128 h 1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6" h="128">
                      <a:moveTo>
                        <a:pt x="58" y="34"/>
                      </a:moveTo>
                      <a:lnTo>
                        <a:pt x="44" y="14"/>
                      </a:lnTo>
                      <a:lnTo>
                        <a:pt x="39" y="37"/>
                      </a:lnTo>
                      <a:lnTo>
                        <a:pt x="3" y="14"/>
                      </a:lnTo>
                      <a:lnTo>
                        <a:pt x="25" y="45"/>
                      </a:lnTo>
                      <a:lnTo>
                        <a:pt x="0" y="51"/>
                      </a:lnTo>
                      <a:lnTo>
                        <a:pt x="21" y="69"/>
                      </a:lnTo>
                      <a:lnTo>
                        <a:pt x="1" y="87"/>
                      </a:lnTo>
                      <a:lnTo>
                        <a:pt x="30" y="83"/>
                      </a:lnTo>
                      <a:lnTo>
                        <a:pt x="25" y="105"/>
                      </a:lnTo>
                      <a:lnTo>
                        <a:pt x="41" y="92"/>
                      </a:lnTo>
                      <a:lnTo>
                        <a:pt x="46" y="128"/>
                      </a:lnTo>
                      <a:lnTo>
                        <a:pt x="57" y="88"/>
                      </a:lnTo>
                      <a:lnTo>
                        <a:pt x="72" y="117"/>
                      </a:lnTo>
                      <a:lnTo>
                        <a:pt x="75" y="87"/>
                      </a:lnTo>
                      <a:lnTo>
                        <a:pt x="98" y="108"/>
                      </a:lnTo>
                      <a:lnTo>
                        <a:pt x="91" y="77"/>
                      </a:lnTo>
                      <a:lnTo>
                        <a:pt x="116" y="79"/>
                      </a:lnTo>
                      <a:lnTo>
                        <a:pt x="94" y="62"/>
                      </a:lnTo>
                      <a:lnTo>
                        <a:pt x="113" y="48"/>
                      </a:lnTo>
                      <a:lnTo>
                        <a:pt x="90" y="43"/>
                      </a:lnTo>
                      <a:lnTo>
                        <a:pt x="99" y="26"/>
                      </a:lnTo>
                      <a:lnTo>
                        <a:pt x="76" y="32"/>
                      </a:lnTo>
                      <a:lnTo>
                        <a:pt x="79" y="0"/>
                      </a:lnTo>
                      <a:lnTo>
                        <a:pt x="58" y="34"/>
                      </a:lnTo>
                      <a:close/>
                    </a:path>
                  </a:pathLst>
                </a:custGeom>
                <a:solidFill>
                  <a:srgbClr val="FF3400"/>
                </a:solidFill>
                <a:ln w="9525">
                  <a:noFill/>
                  <a:round/>
                  <a:headEnd/>
                  <a:tailEnd/>
                </a:ln>
              </p:spPr>
              <p:txBody>
                <a:bodyPr/>
                <a:lstStyle/>
                <a:p>
                  <a:endParaRPr lang="en-US"/>
                </a:p>
              </p:txBody>
            </p:sp>
            <p:sp>
              <p:nvSpPr>
                <p:cNvPr id="2424" name="Freeform 248"/>
                <p:cNvSpPr>
                  <a:spLocks noChangeAspect="1"/>
                </p:cNvSpPr>
                <p:nvPr/>
              </p:nvSpPr>
              <p:spPr bwMode="auto">
                <a:xfrm>
                  <a:off x="3868" y="637"/>
                  <a:ext cx="56" cy="63"/>
                </a:xfrm>
                <a:custGeom>
                  <a:avLst/>
                  <a:gdLst>
                    <a:gd name="T0" fmla="*/ 3 w 114"/>
                    <a:gd name="T1" fmla="*/ 3 h 126"/>
                    <a:gd name="T2" fmla="*/ 2 w 114"/>
                    <a:gd name="T3" fmla="*/ 1 h 126"/>
                    <a:gd name="T4" fmla="*/ 2 w 114"/>
                    <a:gd name="T5" fmla="*/ 3 h 126"/>
                    <a:gd name="T6" fmla="*/ 0 w 114"/>
                    <a:gd name="T7" fmla="*/ 1 h 126"/>
                    <a:gd name="T8" fmla="*/ 1 w 114"/>
                    <a:gd name="T9" fmla="*/ 3 h 126"/>
                    <a:gd name="T10" fmla="*/ 0 w 114"/>
                    <a:gd name="T11" fmla="*/ 4 h 126"/>
                    <a:gd name="T12" fmla="*/ 1 w 114"/>
                    <a:gd name="T13" fmla="*/ 5 h 126"/>
                    <a:gd name="T14" fmla="*/ 0 w 114"/>
                    <a:gd name="T15" fmla="*/ 6 h 126"/>
                    <a:gd name="T16" fmla="*/ 1 w 114"/>
                    <a:gd name="T17" fmla="*/ 6 h 126"/>
                    <a:gd name="T18" fmla="*/ 1 w 114"/>
                    <a:gd name="T19" fmla="*/ 7 h 126"/>
                    <a:gd name="T20" fmla="*/ 2 w 114"/>
                    <a:gd name="T21" fmla="*/ 6 h 126"/>
                    <a:gd name="T22" fmla="*/ 2 w 114"/>
                    <a:gd name="T23" fmla="*/ 8 h 126"/>
                    <a:gd name="T24" fmla="*/ 3 w 114"/>
                    <a:gd name="T25" fmla="*/ 6 h 126"/>
                    <a:gd name="T26" fmla="*/ 4 w 114"/>
                    <a:gd name="T27" fmla="*/ 8 h 126"/>
                    <a:gd name="T28" fmla="*/ 4 w 114"/>
                    <a:gd name="T29" fmla="*/ 6 h 126"/>
                    <a:gd name="T30" fmla="*/ 5 w 114"/>
                    <a:gd name="T31" fmla="*/ 7 h 126"/>
                    <a:gd name="T32" fmla="*/ 5 w 114"/>
                    <a:gd name="T33" fmla="*/ 5 h 126"/>
                    <a:gd name="T34" fmla="*/ 7 w 114"/>
                    <a:gd name="T35" fmla="*/ 5 h 126"/>
                    <a:gd name="T36" fmla="*/ 5 w 114"/>
                    <a:gd name="T37" fmla="*/ 4 h 126"/>
                    <a:gd name="T38" fmla="*/ 6 w 114"/>
                    <a:gd name="T39" fmla="*/ 3 h 126"/>
                    <a:gd name="T40" fmla="*/ 5 w 114"/>
                    <a:gd name="T41" fmla="*/ 3 h 126"/>
                    <a:gd name="T42" fmla="*/ 6 w 114"/>
                    <a:gd name="T43" fmla="*/ 2 h 126"/>
                    <a:gd name="T44" fmla="*/ 4 w 114"/>
                    <a:gd name="T45" fmla="*/ 2 h 126"/>
                    <a:gd name="T46" fmla="*/ 4 w 114"/>
                    <a:gd name="T47" fmla="*/ 0 h 126"/>
                    <a:gd name="T48" fmla="*/ 3 w 114"/>
                    <a:gd name="T49" fmla="*/ 3 h 1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126"/>
                    <a:gd name="T77" fmla="*/ 114 w 114"/>
                    <a:gd name="T78" fmla="*/ 126 h 1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126">
                      <a:moveTo>
                        <a:pt x="57" y="35"/>
                      </a:moveTo>
                      <a:lnTo>
                        <a:pt x="45" y="13"/>
                      </a:lnTo>
                      <a:lnTo>
                        <a:pt x="38" y="36"/>
                      </a:lnTo>
                      <a:lnTo>
                        <a:pt x="3" y="13"/>
                      </a:lnTo>
                      <a:lnTo>
                        <a:pt x="25" y="44"/>
                      </a:lnTo>
                      <a:lnTo>
                        <a:pt x="0" y="51"/>
                      </a:lnTo>
                      <a:lnTo>
                        <a:pt x="21" y="68"/>
                      </a:lnTo>
                      <a:lnTo>
                        <a:pt x="2" y="85"/>
                      </a:lnTo>
                      <a:lnTo>
                        <a:pt x="29" y="82"/>
                      </a:lnTo>
                      <a:lnTo>
                        <a:pt x="25" y="102"/>
                      </a:lnTo>
                      <a:lnTo>
                        <a:pt x="40" y="91"/>
                      </a:lnTo>
                      <a:lnTo>
                        <a:pt x="46" y="126"/>
                      </a:lnTo>
                      <a:lnTo>
                        <a:pt x="56" y="87"/>
                      </a:lnTo>
                      <a:lnTo>
                        <a:pt x="69" y="115"/>
                      </a:lnTo>
                      <a:lnTo>
                        <a:pt x="74" y="85"/>
                      </a:lnTo>
                      <a:lnTo>
                        <a:pt x="96" y="107"/>
                      </a:lnTo>
                      <a:lnTo>
                        <a:pt x="89" y="76"/>
                      </a:lnTo>
                      <a:lnTo>
                        <a:pt x="114" y="78"/>
                      </a:lnTo>
                      <a:lnTo>
                        <a:pt x="93" y="61"/>
                      </a:lnTo>
                      <a:lnTo>
                        <a:pt x="111" y="47"/>
                      </a:lnTo>
                      <a:lnTo>
                        <a:pt x="87" y="43"/>
                      </a:lnTo>
                      <a:lnTo>
                        <a:pt x="97" y="26"/>
                      </a:lnTo>
                      <a:lnTo>
                        <a:pt x="75" y="31"/>
                      </a:lnTo>
                      <a:lnTo>
                        <a:pt x="78" y="0"/>
                      </a:lnTo>
                      <a:lnTo>
                        <a:pt x="57" y="35"/>
                      </a:lnTo>
                      <a:close/>
                    </a:path>
                  </a:pathLst>
                </a:custGeom>
                <a:solidFill>
                  <a:srgbClr val="FF3A00"/>
                </a:solidFill>
                <a:ln w="9525">
                  <a:noFill/>
                  <a:round/>
                  <a:headEnd/>
                  <a:tailEnd/>
                </a:ln>
              </p:spPr>
              <p:txBody>
                <a:bodyPr/>
                <a:lstStyle/>
                <a:p>
                  <a:endParaRPr lang="en-US"/>
                </a:p>
              </p:txBody>
            </p:sp>
            <p:sp>
              <p:nvSpPr>
                <p:cNvPr id="2425" name="Freeform 249"/>
                <p:cNvSpPr>
                  <a:spLocks noChangeAspect="1"/>
                </p:cNvSpPr>
                <p:nvPr/>
              </p:nvSpPr>
              <p:spPr bwMode="auto">
                <a:xfrm>
                  <a:off x="3868" y="637"/>
                  <a:ext cx="56" cy="62"/>
                </a:xfrm>
                <a:custGeom>
                  <a:avLst/>
                  <a:gdLst>
                    <a:gd name="T0" fmla="*/ 4 w 110"/>
                    <a:gd name="T1" fmla="*/ 3 h 123"/>
                    <a:gd name="T2" fmla="*/ 3 w 110"/>
                    <a:gd name="T3" fmla="*/ 1 h 123"/>
                    <a:gd name="T4" fmla="*/ 3 w 110"/>
                    <a:gd name="T5" fmla="*/ 3 h 123"/>
                    <a:gd name="T6" fmla="*/ 1 w 110"/>
                    <a:gd name="T7" fmla="*/ 1 h 123"/>
                    <a:gd name="T8" fmla="*/ 2 w 110"/>
                    <a:gd name="T9" fmla="*/ 3 h 123"/>
                    <a:gd name="T10" fmla="*/ 0 w 110"/>
                    <a:gd name="T11" fmla="*/ 4 h 123"/>
                    <a:gd name="T12" fmla="*/ 2 w 110"/>
                    <a:gd name="T13" fmla="*/ 5 h 123"/>
                    <a:gd name="T14" fmla="*/ 1 w 110"/>
                    <a:gd name="T15" fmla="*/ 6 h 123"/>
                    <a:gd name="T16" fmla="*/ 2 w 110"/>
                    <a:gd name="T17" fmla="*/ 5 h 123"/>
                    <a:gd name="T18" fmla="*/ 2 w 110"/>
                    <a:gd name="T19" fmla="*/ 7 h 123"/>
                    <a:gd name="T20" fmla="*/ 3 w 110"/>
                    <a:gd name="T21" fmla="*/ 6 h 123"/>
                    <a:gd name="T22" fmla="*/ 3 w 110"/>
                    <a:gd name="T23" fmla="*/ 8 h 123"/>
                    <a:gd name="T24" fmla="*/ 4 w 110"/>
                    <a:gd name="T25" fmla="*/ 6 h 123"/>
                    <a:gd name="T26" fmla="*/ 5 w 110"/>
                    <a:gd name="T27" fmla="*/ 8 h 123"/>
                    <a:gd name="T28" fmla="*/ 5 w 110"/>
                    <a:gd name="T29" fmla="*/ 6 h 123"/>
                    <a:gd name="T30" fmla="*/ 6 w 110"/>
                    <a:gd name="T31" fmla="*/ 7 h 123"/>
                    <a:gd name="T32" fmla="*/ 6 w 110"/>
                    <a:gd name="T33" fmla="*/ 5 h 123"/>
                    <a:gd name="T34" fmla="*/ 8 w 110"/>
                    <a:gd name="T35" fmla="*/ 5 h 123"/>
                    <a:gd name="T36" fmla="*/ 6 w 110"/>
                    <a:gd name="T37" fmla="*/ 4 h 123"/>
                    <a:gd name="T38" fmla="*/ 7 w 110"/>
                    <a:gd name="T39" fmla="*/ 3 h 123"/>
                    <a:gd name="T40" fmla="*/ 6 w 110"/>
                    <a:gd name="T41" fmla="*/ 3 h 123"/>
                    <a:gd name="T42" fmla="*/ 6 w 110"/>
                    <a:gd name="T43" fmla="*/ 2 h 123"/>
                    <a:gd name="T44" fmla="*/ 5 w 110"/>
                    <a:gd name="T45" fmla="*/ 2 h 123"/>
                    <a:gd name="T46" fmla="*/ 5 w 110"/>
                    <a:gd name="T47" fmla="*/ 0 h 123"/>
                    <a:gd name="T48" fmla="*/ 4 w 110"/>
                    <a:gd name="T49" fmla="*/ 3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23"/>
                    <a:gd name="T77" fmla="*/ 110 w 110"/>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23">
                      <a:moveTo>
                        <a:pt x="55" y="33"/>
                      </a:moveTo>
                      <a:lnTo>
                        <a:pt x="43" y="12"/>
                      </a:lnTo>
                      <a:lnTo>
                        <a:pt x="37" y="35"/>
                      </a:lnTo>
                      <a:lnTo>
                        <a:pt x="2" y="12"/>
                      </a:lnTo>
                      <a:lnTo>
                        <a:pt x="25" y="44"/>
                      </a:lnTo>
                      <a:lnTo>
                        <a:pt x="0" y="49"/>
                      </a:lnTo>
                      <a:lnTo>
                        <a:pt x="19" y="66"/>
                      </a:lnTo>
                      <a:lnTo>
                        <a:pt x="1" y="83"/>
                      </a:lnTo>
                      <a:lnTo>
                        <a:pt x="29" y="80"/>
                      </a:lnTo>
                      <a:lnTo>
                        <a:pt x="25" y="100"/>
                      </a:lnTo>
                      <a:lnTo>
                        <a:pt x="38" y="88"/>
                      </a:lnTo>
                      <a:lnTo>
                        <a:pt x="44" y="123"/>
                      </a:lnTo>
                      <a:lnTo>
                        <a:pt x="54" y="85"/>
                      </a:lnTo>
                      <a:lnTo>
                        <a:pt x="67" y="113"/>
                      </a:lnTo>
                      <a:lnTo>
                        <a:pt x="72" y="83"/>
                      </a:lnTo>
                      <a:lnTo>
                        <a:pt x="94" y="103"/>
                      </a:lnTo>
                      <a:lnTo>
                        <a:pt x="87" y="73"/>
                      </a:lnTo>
                      <a:lnTo>
                        <a:pt x="110" y="76"/>
                      </a:lnTo>
                      <a:lnTo>
                        <a:pt x="90" y="59"/>
                      </a:lnTo>
                      <a:lnTo>
                        <a:pt x="108" y="45"/>
                      </a:lnTo>
                      <a:lnTo>
                        <a:pt x="85" y="41"/>
                      </a:lnTo>
                      <a:lnTo>
                        <a:pt x="94" y="24"/>
                      </a:lnTo>
                      <a:lnTo>
                        <a:pt x="73" y="30"/>
                      </a:lnTo>
                      <a:lnTo>
                        <a:pt x="74" y="0"/>
                      </a:lnTo>
                      <a:lnTo>
                        <a:pt x="55" y="33"/>
                      </a:lnTo>
                      <a:close/>
                    </a:path>
                  </a:pathLst>
                </a:custGeom>
                <a:solidFill>
                  <a:srgbClr val="FF4100"/>
                </a:solidFill>
                <a:ln w="9525">
                  <a:noFill/>
                  <a:round/>
                  <a:headEnd/>
                  <a:tailEnd/>
                </a:ln>
              </p:spPr>
              <p:txBody>
                <a:bodyPr/>
                <a:lstStyle/>
                <a:p>
                  <a:endParaRPr lang="en-US"/>
                </a:p>
              </p:txBody>
            </p:sp>
            <p:sp>
              <p:nvSpPr>
                <p:cNvPr id="2426" name="Freeform 250"/>
                <p:cNvSpPr>
                  <a:spLocks noChangeAspect="1"/>
                </p:cNvSpPr>
                <p:nvPr/>
              </p:nvSpPr>
              <p:spPr bwMode="auto">
                <a:xfrm>
                  <a:off x="3868" y="638"/>
                  <a:ext cx="55" cy="60"/>
                </a:xfrm>
                <a:custGeom>
                  <a:avLst/>
                  <a:gdLst>
                    <a:gd name="T0" fmla="*/ 4 w 109"/>
                    <a:gd name="T1" fmla="*/ 3 h 120"/>
                    <a:gd name="T2" fmla="*/ 3 w 109"/>
                    <a:gd name="T3" fmla="*/ 1 h 120"/>
                    <a:gd name="T4" fmla="*/ 3 w 109"/>
                    <a:gd name="T5" fmla="*/ 3 h 120"/>
                    <a:gd name="T6" fmla="*/ 1 w 109"/>
                    <a:gd name="T7" fmla="*/ 1 h 120"/>
                    <a:gd name="T8" fmla="*/ 2 w 109"/>
                    <a:gd name="T9" fmla="*/ 3 h 120"/>
                    <a:gd name="T10" fmla="*/ 0 w 109"/>
                    <a:gd name="T11" fmla="*/ 3 h 120"/>
                    <a:gd name="T12" fmla="*/ 2 w 109"/>
                    <a:gd name="T13" fmla="*/ 5 h 120"/>
                    <a:gd name="T14" fmla="*/ 1 w 109"/>
                    <a:gd name="T15" fmla="*/ 6 h 120"/>
                    <a:gd name="T16" fmla="*/ 2 w 109"/>
                    <a:gd name="T17" fmla="*/ 5 h 120"/>
                    <a:gd name="T18" fmla="*/ 2 w 109"/>
                    <a:gd name="T19" fmla="*/ 7 h 120"/>
                    <a:gd name="T20" fmla="*/ 3 w 109"/>
                    <a:gd name="T21" fmla="*/ 6 h 120"/>
                    <a:gd name="T22" fmla="*/ 3 w 109"/>
                    <a:gd name="T23" fmla="*/ 8 h 120"/>
                    <a:gd name="T24" fmla="*/ 4 w 109"/>
                    <a:gd name="T25" fmla="*/ 6 h 120"/>
                    <a:gd name="T26" fmla="*/ 5 w 109"/>
                    <a:gd name="T27" fmla="*/ 7 h 120"/>
                    <a:gd name="T28" fmla="*/ 5 w 109"/>
                    <a:gd name="T29" fmla="*/ 6 h 120"/>
                    <a:gd name="T30" fmla="*/ 6 w 109"/>
                    <a:gd name="T31" fmla="*/ 7 h 120"/>
                    <a:gd name="T32" fmla="*/ 6 w 109"/>
                    <a:gd name="T33" fmla="*/ 5 h 120"/>
                    <a:gd name="T34" fmla="*/ 7 w 109"/>
                    <a:gd name="T35" fmla="*/ 5 h 120"/>
                    <a:gd name="T36" fmla="*/ 6 w 109"/>
                    <a:gd name="T37" fmla="*/ 4 h 120"/>
                    <a:gd name="T38" fmla="*/ 7 w 109"/>
                    <a:gd name="T39" fmla="*/ 3 h 120"/>
                    <a:gd name="T40" fmla="*/ 6 w 109"/>
                    <a:gd name="T41" fmla="*/ 3 h 120"/>
                    <a:gd name="T42" fmla="*/ 6 w 109"/>
                    <a:gd name="T43" fmla="*/ 2 h 120"/>
                    <a:gd name="T44" fmla="*/ 5 w 109"/>
                    <a:gd name="T45" fmla="*/ 2 h 120"/>
                    <a:gd name="T46" fmla="*/ 5 w 109"/>
                    <a:gd name="T47" fmla="*/ 0 h 120"/>
                    <a:gd name="T48" fmla="*/ 4 w 109"/>
                    <a:gd name="T49" fmla="*/ 3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20"/>
                    <a:gd name="T77" fmla="*/ 109 w 109"/>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20">
                      <a:moveTo>
                        <a:pt x="55" y="33"/>
                      </a:moveTo>
                      <a:lnTo>
                        <a:pt x="43" y="12"/>
                      </a:lnTo>
                      <a:lnTo>
                        <a:pt x="36" y="34"/>
                      </a:lnTo>
                      <a:lnTo>
                        <a:pt x="2" y="12"/>
                      </a:lnTo>
                      <a:lnTo>
                        <a:pt x="23" y="43"/>
                      </a:lnTo>
                      <a:lnTo>
                        <a:pt x="0" y="48"/>
                      </a:lnTo>
                      <a:lnTo>
                        <a:pt x="19" y="65"/>
                      </a:lnTo>
                      <a:lnTo>
                        <a:pt x="1" y="82"/>
                      </a:lnTo>
                      <a:lnTo>
                        <a:pt x="29" y="77"/>
                      </a:lnTo>
                      <a:lnTo>
                        <a:pt x="23" y="98"/>
                      </a:lnTo>
                      <a:lnTo>
                        <a:pt x="38" y="87"/>
                      </a:lnTo>
                      <a:lnTo>
                        <a:pt x="43" y="120"/>
                      </a:lnTo>
                      <a:lnTo>
                        <a:pt x="54" y="83"/>
                      </a:lnTo>
                      <a:lnTo>
                        <a:pt x="67" y="111"/>
                      </a:lnTo>
                      <a:lnTo>
                        <a:pt x="70" y="82"/>
                      </a:lnTo>
                      <a:lnTo>
                        <a:pt x="92" y="101"/>
                      </a:lnTo>
                      <a:lnTo>
                        <a:pt x="85" y="72"/>
                      </a:lnTo>
                      <a:lnTo>
                        <a:pt x="109" y="75"/>
                      </a:lnTo>
                      <a:lnTo>
                        <a:pt x="88" y="58"/>
                      </a:lnTo>
                      <a:lnTo>
                        <a:pt x="108" y="46"/>
                      </a:lnTo>
                      <a:lnTo>
                        <a:pt x="84" y="40"/>
                      </a:lnTo>
                      <a:lnTo>
                        <a:pt x="94" y="25"/>
                      </a:lnTo>
                      <a:lnTo>
                        <a:pt x="72" y="29"/>
                      </a:lnTo>
                      <a:lnTo>
                        <a:pt x="74" y="0"/>
                      </a:lnTo>
                      <a:lnTo>
                        <a:pt x="55" y="33"/>
                      </a:lnTo>
                      <a:close/>
                    </a:path>
                  </a:pathLst>
                </a:custGeom>
                <a:solidFill>
                  <a:srgbClr val="FF4700"/>
                </a:solidFill>
                <a:ln w="9525">
                  <a:noFill/>
                  <a:round/>
                  <a:headEnd/>
                  <a:tailEnd/>
                </a:ln>
              </p:spPr>
              <p:txBody>
                <a:bodyPr/>
                <a:lstStyle/>
                <a:p>
                  <a:endParaRPr lang="en-US"/>
                </a:p>
              </p:txBody>
            </p:sp>
            <p:sp>
              <p:nvSpPr>
                <p:cNvPr id="2427" name="Freeform 251"/>
                <p:cNvSpPr>
                  <a:spLocks noChangeAspect="1"/>
                </p:cNvSpPr>
                <p:nvPr/>
              </p:nvSpPr>
              <p:spPr bwMode="auto">
                <a:xfrm>
                  <a:off x="3869" y="639"/>
                  <a:ext cx="54" cy="58"/>
                </a:xfrm>
                <a:custGeom>
                  <a:avLst/>
                  <a:gdLst>
                    <a:gd name="T0" fmla="*/ 3 w 108"/>
                    <a:gd name="T1" fmla="*/ 2 h 118"/>
                    <a:gd name="T2" fmla="*/ 3 w 108"/>
                    <a:gd name="T3" fmla="*/ 0 h 118"/>
                    <a:gd name="T4" fmla="*/ 3 w 108"/>
                    <a:gd name="T5" fmla="*/ 2 h 118"/>
                    <a:gd name="T6" fmla="*/ 1 w 108"/>
                    <a:gd name="T7" fmla="*/ 0 h 118"/>
                    <a:gd name="T8" fmla="*/ 2 w 108"/>
                    <a:gd name="T9" fmla="*/ 2 h 118"/>
                    <a:gd name="T10" fmla="*/ 0 w 108"/>
                    <a:gd name="T11" fmla="*/ 2 h 118"/>
                    <a:gd name="T12" fmla="*/ 2 w 108"/>
                    <a:gd name="T13" fmla="*/ 3 h 118"/>
                    <a:gd name="T14" fmla="*/ 1 w 108"/>
                    <a:gd name="T15" fmla="*/ 4 h 118"/>
                    <a:gd name="T16" fmla="*/ 2 w 108"/>
                    <a:gd name="T17" fmla="*/ 4 h 118"/>
                    <a:gd name="T18" fmla="*/ 2 w 108"/>
                    <a:gd name="T19" fmla="*/ 5 h 118"/>
                    <a:gd name="T20" fmla="*/ 3 w 108"/>
                    <a:gd name="T21" fmla="*/ 5 h 118"/>
                    <a:gd name="T22" fmla="*/ 3 w 108"/>
                    <a:gd name="T23" fmla="*/ 7 h 118"/>
                    <a:gd name="T24" fmla="*/ 3 w 108"/>
                    <a:gd name="T25" fmla="*/ 5 h 118"/>
                    <a:gd name="T26" fmla="*/ 5 w 108"/>
                    <a:gd name="T27" fmla="*/ 6 h 118"/>
                    <a:gd name="T28" fmla="*/ 5 w 108"/>
                    <a:gd name="T29" fmla="*/ 4 h 118"/>
                    <a:gd name="T30" fmla="*/ 6 w 108"/>
                    <a:gd name="T31" fmla="*/ 6 h 118"/>
                    <a:gd name="T32" fmla="*/ 6 w 108"/>
                    <a:gd name="T33" fmla="*/ 4 h 118"/>
                    <a:gd name="T34" fmla="*/ 7 w 108"/>
                    <a:gd name="T35" fmla="*/ 4 h 118"/>
                    <a:gd name="T36" fmla="*/ 6 w 108"/>
                    <a:gd name="T37" fmla="*/ 3 h 118"/>
                    <a:gd name="T38" fmla="*/ 7 w 108"/>
                    <a:gd name="T39" fmla="*/ 2 h 118"/>
                    <a:gd name="T40" fmla="*/ 6 w 108"/>
                    <a:gd name="T41" fmla="*/ 2 h 118"/>
                    <a:gd name="T42" fmla="*/ 6 w 108"/>
                    <a:gd name="T43" fmla="*/ 1 h 118"/>
                    <a:gd name="T44" fmla="*/ 5 w 108"/>
                    <a:gd name="T45" fmla="*/ 1 h 118"/>
                    <a:gd name="T46" fmla="*/ 5 w 108"/>
                    <a:gd name="T47" fmla="*/ 0 h 118"/>
                    <a:gd name="T48" fmla="*/ 3 w 108"/>
                    <a:gd name="T49" fmla="*/ 2 h 1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118"/>
                    <a:gd name="T77" fmla="*/ 108 w 108"/>
                    <a:gd name="T78" fmla="*/ 118 h 1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118">
                      <a:moveTo>
                        <a:pt x="54" y="32"/>
                      </a:moveTo>
                      <a:lnTo>
                        <a:pt x="42" y="13"/>
                      </a:lnTo>
                      <a:lnTo>
                        <a:pt x="36" y="35"/>
                      </a:lnTo>
                      <a:lnTo>
                        <a:pt x="3" y="13"/>
                      </a:lnTo>
                      <a:lnTo>
                        <a:pt x="24" y="42"/>
                      </a:lnTo>
                      <a:lnTo>
                        <a:pt x="0" y="47"/>
                      </a:lnTo>
                      <a:lnTo>
                        <a:pt x="19" y="64"/>
                      </a:lnTo>
                      <a:lnTo>
                        <a:pt x="1" y="79"/>
                      </a:lnTo>
                      <a:lnTo>
                        <a:pt x="28" y="76"/>
                      </a:lnTo>
                      <a:lnTo>
                        <a:pt x="24" y="96"/>
                      </a:lnTo>
                      <a:lnTo>
                        <a:pt x="39" y="85"/>
                      </a:lnTo>
                      <a:lnTo>
                        <a:pt x="43" y="118"/>
                      </a:lnTo>
                      <a:lnTo>
                        <a:pt x="53" y="82"/>
                      </a:lnTo>
                      <a:lnTo>
                        <a:pt x="66" y="108"/>
                      </a:lnTo>
                      <a:lnTo>
                        <a:pt x="69" y="79"/>
                      </a:lnTo>
                      <a:lnTo>
                        <a:pt x="91" y="100"/>
                      </a:lnTo>
                      <a:lnTo>
                        <a:pt x="84" y="71"/>
                      </a:lnTo>
                      <a:lnTo>
                        <a:pt x="108" y="74"/>
                      </a:lnTo>
                      <a:lnTo>
                        <a:pt x="89" y="57"/>
                      </a:lnTo>
                      <a:lnTo>
                        <a:pt x="107" y="45"/>
                      </a:lnTo>
                      <a:lnTo>
                        <a:pt x="83" y="40"/>
                      </a:lnTo>
                      <a:lnTo>
                        <a:pt x="93" y="25"/>
                      </a:lnTo>
                      <a:lnTo>
                        <a:pt x="71" y="29"/>
                      </a:lnTo>
                      <a:lnTo>
                        <a:pt x="73" y="0"/>
                      </a:lnTo>
                      <a:lnTo>
                        <a:pt x="54" y="32"/>
                      </a:lnTo>
                      <a:close/>
                    </a:path>
                  </a:pathLst>
                </a:custGeom>
                <a:solidFill>
                  <a:srgbClr val="FF4C00"/>
                </a:solidFill>
                <a:ln w="9525">
                  <a:noFill/>
                  <a:round/>
                  <a:headEnd/>
                  <a:tailEnd/>
                </a:ln>
              </p:spPr>
              <p:txBody>
                <a:bodyPr/>
                <a:lstStyle/>
                <a:p>
                  <a:endParaRPr lang="en-US"/>
                </a:p>
              </p:txBody>
            </p:sp>
            <p:sp>
              <p:nvSpPr>
                <p:cNvPr id="2428" name="Freeform 252"/>
                <p:cNvSpPr>
                  <a:spLocks noChangeAspect="1"/>
                </p:cNvSpPr>
                <p:nvPr/>
              </p:nvSpPr>
              <p:spPr bwMode="auto">
                <a:xfrm>
                  <a:off x="3870" y="639"/>
                  <a:ext cx="52" cy="58"/>
                </a:xfrm>
                <a:custGeom>
                  <a:avLst/>
                  <a:gdLst>
                    <a:gd name="T0" fmla="*/ 3 w 106"/>
                    <a:gd name="T1" fmla="*/ 2 h 114"/>
                    <a:gd name="T2" fmla="*/ 2 w 106"/>
                    <a:gd name="T3" fmla="*/ 1 h 114"/>
                    <a:gd name="T4" fmla="*/ 2 w 106"/>
                    <a:gd name="T5" fmla="*/ 3 h 114"/>
                    <a:gd name="T6" fmla="*/ 0 w 106"/>
                    <a:gd name="T7" fmla="*/ 1 h 114"/>
                    <a:gd name="T8" fmla="*/ 1 w 106"/>
                    <a:gd name="T9" fmla="*/ 3 h 114"/>
                    <a:gd name="T10" fmla="*/ 0 w 106"/>
                    <a:gd name="T11" fmla="*/ 3 h 114"/>
                    <a:gd name="T12" fmla="*/ 1 w 106"/>
                    <a:gd name="T13" fmla="*/ 4 h 114"/>
                    <a:gd name="T14" fmla="*/ 0 w 106"/>
                    <a:gd name="T15" fmla="*/ 5 h 114"/>
                    <a:gd name="T16" fmla="*/ 1 w 106"/>
                    <a:gd name="T17" fmla="*/ 5 h 114"/>
                    <a:gd name="T18" fmla="*/ 1 w 106"/>
                    <a:gd name="T19" fmla="*/ 6 h 114"/>
                    <a:gd name="T20" fmla="*/ 2 w 106"/>
                    <a:gd name="T21" fmla="*/ 6 h 114"/>
                    <a:gd name="T22" fmla="*/ 2 w 106"/>
                    <a:gd name="T23" fmla="*/ 8 h 114"/>
                    <a:gd name="T24" fmla="*/ 3 w 106"/>
                    <a:gd name="T25" fmla="*/ 6 h 114"/>
                    <a:gd name="T26" fmla="*/ 4 w 106"/>
                    <a:gd name="T27" fmla="*/ 7 h 114"/>
                    <a:gd name="T28" fmla="*/ 4 w 106"/>
                    <a:gd name="T29" fmla="*/ 5 h 114"/>
                    <a:gd name="T30" fmla="*/ 5 w 106"/>
                    <a:gd name="T31" fmla="*/ 7 h 114"/>
                    <a:gd name="T32" fmla="*/ 5 w 106"/>
                    <a:gd name="T33" fmla="*/ 5 h 114"/>
                    <a:gd name="T34" fmla="*/ 6 w 106"/>
                    <a:gd name="T35" fmla="*/ 5 h 114"/>
                    <a:gd name="T36" fmla="*/ 5 w 106"/>
                    <a:gd name="T37" fmla="*/ 4 h 114"/>
                    <a:gd name="T38" fmla="*/ 6 w 106"/>
                    <a:gd name="T39" fmla="*/ 3 h 114"/>
                    <a:gd name="T40" fmla="*/ 5 w 106"/>
                    <a:gd name="T41" fmla="*/ 3 h 114"/>
                    <a:gd name="T42" fmla="*/ 5 w 106"/>
                    <a:gd name="T43" fmla="*/ 2 h 114"/>
                    <a:gd name="T44" fmla="*/ 4 w 106"/>
                    <a:gd name="T45" fmla="*/ 2 h 114"/>
                    <a:gd name="T46" fmla="*/ 4 w 106"/>
                    <a:gd name="T47" fmla="*/ 0 h 114"/>
                    <a:gd name="T48" fmla="*/ 3 w 106"/>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6"/>
                    <a:gd name="T76" fmla="*/ 0 h 114"/>
                    <a:gd name="T77" fmla="*/ 106 w 106"/>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6" h="114">
                      <a:moveTo>
                        <a:pt x="53" y="31"/>
                      </a:moveTo>
                      <a:lnTo>
                        <a:pt x="41" y="12"/>
                      </a:lnTo>
                      <a:lnTo>
                        <a:pt x="35" y="33"/>
                      </a:lnTo>
                      <a:lnTo>
                        <a:pt x="3" y="12"/>
                      </a:lnTo>
                      <a:lnTo>
                        <a:pt x="24" y="41"/>
                      </a:lnTo>
                      <a:lnTo>
                        <a:pt x="0" y="45"/>
                      </a:lnTo>
                      <a:lnTo>
                        <a:pt x="18" y="62"/>
                      </a:lnTo>
                      <a:lnTo>
                        <a:pt x="2" y="77"/>
                      </a:lnTo>
                      <a:lnTo>
                        <a:pt x="28" y="74"/>
                      </a:lnTo>
                      <a:lnTo>
                        <a:pt x="24" y="94"/>
                      </a:lnTo>
                      <a:lnTo>
                        <a:pt x="38" y="83"/>
                      </a:lnTo>
                      <a:lnTo>
                        <a:pt x="42" y="114"/>
                      </a:lnTo>
                      <a:lnTo>
                        <a:pt x="52" y="80"/>
                      </a:lnTo>
                      <a:lnTo>
                        <a:pt x="65" y="105"/>
                      </a:lnTo>
                      <a:lnTo>
                        <a:pt x="68" y="77"/>
                      </a:lnTo>
                      <a:lnTo>
                        <a:pt x="89" y="96"/>
                      </a:lnTo>
                      <a:lnTo>
                        <a:pt x="83" y="69"/>
                      </a:lnTo>
                      <a:lnTo>
                        <a:pt x="106" y="70"/>
                      </a:lnTo>
                      <a:lnTo>
                        <a:pt x="86" y="55"/>
                      </a:lnTo>
                      <a:lnTo>
                        <a:pt x="104" y="43"/>
                      </a:lnTo>
                      <a:lnTo>
                        <a:pt x="82" y="38"/>
                      </a:lnTo>
                      <a:lnTo>
                        <a:pt x="90" y="23"/>
                      </a:lnTo>
                      <a:lnTo>
                        <a:pt x="70" y="27"/>
                      </a:lnTo>
                      <a:lnTo>
                        <a:pt x="72" y="0"/>
                      </a:lnTo>
                      <a:lnTo>
                        <a:pt x="53" y="31"/>
                      </a:lnTo>
                      <a:close/>
                    </a:path>
                  </a:pathLst>
                </a:custGeom>
                <a:solidFill>
                  <a:srgbClr val="FF5300"/>
                </a:solidFill>
                <a:ln w="9525">
                  <a:noFill/>
                  <a:round/>
                  <a:headEnd/>
                  <a:tailEnd/>
                </a:ln>
              </p:spPr>
              <p:txBody>
                <a:bodyPr/>
                <a:lstStyle/>
                <a:p>
                  <a:endParaRPr lang="en-US"/>
                </a:p>
              </p:txBody>
            </p:sp>
            <p:sp>
              <p:nvSpPr>
                <p:cNvPr id="2429" name="Freeform 253"/>
                <p:cNvSpPr>
                  <a:spLocks noChangeAspect="1"/>
                </p:cNvSpPr>
                <p:nvPr/>
              </p:nvSpPr>
              <p:spPr bwMode="auto">
                <a:xfrm>
                  <a:off x="3870" y="640"/>
                  <a:ext cx="52" cy="56"/>
                </a:xfrm>
                <a:custGeom>
                  <a:avLst/>
                  <a:gdLst>
                    <a:gd name="T0" fmla="*/ 4 w 102"/>
                    <a:gd name="T1" fmla="*/ 2 h 112"/>
                    <a:gd name="T2" fmla="*/ 3 w 102"/>
                    <a:gd name="T3" fmla="*/ 1 h 112"/>
                    <a:gd name="T4" fmla="*/ 3 w 102"/>
                    <a:gd name="T5" fmla="*/ 3 h 112"/>
                    <a:gd name="T6" fmla="*/ 1 w 102"/>
                    <a:gd name="T7" fmla="*/ 1 h 112"/>
                    <a:gd name="T8" fmla="*/ 2 w 102"/>
                    <a:gd name="T9" fmla="*/ 3 h 112"/>
                    <a:gd name="T10" fmla="*/ 0 w 102"/>
                    <a:gd name="T11" fmla="*/ 3 h 112"/>
                    <a:gd name="T12" fmla="*/ 2 w 102"/>
                    <a:gd name="T13" fmla="*/ 4 h 112"/>
                    <a:gd name="T14" fmla="*/ 1 w 102"/>
                    <a:gd name="T15" fmla="*/ 5 h 112"/>
                    <a:gd name="T16" fmla="*/ 2 w 102"/>
                    <a:gd name="T17" fmla="*/ 5 h 112"/>
                    <a:gd name="T18" fmla="*/ 2 w 102"/>
                    <a:gd name="T19" fmla="*/ 6 h 112"/>
                    <a:gd name="T20" fmla="*/ 3 w 102"/>
                    <a:gd name="T21" fmla="*/ 5 h 112"/>
                    <a:gd name="T22" fmla="*/ 3 w 102"/>
                    <a:gd name="T23" fmla="*/ 7 h 112"/>
                    <a:gd name="T24" fmla="*/ 4 w 102"/>
                    <a:gd name="T25" fmla="*/ 5 h 112"/>
                    <a:gd name="T26" fmla="*/ 4 w 102"/>
                    <a:gd name="T27" fmla="*/ 7 h 112"/>
                    <a:gd name="T28" fmla="*/ 5 w 102"/>
                    <a:gd name="T29" fmla="*/ 5 h 112"/>
                    <a:gd name="T30" fmla="*/ 6 w 102"/>
                    <a:gd name="T31" fmla="*/ 6 h 112"/>
                    <a:gd name="T32" fmla="*/ 6 w 102"/>
                    <a:gd name="T33" fmla="*/ 5 h 112"/>
                    <a:gd name="T34" fmla="*/ 7 w 102"/>
                    <a:gd name="T35" fmla="*/ 5 h 112"/>
                    <a:gd name="T36" fmla="*/ 6 w 102"/>
                    <a:gd name="T37" fmla="*/ 4 h 112"/>
                    <a:gd name="T38" fmla="*/ 7 w 102"/>
                    <a:gd name="T39" fmla="*/ 3 h 112"/>
                    <a:gd name="T40" fmla="*/ 5 w 102"/>
                    <a:gd name="T41" fmla="*/ 3 h 112"/>
                    <a:gd name="T42" fmla="*/ 6 w 102"/>
                    <a:gd name="T43" fmla="*/ 2 h 112"/>
                    <a:gd name="T44" fmla="*/ 5 w 102"/>
                    <a:gd name="T45" fmla="*/ 2 h 112"/>
                    <a:gd name="T46" fmla="*/ 5 w 102"/>
                    <a:gd name="T47" fmla="*/ 0 h 112"/>
                    <a:gd name="T48" fmla="*/ 4 w 102"/>
                    <a:gd name="T49" fmla="*/ 2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112"/>
                    <a:gd name="T77" fmla="*/ 102 w 102"/>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112">
                      <a:moveTo>
                        <a:pt x="51" y="30"/>
                      </a:moveTo>
                      <a:lnTo>
                        <a:pt x="40" y="11"/>
                      </a:lnTo>
                      <a:lnTo>
                        <a:pt x="34" y="33"/>
                      </a:lnTo>
                      <a:lnTo>
                        <a:pt x="3" y="11"/>
                      </a:lnTo>
                      <a:lnTo>
                        <a:pt x="22" y="40"/>
                      </a:lnTo>
                      <a:lnTo>
                        <a:pt x="0" y="46"/>
                      </a:lnTo>
                      <a:lnTo>
                        <a:pt x="18" y="61"/>
                      </a:lnTo>
                      <a:lnTo>
                        <a:pt x="1" y="76"/>
                      </a:lnTo>
                      <a:lnTo>
                        <a:pt x="26" y="72"/>
                      </a:lnTo>
                      <a:lnTo>
                        <a:pt x="22" y="91"/>
                      </a:lnTo>
                      <a:lnTo>
                        <a:pt x="36" y="80"/>
                      </a:lnTo>
                      <a:lnTo>
                        <a:pt x="40" y="112"/>
                      </a:lnTo>
                      <a:lnTo>
                        <a:pt x="50" y="78"/>
                      </a:lnTo>
                      <a:lnTo>
                        <a:pt x="63" y="102"/>
                      </a:lnTo>
                      <a:lnTo>
                        <a:pt x="66" y="76"/>
                      </a:lnTo>
                      <a:lnTo>
                        <a:pt x="87" y="94"/>
                      </a:lnTo>
                      <a:lnTo>
                        <a:pt x="80" y="68"/>
                      </a:lnTo>
                      <a:lnTo>
                        <a:pt x="102" y="69"/>
                      </a:lnTo>
                      <a:lnTo>
                        <a:pt x="83" y="54"/>
                      </a:lnTo>
                      <a:lnTo>
                        <a:pt x="101" y="42"/>
                      </a:lnTo>
                      <a:lnTo>
                        <a:pt x="79" y="37"/>
                      </a:lnTo>
                      <a:lnTo>
                        <a:pt x="87" y="24"/>
                      </a:lnTo>
                      <a:lnTo>
                        <a:pt x="68" y="28"/>
                      </a:lnTo>
                      <a:lnTo>
                        <a:pt x="69" y="0"/>
                      </a:lnTo>
                      <a:lnTo>
                        <a:pt x="51" y="30"/>
                      </a:lnTo>
                      <a:close/>
                    </a:path>
                  </a:pathLst>
                </a:custGeom>
                <a:solidFill>
                  <a:srgbClr val="FF5900"/>
                </a:solidFill>
                <a:ln w="9525">
                  <a:noFill/>
                  <a:round/>
                  <a:headEnd/>
                  <a:tailEnd/>
                </a:ln>
              </p:spPr>
              <p:txBody>
                <a:bodyPr/>
                <a:lstStyle/>
                <a:p>
                  <a:endParaRPr lang="en-US"/>
                </a:p>
              </p:txBody>
            </p:sp>
            <p:sp>
              <p:nvSpPr>
                <p:cNvPr id="2430" name="Freeform 254"/>
                <p:cNvSpPr>
                  <a:spLocks noChangeAspect="1"/>
                </p:cNvSpPr>
                <p:nvPr/>
              </p:nvSpPr>
              <p:spPr bwMode="auto">
                <a:xfrm>
                  <a:off x="3871" y="641"/>
                  <a:ext cx="50" cy="54"/>
                </a:xfrm>
                <a:custGeom>
                  <a:avLst/>
                  <a:gdLst>
                    <a:gd name="T0" fmla="*/ 3 w 100"/>
                    <a:gd name="T1" fmla="*/ 1 h 110"/>
                    <a:gd name="T2" fmla="*/ 3 w 100"/>
                    <a:gd name="T3" fmla="*/ 0 h 110"/>
                    <a:gd name="T4" fmla="*/ 3 w 100"/>
                    <a:gd name="T5" fmla="*/ 2 h 110"/>
                    <a:gd name="T6" fmla="*/ 1 w 100"/>
                    <a:gd name="T7" fmla="*/ 0 h 110"/>
                    <a:gd name="T8" fmla="*/ 2 w 100"/>
                    <a:gd name="T9" fmla="*/ 2 h 110"/>
                    <a:gd name="T10" fmla="*/ 0 w 100"/>
                    <a:gd name="T11" fmla="*/ 2 h 110"/>
                    <a:gd name="T12" fmla="*/ 2 w 100"/>
                    <a:gd name="T13" fmla="*/ 3 h 110"/>
                    <a:gd name="T14" fmla="*/ 1 w 100"/>
                    <a:gd name="T15" fmla="*/ 4 h 110"/>
                    <a:gd name="T16" fmla="*/ 2 w 100"/>
                    <a:gd name="T17" fmla="*/ 4 h 110"/>
                    <a:gd name="T18" fmla="*/ 2 w 100"/>
                    <a:gd name="T19" fmla="*/ 5 h 110"/>
                    <a:gd name="T20" fmla="*/ 3 w 100"/>
                    <a:gd name="T21" fmla="*/ 4 h 110"/>
                    <a:gd name="T22" fmla="*/ 3 w 100"/>
                    <a:gd name="T23" fmla="*/ 6 h 110"/>
                    <a:gd name="T24" fmla="*/ 3 w 100"/>
                    <a:gd name="T25" fmla="*/ 4 h 110"/>
                    <a:gd name="T26" fmla="*/ 3 w 100"/>
                    <a:gd name="T27" fmla="*/ 6 h 110"/>
                    <a:gd name="T28" fmla="*/ 5 w 100"/>
                    <a:gd name="T29" fmla="*/ 4 h 110"/>
                    <a:gd name="T30" fmla="*/ 6 w 100"/>
                    <a:gd name="T31" fmla="*/ 5 h 110"/>
                    <a:gd name="T32" fmla="*/ 5 w 100"/>
                    <a:gd name="T33" fmla="*/ 4 h 110"/>
                    <a:gd name="T34" fmla="*/ 6 w 100"/>
                    <a:gd name="T35" fmla="*/ 4 h 110"/>
                    <a:gd name="T36" fmla="*/ 6 w 100"/>
                    <a:gd name="T37" fmla="*/ 3 h 110"/>
                    <a:gd name="T38" fmla="*/ 6 w 100"/>
                    <a:gd name="T39" fmla="*/ 2 h 110"/>
                    <a:gd name="T40" fmla="*/ 5 w 100"/>
                    <a:gd name="T41" fmla="*/ 2 h 110"/>
                    <a:gd name="T42" fmla="*/ 6 w 100"/>
                    <a:gd name="T43" fmla="*/ 1 h 110"/>
                    <a:gd name="T44" fmla="*/ 5 w 100"/>
                    <a:gd name="T45" fmla="*/ 1 h 110"/>
                    <a:gd name="T46" fmla="*/ 5 w 100"/>
                    <a:gd name="T47" fmla="*/ 0 h 110"/>
                    <a:gd name="T48" fmla="*/ 3 w 100"/>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110"/>
                    <a:gd name="T77" fmla="*/ 100 w 100"/>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110">
                      <a:moveTo>
                        <a:pt x="50" y="29"/>
                      </a:moveTo>
                      <a:lnTo>
                        <a:pt x="39" y="11"/>
                      </a:lnTo>
                      <a:lnTo>
                        <a:pt x="33" y="32"/>
                      </a:lnTo>
                      <a:lnTo>
                        <a:pt x="3" y="11"/>
                      </a:lnTo>
                      <a:lnTo>
                        <a:pt x="22" y="39"/>
                      </a:lnTo>
                      <a:lnTo>
                        <a:pt x="0" y="45"/>
                      </a:lnTo>
                      <a:lnTo>
                        <a:pt x="18" y="60"/>
                      </a:lnTo>
                      <a:lnTo>
                        <a:pt x="2" y="74"/>
                      </a:lnTo>
                      <a:lnTo>
                        <a:pt x="26" y="71"/>
                      </a:lnTo>
                      <a:lnTo>
                        <a:pt x="22" y="89"/>
                      </a:lnTo>
                      <a:lnTo>
                        <a:pt x="36" y="79"/>
                      </a:lnTo>
                      <a:lnTo>
                        <a:pt x="40" y="110"/>
                      </a:lnTo>
                      <a:lnTo>
                        <a:pt x="49" y="77"/>
                      </a:lnTo>
                      <a:lnTo>
                        <a:pt x="61" y="101"/>
                      </a:lnTo>
                      <a:lnTo>
                        <a:pt x="65" y="74"/>
                      </a:lnTo>
                      <a:lnTo>
                        <a:pt x="85" y="93"/>
                      </a:lnTo>
                      <a:lnTo>
                        <a:pt x="78" y="65"/>
                      </a:lnTo>
                      <a:lnTo>
                        <a:pt x="100" y="68"/>
                      </a:lnTo>
                      <a:lnTo>
                        <a:pt x="82" y="54"/>
                      </a:lnTo>
                      <a:lnTo>
                        <a:pt x="98" y="42"/>
                      </a:lnTo>
                      <a:lnTo>
                        <a:pt x="78" y="38"/>
                      </a:lnTo>
                      <a:lnTo>
                        <a:pt x="86" y="23"/>
                      </a:lnTo>
                      <a:lnTo>
                        <a:pt x="65" y="27"/>
                      </a:lnTo>
                      <a:lnTo>
                        <a:pt x="68" y="0"/>
                      </a:lnTo>
                      <a:lnTo>
                        <a:pt x="50" y="29"/>
                      </a:lnTo>
                      <a:close/>
                    </a:path>
                  </a:pathLst>
                </a:custGeom>
                <a:solidFill>
                  <a:srgbClr val="FF6000"/>
                </a:solidFill>
                <a:ln w="9525">
                  <a:noFill/>
                  <a:round/>
                  <a:headEnd/>
                  <a:tailEnd/>
                </a:ln>
              </p:spPr>
              <p:txBody>
                <a:bodyPr/>
                <a:lstStyle/>
                <a:p>
                  <a:endParaRPr lang="en-US"/>
                </a:p>
              </p:txBody>
            </p:sp>
            <p:sp>
              <p:nvSpPr>
                <p:cNvPr id="2431" name="Freeform 255"/>
                <p:cNvSpPr>
                  <a:spLocks noChangeAspect="1"/>
                </p:cNvSpPr>
                <p:nvPr/>
              </p:nvSpPr>
              <p:spPr bwMode="auto">
                <a:xfrm>
                  <a:off x="3872" y="641"/>
                  <a:ext cx="48" cy="54"/>
                </a:xfrm>
                <a:custGeom>
                  <a:avLst/>
                  <a:gdLst>
                    <a:gd name="T0" fmla="*/ 3 w 96"/>
                    <a:gd name="T1" fmla="*/ 2 h 106"/>
                    <a:gd name="T2" fmla="*/ 3 w 96"/>
                    <a:gd name="T3" fmla="*/ 1 h 106"/>
                    <a:gd name="T4" fmla="*/ 2 w 96"/>
                    <a:gd name="T5" fmla="*/ 2 h 106"/>
                    <a:gd name="T6" fmla="*/ 1 w 96"/>
                    <a:gd name="T7" fmla="*/ 1 h 106"/>
                    <a:gd name="T8" fmla="*/ 2 w 96"/>
                    <a:gd name="T9" fmla="*/ 3 h 106"/>
                    <a:gd name="T10" fmla="*/ 0 w 96"/>
                    <a:gd name="T11" fmla="*/ 3 h 106"/>
                    <a:gd name="T12" fmla="*/ 1 w 96"/>
                    <a:gd name="T13" fmla="*/ 4 h 106"/>
                    <a:gd name="T14" fmla="*/ 1 w 96"/>
                    <a:gd name="T15" fmla="*/ 5 h 106"/>
                    <a:gd name="T16" fmla="*/ 2 w 96"/>
                    <a:gd name="T17" fmla="*/ 5 h 106"/>
                    <a:gd name="T18" fmla="*/ 2 w 96"/>
                    <a:gd name="T19" fmla="*/ 6 h 106"/>
                    <a:gd name="T20" fmla="*/ 3 w 96"/>
                    <a:gd name="T21" fmla="*/ 5 h 106"/>
                    <a:gd name="T22" fmla="*/ 3 w 96"/>
                    <a:gd name="T23" fmla="*/ 7 h 106"/>
                    <a:gd name="T24" fmla="*/ 3 w 96"/>
                    <a:gd name="T25" fmla="*/ 5 h 106"/>
                    <a:gd name="T26" fmla="*/ 3 w 96"/>
                    <a:gd name="T27" fmla="*/ 7 h 106"/>
                    <a:gd name="T28" fmla="*/ 3 w 96"/>
                    <a:gd name="T29" fmla="*/ 5 h 106"/>
                    <a:gd name="T30" fmla="*/ 6 w 96"/>
                    <a:gd name="T31" fmla="*/ 6 h 106"/>
                    <a:gd name="T32" fmla="*/ 5 w 96"/>
                    <a:gd name="T33" fmla="*/ 4 h 106"/>
                    <a:gd name="T34" fmla="*/ 6 w 96"/>
                    <a:gd name="T35" fmla="*/ 5 h 106"/>
                    <a:gd name="T36" fmla="*/ 5 w 96"/>
                    <a:gd name="T37" fmla="*/ 4 h 106"/>
                    <a:gd name="T38" fmla="*/ 6 w 96"/>
                    <a:gd name="T39" fmla="*/ 3 h 106"/>
                    <a:gd name="T40" fmla="*/ 5 w 96"/>
                    <a:gd name="T41" fmla="*/ 3 h 106"/>
                    <a:gd name="T42" fmla="*/ 6 w 96"/>
                    <a:gd name="T43" fmla="*/ 2 h 106"/>
                    <a:gd name="T44" fmla="*/ 3 w 96"/>
                    <a:gd name="T45" fmla="*/ 2 h 106"/>
                    <a:gd name="T46" fmla="*/ 5 w 96"/>
                    <a:gd name="T47" fmla="*/ 0 h 106"/>
                    <a:gd name="T48" fmla="*/ 3 w 96"/>
                    <a:gd name="T49" fmla="*/ 2 h 1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06"/>
                    <a:gd name="T77" fmla="*/ 96 w 96"/>
                    <a:gd name="T78" fmla="*/ 106 h 1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06">
                      <a:moveTo>
                        <a:pt x="48" y="29"/>
                      </a:moveTo>
                      <a:lnTo>
                        <a:pt x="37" y="11"/>
                      </a:lnTo>
                      <a:lnTo>
                        <a:pt x="31" y="30"/>
                      </a:lnTo>
                      <a:lnTo>
                        <a:pt x="1" y="11"/>
                      </a:lnTo>
                      <a:lnTo>
                        <a:pt x="20" y="37"/>
                      </a:lnTo>
                      <a:lnTo>
                        <a:pt x="0" y="43"/>
                      </a:lnTo>
                      <a:lnTo>
                        <a:pt x="16" y="58"/>
                      </a:lnTo>
                      <a:lnTo>
                        <a:pt x="1" y="72"/>
                      </a:lnTo>
                      <a:lnTo>
                        <a:pt x="24" y="69"/>
                      </a:lnTo>
                      <a:lnTo>
                        <a:pt x="20" y="87"/>
                      </a:lnTo>
                      <a:lnTo>
                        <a:pt x="34" y="77"/>
                      </a:lnTo>
                      <a:lnTo>
                        <a:pt x="38" y="106"/>
                      </a:lnTo>
                      <a:lnTo>
                        <a:pt x="47" y="73"/>
                      </a:lnTo>
                      <a:lnTo>
                        <a:pt x="59" y="98"/>
                      </a:lnTo>
                      <a:lnTo>
                        <a:pt x="62" y="72"/>
                      </a:lnTo>
                      <a:lnTo>
                        <a:pt x="81" y="90"/>
                      </a:lnTo>
                      <a:lnTo>
                        <a:pt x="76" y="63"/>
                      </a:lnTo>
                      <a:lnTo>
                        <a:pt x="96" y="66"/>
                      </a:lnTo>
                      <a:lnTo>
                        <a:pt x="78" y="52"/>
                      </a:lnTo>
                      <a:lnTo>
                        <a:pt x="95" y="40"/>
                      </a:lnTo>
                      <a:lnTo>
                        <a:pt x="74" y="36"/>
                      </a:lnTo>
                      <a:lnTo>
                        <a:pt x="83" y="22"/>
                      </a:lnTo>
                      <a:lnTo>
                        <a:pt x="63" y="26"/>
                      </a:lnTo>
                      <a:lnTo>
                        <a:pt x="66" y="0"/>
                      </a:lnTo>
                      <a:lnTo>
                        <a:pt x="48" y="29"/>
                      </a:lnTo>
                      <a:close/>
                    </a:path>
                  </a:pathLst>
                </a:custGeom>
                <a:solidFill>
                  <a:srgbClr val="FF6500"/>
                </a:solidFill>
                <a:ln w="9525">
                  <a:noFill/>
                  <a:round/>
                  <a:headEnd/>
                  <a:tailEnd/>
                </a:ln>
              </p:spPr>
              <p:txBody>
                <a:bodyPr/>
                <a:lstStyle/>
                <a:p>
                  <a:endParaRPr lang="en-US"/>
                </a:p>
              </p:txBody>
            </p:sp>
            <p:sp>
              <p:nvSpPr>
                <p:cNvPr id="2432" name="Freeform 256"/>
                <p:cNvSpPr>
                  <a:spLocks noChangeAspect="1"/>
                </p:cNvSpPr>
                <p:nvPr/>
              </p:nvSpPr>
              <p:spPr bwMode="auto">
                <a:xfrm>
                  <a:off x="3872" y="642"/>
                  <a:ext cx="47" cy="52"/>
                </a:xfrm>
                <a:custGeom>
                  <a:avLst/>
                  <a:gdLst>
                    <a:gd name="T0" fmla="*/ 3 w 94"/>
                    <a:gd name="T1" fmla="*/ 2 h 104"/>
                    <a:gd name="T2" fmla="*/ 3 w 94"/>
                    <a:gd name="T3" fmla="*/ 1 h 104"/>
                    <a:gd name="T4" fmla="*/ 2 w 94"/>
                    <a:gd name="T5" fmla="*/ 2 h 104"/>
                    <a:gd name="T6" fmla="*/ 1 w 94"/>
                    <a:gd name="T7" fmla="*/ 1 h 104"/>
                    <a:gd name="T8" fmla="*/ 1 w 94"/>
                    <a:gd name="T9" fmla="*/ 3 h 104"/>
                    <a:gd name="T10" fmla="*/ 0 w 94"/>
                    <a:gd name="T11" fmla="*/ 3 h 104"/>
                    <a:gd name="T12" fmla="*/ 1 w 94"/>
                    <a:gd name="T13" fmla="*/ 3 h 104"/>
                    <a:gd name="T14" fmla="*/ 1 w 94"/>
                    <a:gd name="T15" fmla="*/ 5 h 104"/>
                    <a:gd name="T16" fmla="*/ 1 w 94"/>
                    <a:gd name="T17" fmla="*/ 5 h 104"/>
                    <a:gd name="T18" fmla="*/ 1 w 94"/>
                    <a:gd name="T19" fmla="*/ 6 h 104"/>
                    <a:gd name="T20" fmla="*/ 3 w 94"/>
                    <a:gd name="T21" fmla="*/ 5 h 104"/>
                    <a:gd name="T22" fmla="*/ 3 w 94"/>
                    <a:gd name="T23" fmla="*/ 7 h 104"/>
                    <a:gd name="T24" fmla="*/ 3 w 94"/>
                    <a:gd name="T25" fmla="*/ 5 h 104"/>
                    <a:gd name="T26" fmla="*/ 3 w 94"/>
                    <a:gd name="T27" fmla="*/ 6 h 104"/>
                    <a:gd name="T28" fmla="*/ 3 w 94"/>
                    <a:gd name="T29" fmla="*/ 5 h 104"/>
                    <a:gd name="T30" fmla="*/ 5 w 94"/>
                    <a:gd name="T31" fmla="*/ 6 h 104"/>
                    <a:gd name="T32" fmla="*/ 5 w 94"/>
                    <a:gd name="T33" fmla="*/ 3 h 104"/>
                    <a:gd name="T34" fmla="*/ 6 w 94"/>
                    <a:gd name="T35" fmla="*/ 4 h 104"/>
                    <a:gd name="T36" fmla="*/ 5 w 94"/>
                    <a:gd name="T37" fmla="*/ 3 h 104"/>
                    <a:gd name="T38" fmla="*/ 6 w 94"/>
                    <a:gd name="T39" fmla="*/ 3 h 104"/>
                    <a:gd name="T40" fmla="*/ 5 w 94"/>
                    <a:gd name="T41" fmla="*/ 3 h 104"/>
                    <a:gd name="T42" fmla="*/ 5 w 94"/>
                    <a:gd name="T43" fmla="*/ 2 h 104"/>
                    <a:gd name="T44" fmla="*/ 3 w 94"/>
                    <a:gd name="T45" fmla="*/ 2 h 104"/>
                    <a:gd name="T46" fmla="*/ 4 w 94"/>
                    <a:gd name="T47" fmla="*/ 0 h 104"/>
                    <a:gd name="T48" fmla="*/ 3 w 94"/>
                    <a:gd name="T49" fmla="*/ 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
                    <a:gd name="T76" fmla="*/ 0 h 104"/>
                    <a:gd name="T77" fmla="*/ 94 w 94"/>
                    <a:gd name="T78" fmla="*/ 104 h 1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 h="104">
                      <a:moveTo>
                        <a:pt x="47" y="28"/>
                      </a:moveTo>
                      <a:lnTo>
                        <a:pt x="36" y="11"/>
                      </a:lnTo>
                      <a:lnTo>
                        <a:pt x="32" y="31"/>
                      </a:lnTo>
                      <a:lnTo>
                        <a:pt x="1" y="11"/>
                      </a:lnTo>
                      <a:lnTo>
                        <a:pt x="21" y="38"/>
                      </a:lnTo>
                      <a:lnTo>
                        <a:pt x="0" y="42"/>
                      </a:lnTo>
                      <a:lnTo>
                        <a:pt x="17" y="57"/>
                      </a:lnTo>
                      <a:lnTo>
                        <a:pt x="1" y="71"/>
                      </a:lnTo>
                      <a:lnTo>
                        <a:pt x="25" y="68"/>
                      </a:lnTo>
                      <a:lnTo>
                        <a:pt x="21" y="85"/>
                      </a:lnTo>
                      <a:lnTo>
                        <a:pt x="33" y="75"/>
                      </a:lnTo>
                      <a:lnTo>
                        <a:pt x="37" y="104"/>
                      </a:lnTo>
                      <a:lnTo>
                        <a:pt x="46" y="72"/>
                      </a:lnTo>
                      <a:lnTo>
                        <a:pt x="58" y="96"/>
                      </a:lnTo>
                      <a:lnTo>
                        <a:pt x="61" y="71"/>
                      </a:lnTo>
                      <a:lnTo>
                        <a:pt x="80" y="87"/>
                      </a:lnTo>
                      <a:lnTo>
                        <a:pt x="73" y="62"/>
                      </a:lnTo>
                      <a:lnTo>
                        <a:pt x="94" y="64"/>
                      </a:lnTo>
                      <a:lnTo>
                        <a:pt x="76" y="51"/>
                      </a:lnTo>
                      <a:lnTo>
                        <a:pt x="93" y="39"/>
                      </a:lnTo>
                      <a:lnTo>
                        <a:pt x="73" y="35"/>
                      </a:lnTo>
                      <a:lnTo>
                        <a:pt x="80" y="21"/>
                      </a:lnTo>
                      <a:lnTo>
                        <a:pt x="62" y="25"/>
                      </a:lnTo>
                      <a:lnTo>
                        <a:pt x="64" y="0"/>
                      </a:lnTo>
                      <a:lnTo>
                        <a:pt x="47" y="28"/>
                      </a:lnTo>
                      <a:close/>
                    </a:path>
                  </a:pathLst>
                </a:custGeom>
                <a:solidFill>
                  <a:srgbClr val="FF6C00"/>
                </a:solidFill>
                <a:ln w="9525">
                  <a:noFill/>
                  <a:round/>
                  <a:headEnd/>
                  <a:tailEnd/>
                </a:ln>
              </p:spPr>
              <p:txBody>
                <a:bodyPr/>
                <a:lstStyle/>
                <a:p>
                  <a:endParaRPr lang="en-US"/>
                </a:p>
              </p:txBody>
            </p:sp>
            <p:sp>
              <p:nvSpPr>
                <p:cNvPr id="2433" name="Freeform 257"/>
                <p:cNvSpPr>
                  <a:spLocks noChangeAspect="1"/>
                </p:cNvSpPr>
                <p:nvPr/>
              </p:nvSpPr>
              <p:spPr bwMode="auto">
                <a:xfrm>
                  <a:off x="3873" y="643"/>
                  <a:ext cx="46" cy="50"/>
                </a:xfrm>
                <a:custGeom>
                  <a:avLst/>
                  <a:gdLst>
                    <a:gd name="T0" fmla="*/ 3 w 92"/>
                    <a:gd name="T1" fmla="*/ 1 h 101"/>
                    <a:gd name="T2" fmla="*/ 3 w 92"/>
                    <a:gd name="T3" fmla="*/ 0 h 101"/>
                    <a:gd name="T4" fmla="*/ 1 w 92"/>
                    <a:gd name="T5" fmla="*/ 1 h 101"/>
                    <a:gd name="T6" fmla="*/ 1 w 92"/>
                    <a:gd name="T7" fmla="*/ 0 h 101"/>
                    <a:gd name="T8" fmla="*/ 1 w 92"/>
                    <a:gd name="T9" fmla="*/ 2 h 101"/>
                    <a:gd name="T10" fmla="*/ 0 w 92"/>
                    <a:gd name="T11" fmla="*/ 2 h 101"/>
                    <a:gd name="T12" fmla="*/ 1 w 92"/>
                    <a:gd name="T13" fmla="*/ 3 h 101"/>
                    <a:gd name="T14" fmla="*/ 1 w 92"/>
                    <a:gd name="T15" fmla="*/ 4 h 101"/>
                    <a:gd name="T16" fmla="*/ 1 w 92"/>
                    <a:gd name="T17" fmla="*/ 4 h 101"/>
                    <a:gd name="T18" fmla="*/ 1 w 92"/>
                    <a:gd name="T19" fmla="*/ 5 h 101"/>
                    <a:gd name="T20" fmla="*/ 2 w 92"/>
                    <a:gd name="T21" fmla="*/ 4 h 101"/>
                    <a:gd name="T22" fmla="*/ 3 w 92"/>
                    <a:gd name="T23" fmla="*/ 6 h 101"/>
                    <a:gd name="T24" fmla="*/ 3 w 92"/>
                    <a:gd name="T25" fmla="*/ 4 h 101"/>
                    <a:gd name="T26" fmla="*/ 3 w 92"/>
                    <a:gd name="T27" fmla="*/ 5 h 101"/>
                    <a:gd name="T28" fmla="*/ 3 w 92"/>
                    <a:gd name="T29" fmla="*/ 4 h 101"/>
                    <a:gd name="T30" fmla="*/ 5 w 92"/>
                    <a:gd name="T31" fmla="*/ 5 h 101"/>
                    <a:gd name="T32" fmla="*/ 5 w 92"/>
                    <a:gd name="T33" fmla="*/ 3 h 101"/>
                    <a:gd name="T34" fmla="*/ 6 w 92"/>
                    <a:gd name="T35" fmla="*/ 3 h 101"/>
                    <a:gd name="T36" fmla="*/ 5 w 92"/>
                    <a:gd name="T37" fmla="*/ 3 h 101"/>
                    <a:gd name="T38" fmla="*/ 6 w 92"/>
                    <a:gd name="T39" fmla="*/ 2 h 101"/>
                    <a:gd name="T40" fmla="*/ 5 w 92"/>
                    <a:gd name="T41" fmla="*/ 2 h 101"/>
                    <a:gd name="T42" fmla="*/ 5 w 92"/>
                    <a:gd name="T43" fmla="*/ 1 h 101"/>
                    <a:gd name="T44" fmla="*/ 3 w 92"/>
                    <a:gd name="T45" fmla="*/ 1 h 101"/>
                    <a:gd name="T46" fmla="*/ 3 w 92"/>
                    <a:gd name="T47" fmla="*/ 0 h 101"/>
                    <a:gd name="T48" fmla="*/ 3 w 92"/>
                    <a:gd name="T49" fmla="*/ 1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101"/>
                    <a:gd name="T77" fmla="*/ 92 w 92"/>
                    <a:gd name="T78" fmla="*/ 101 h 1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101">
                      <a:moveTo>
                        <a:pt x="46" y="27"/>
                      </a:moveTo>
                      <a:lnTo>
                        <a:pt x="36" y="11"/>
                      </a:lnTo>
                      <a:lnTo>
                        <a:pt x="31" y="29"/>
                      </a:lnTo>
                      <a:lnTo>
                        <a:pt x="2" y="11"/>
                      </a:lnTo>
                      <a:lnTo>
                        <a:pt x="21" y="36"/>
                      </a:lnTo>
                      <a:lnTo>
                        <a:pt x="0" y="40"/>
                      </a:lnTo>
                      <a:lnTo>
                        <a:pt x="17" y="55"/>
                      </a:lnTo>
                      <a:lnTo>
                        <a:pt x="2" y="67"/>
                      </a:lnTo>
                      <a:lnTo>
                        <a:pt x="24" y="65"/>
                      </a:lnTo>
                      <a:lnTo>
                        <a:pt x="21" y="83"/>
                      </a:lnTo>
                      <a:lnTo>
                        <a:pt x="32" y="73"/>
                      </a:lnTo>
                      <a:lnTo>
                        <a:pt x="36" y="101"/>
                      </a:lnTo>
                      <a:lnTo>
                        <a:pt x="45" y="70"/>
                      </a:lnTo>
                      <a:lnTo>
                        <a:pt x="57" y="92"/>
                      </a:lnTo>
                      <a:lnTo>
                        <a:pt x="60" y="67"/>
                      </a:lnTo>
                      <a:lnTo>
                        <a:pt x="78" y="85"/>
                      </a:lnTo>
                      <a:lnTo>
                        <a:pt x="72" y="60"/>
                      </a:lnTo>
                      <a:lnTo>
                        <a:pt x="92" y="62"/>
                      </a:lnTo>
                      <a:lnTo>
                        <a:pt x="75" y="49"/>
                      </a:lnTo>
                      <a:lnTo>
                        <a:pt x="90" y="37"/>
                      </a:lnTo>
                      <a:lnTo>
                        <a:pt x="71" y="34"/>
                      </a:lnTo>
                      <a:lnTo>
                        <a:pt x="79" y="20"/>
                      </a:lnTo>
                      <a:lnTo>
                        <a:pt x="61" y="24"/>
                      </a:lnTo>
                      <a:lnTo>
                        <a:pt x="63" y="0"/>
                      </a:lnTo>
                      <a:lnTo>
                        <a:pt x="46" y="27"/>
                      </a:lnTo>
                      <a:close/>
                    </a:path>
                  </a:pathLst>
                </a:custGeom>
                <a:solidFill>
                  <a:srgbClr val="FF7300"/>
                </a:solidFill>
                <a:ln w="9525">
                  <a:noFill/>
                  <a:round/>
                  <a:headEnd/>
                  <a:tailEnd/>
                </a:ln>
              </p:spPr>
              <p:txBody>
                <a:bodyPr/>
                <a:lstStyle/>
                <a:p>
                  <a:endParaRPr lang="en-US"/>
                </a:p>
              </p:txBody>
            </p:sp>
            <p:sp>
              <p:nvSpPr>
                <p:cNvPr id="2434" name="Freeform 258"/>
                <p:cNvSpPr>
                  <a:spLocks noChangeAspect="1"/>
                </p:cNvSpPr>
                <p:nvPr/>
              </p:nvSpPr>
              <p:spPr bwMode="auto">
                <a:xfrm>
                  <a:off x="3874" y="643"/>
                  <a:ext cx="44" cy="50"/>
                </a:xfrm>
                <a:custGeom>
                  <a:avLst/>
                  <a:gdLst>
                    <a:gd name="T0" fmla="*/ 3 w 88"/>
                    <a:gd name="T1" fmla="*/ 2 h 98"/>
                    <a:gd name="T2" fmla="*/ 3 w 88"/>
                    <a:gd name="T3" fmla="*/ 1 h 98"/>
                    <a:gd name="T4" fmla="*/ 1 w 88"/>
                    <a:gd name="T5" fmla="*/ 2 h 98"/>
                    <a:gd name="T6" fmla="*/ 1 w 88"/>
                    <a:gd name="T7" fmla="*/ 1 h 98"/>
                    <a:gd name="T8" fmla="*/ 1 w 88"/>
                    <a:gd name="T9" fmla="*/ 3 h 98"/>
                    <a:gd name="T10" fmla="*/ 0 w 88"/>
                    <a:gd name="T11" fmla="*/ 3 h 98"/>
                    <a:gd name="T12" fmla="*/ 1 w 88"/>
                    <a:gd name="T13" fmla="*/ 4 h 98"/>
                    <a:gd name="T14" fmla="*/ 1 w 88"/>
                    <a:gd name="T15" fmla="*/ 5 h 98"/>
                    <a:gd name="T16" fmla="*/ 1 w 88"/>
                    <a:gd name="T17" fmla="*/ 5 h 98"/>
                    <a:gd name="T18" fmla="*/ 1 w 88"/>
                    <a:gd name="T19" fmla="*/ 6 h 98"/>
                    <a:gd name="T20" fmla="*/ 2 w 88"/>
                    <a:gd name="T21" fmla="*/ 5 h 98"/>
                    <a:gd name="T22" fmla="*/ 3 w 88"/>
                    <a:gd name="T23" fmla="*/ 7 h 98"/>
                    <a:gd name="T24" fmla="*/ 3 w 88"/>
                    <a:gd name="T25" fmla="*/ 5 h 98"/>
                    <a:gd name="T26" fmla="*/ 3 w 88"/>
                    <a:gd name="T27" fmla="*/ 6 h 98"/>
                    <a:gd name="T28" fmla="*/ 3 w 88"/>
                    <a:gd name="T29" fmla="*/ 5 h 98"/>
                    <a:gd name="T30" fmla="*/ 5 w 88"/>
                    <a:gd name="T31" fmla="*/ 6 h 98"/>
                    <a:gd name="T32" fmla="*/ 5 w 88"/>
                    <a:gd name="T33" fmla="*/ 4 h 98"/>
                    <a:gd name="T34" fmla="*/ 6 w 88"/>
                    <a:gd name="T35" fmla="*/ 4 h 98"/>
                    <a:gd name="T36" fmla="*/ 5 w 88"/>
                    <a:gd name="T37" fmla="*/ 3 h 98"/>
                    <a:gd name="T38" fmla="*/ 6 w 88"/>
                    <a:gd name="T39" fmla="*/ 3 h 98"/>
                    <a:gd name="T40" fmla="*/ 5 w 88"/>
                    <a:gd name="T41" fmla="*/ 3 h 98"/>
                    <a:gd name="T42" fmla="*/ 5 w 88"/>
                    <a:gd name="T43" fmla="*/ 2 h 98"/>
                    <a:gd name="T44" fmla="*/ 3 w 88"/>
                    <a:gd name="T45" fmla="*/ 2 h 98"/>
                    <a:gd name="T46" fmla="*/ 3 w 88"/>
                    <a:gd name="T47" fmla="*/ 0 h 98"/>
                    <a:gd name="T48" fmla="*/ 3 w 88"/>
                    <a:gd name="T49" fmla="*/ 2 h 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98"/>
                    <a:gd name="T77" fmla="*/ 88 w 88"/>
                    <a:gd name="T78" fmla="*/ 98 h 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98">
                      <a:moveTo>
                        <a:pt x="44" y="26"/>
                      </a:moveTo>
                      <a:lnTo>
                        <a:pt x="34" y="10"/>
                      </a:lnTo>
                      <a:lnTo>
                        <a:pt x="29" y="29"/>
                      </a:lnTo>
                      <a:lnTo>
                        <a:pt x="1" y="10"/>
                      </a:lnTo>
                      <a:lnTo>
                        <a:pt x="19" y="35"/>
                      </a:lnTo>
                      <a:lnTo>
                        <a:pt x="0" y="40"/>
                      </a:lnTo>
                      <a:lnTo>
                        <a:pt x="15" y="54"/>
                      </a:lnTo>
                      <a:lnTo>
                        <a:pt x="1" y="66"/>
                      </a:lnTo>
                      <a:lnTo>
                        <a:pt x="23" y="64"/>
                      </a:lnTo>
                      <a:lnTo>
                        <a:pt x="19" y="80"/>
                      </a:lnTo>
                      <a:lnTo>
                        <a:pt x="32" y="71"/>
                      </a:lnTo>
                      <a:lnTo>
                        <a:pt x="34" y="98"/>
                      </a:lnTo>
                      <a:lnTo>
                        <a:pt x="43" y="68"/>
                      </a:lnTo>
                      <a:lnTo>
                        <a:pt x="55" y="90"/>
                      </a:lnTo>
                      <a:lnTo>
                        <a:pt x="58" y="66"/>
                      </a:lnTo>
                      <a:lnTo>
                        <a:pt x="74" y="83"/>
                      </a:lnTo>
                      <a:lnTo>
                        <a:pt x="69" y="59"/>
                      </a:lnTo>
                      <a:lnTo>
                        <a:pt x="88" y="61"/>
                      </a:lnTo>
                      <a:lnTo>
                        <a:pt x="72" y="48"/>
                      </a:lnTo>
                      <a:lnTo>
                        <a:pt x="87" y="37"/>
                      </a:lnTo>
                      <a:lnTo>
                        <a:pt x="69" y="33"/>
                      </a:lnTo>
                      <a:lnTo>
                        <a:pt x="76" y="21"/>
                      </a:lnTo>
                      <a:lnTo>
                        <a:pt x="58" y="23"/>
                      </a:lnTo>
                      <a:lnTo>
                        <a:pt x="61" y="0"/>
                      </a:lnTo>
                      <a:lnTo>
                        <a:pt x="44" y="26"/>
                      </a:lnTo>
                      <a:close/>
                    </a:path>
                  </a:pathLst>
                </a:custGeom>
                <a:solidFill>
                  <a:srgbClr val="FF7900"/>
                </a:solidFill>
                <a:ln w="9525">
                  <a:noFill/>
                  <a:round/>
                  <a:headEnd/>
                  <a:tailEnd/>
                </a:ln>
              </p:spPr>
              <p:txBody>
                <a:bodyPr/>
                <a:lstStyle/>
                <a:p>
                  <a:endParaRPr lang="en-US"/>
                </a:p>
              </p:txBody>
            </p:sp>
            <p:sp>
              <p:nvSpPr>
                <p:cNvPr id="2435" name="Freeform 259"/>
                <p:cNvSpPr>
                  <a:spLocks noChangeAspect="1"/>
                </p:cNvSpPr>
                <p:nvPr/>
              </p:nvSpPr>
              <p:spPr bwMode="auto">
                <a:xfrm>
                  <a:off x="3874" y="644"/>
                  <a:ext cx="43" cy="48"/>
                </a:xfrm>
                <a:custGeom>
                  <a:avLst/>
                  <a:gdLst>
                    <a:gd name="T0" fmla="*/ 2 w 87"/>
                    <a:gd name="T1" fmla="*/ 2 h 96"/>
                    <a:gd name="T2" fmla="*/ 2 w 87"/>
                    <a:gd name="T3" fmla="*/ 1 h 96"/>
                    <a:gd name="T4" fmla="*/ 1 w 87"/>
                    <a:gd name="T5" fmla="*/ 2 h 96"/>
                    <a:gd name="T6" fmla="*/ 0 w 87"/>
                    <a:gd name="T7" fmla="*/ 1 h 96"/>
                    <a:gd name="T8" fmla="*/ 1 w 87"/>
                    <a:gd name="T9" fmla="*/ 3 h 96"/>
                    <a:gd name="T10" fmla="*/ 0 w 87"/>
                    <a:gd name="T11" fmla="*/ 3 h 96"/>
                    <a:gd name="T12" fmla="*/ 0 w 87"/>
                    <a:gd name="T13" fmla="*/ 3 h 96"/>
                    <a:gd name="T14" fmla="*/ 0 w 87"/>
                    <a:gd name="T15" fmla="*/ 5 h 96"/>
                    <a:gd name="T16" fmla="*/ 1 w 87"/>
                    <a:gd name="T17" fmla="*/ 3 h 96"/>
                    <a:gd name="T18" fmla="*/ 1 w 87"/>
                    <a:gd name="T19" fmla="*/ 5 h 96"/>
                    <a:gd name="T20" fmla="*/ 1 w 87"/>
                    <a:gd name="T21" fmla="*/ 5 h 96"/>
                    <a:gd name="T22" fmla="*/ 2 w 87"/>
                    <a:gd name="T23" fmla="*/ 6 h 96"/>
                    <a:gd name="T24" fmla="*/ 2 w 87"/>
                    <a:gd name="T25" fmla="*/ 5 h 96"/>
                    <a:gd name="T26" fmla="*/ 3 w 87"/>
                    <a:gd name="T27" fmla="*/ 6 h 96"/>
                    <a:gd name="T28" fmla="*/ 3 w 87"/>
                    <a:gd name="T29" fmla="*/ 5 h 96"/>
                    <a:gd name="T30" fmla="*/ 4 w 87"/>
                    <a:gd name="T31" fmla="*/ 6 h 96"/>
                    <a:gd name="T32" fmla="*/ 4 w 87"/>
                    <a:gd name="T33" fmla="*/ 3 h 96"/>
                    <a:gd name="T34" fmla="*/ 5 w 87"/>
                    <a:gd name="T35" fmla="*/ 3 h 96"/>
                    <a:gd name="T36" fmla="*/ 4 w 87"/>
                    <a:gd name="T37" fmla="*/ 3 h 96"/>
                    <a:gd name="T38" fmla="*/ 5 w 87"/>
                    <a:gd name="T39" fmla="*/ 3 h 96"/>
                    <a:gd name="T40" fmla="*/ 4 w 87"/>
                    <a:gd name="T41" fmla="*/ 2 h 96"/>
                    <a:gd name="T42" fmla="*/ 4 w 87"/>
                    <a:gd name="T43" fmla="*/ 2 h 96"/>
                    <a:gd name="T44" fmla="*/ 3 w 87"/>
                    <a:gd name="T45" fmla="*/ 2 h 96"/>
                    <a:gd name="T46" fmla="*/ 3 w 87"/>
                    <a:gd name="T47" fmla="*/ 0 h 96"/>
                    <a:gd name="T48" fmla="*/ 2 w 87"/>
                    <a:gd name="T49" fmla="*/ 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96"/>
                    <a:gd name="T77" fmla="*/ 87 w 87"/>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96">
                      <a:moveTo>
                        <a:pt x="44" y="27"/>
                      </a:moveTo>
                      <a:lnTo>
                        <a:pt x="33" y="10"/>
                      </a:lnTo>
                      <a:lnTo>
                        <a:pt x="29" y="28"/>
                      </a:lnTo>
                      <a:lnTo>
                        <a:pt x="1" y="10"/>
                      </a:lnTo>
                      <a:lnTo>
                        <a:pt x="19" y="35"/>
                      </a:lnTo>
                      <a:lnTo>
                        <a:pt x="0" y="39"/>
                      </a:lnTo>
                      <a:lnTo>
                        <a:pt x="15" y="53"/>
                      </a:lnTo>
                      <a:lnTo>
                        <a:pt x="1" y="65"/>
                      </a:lnTo>
                      <a:lnTo>
                        <a:pt x="22" y="63"/>
                      </a:lnTo>
                      <a:lnTo>
                        <a:pt x="19" y="78"/>
                      </a:lnTo>
                      <a:lnTo>
                        <a:pt x="30" y="70"/>
                      </a:lnTo>
                      <a:lnTo>
                        <a:pt x="34" y="96"/>
                      </a:lnTo>
                      <a:lnTo>
                        <a:pt x="43" y="67"/>
                      </a:lnTo>
                      <a:lnTo>
                        <a:pt x="54" y="89"/>
                      </a:lnTo>
                      <a:lnTo>
                        <a:pt x="56" y="65"/>
                      </a:lnTo>
                      <a:lnTo>
                        <a:pt x="73" y="81"/>
                      </a:lnTo>
                      <a:lnTo>
                        <a:pt x="67" y="57"/>
                      </a:lnTo>
                      <a:lnTo>
                        <a:pt x="87" y="60"/>
                      </a:lnTo>
                      <a:lnTo>
                        <a:pt x="70" y="47"/>
                      </a:lnTo>
                      <a:lnTo>
                        <a:pt x="85" y="36"/>
                      </a:lnTo>
                      <a:lnTo>
                        <a:pt x="67" y="32"/>
                      </a:lnTo>
                      <a:lnTo>
                        <a:pt x="74" y="20"/>
                      </a:lnTo>
                      <a:lnTo>
                        <a:pt x="58" y="24"/>
                      </a:lnTo>
                      <a:lnTo>
                        <a:pt x="59" y="0"/>
                      </a:lnTo>
                      <a:lnTo>
                        <a:pt x="44" y="27"/>
                      </a:lnTo>
                      <a:close/>
                    </a:path>
                  </a:pathLst>
                </a:custGeom>
                <a:solidFill>
                  <a:srgbClr val="FF7F00"/>
                </a:solidFill>
                <a:ln w="9525">
                  <a:noFill/>
                  <a:round/>
                  <a:headEnd/>
                  <a:tailEnd/>
                </a:ln>
              </p:spPr>
              <p:txBody>
                <a:bodyPr/>
                <a:lstStyle/>
                <a:p>
                  <a:endParaRPr lang="en-US"/>
                </a:p>
              </p:txBody>
            </p:sp>
            <p:sp>
              <p:nvSpPr>
                <p:cNvPr id="2436" name="Freeform 260"/>
                <p:cNvSpPr>
                  <a:spLocks noChangeAspect="1"/>
                </p:cNvSpPr>
                <p:nvPr/>
              </p:nvSpPr>
              <p:spPr bwMode="auto">
                <a:xfrm>
                  <a:off x="3875" y="645"/>
                  <a:ext cx="42" cy="46"/>
                </a:xfrm>
                <a:custGeom>
                  <a:avLst/>
                  <a:gdLst>
                    <a:gd name="T0" fmla="*/ 3 w 84"/>
                    <a:gd name="T1" fmla="*/ 1 h 92"/>
                    <a:gd name="T2" fmla="*/ 3 w 84"/>
                    <a:gd name="T3" fmla="*/ 1 h 92"/>
                    <a:gd name="T4" fmla="*/ 1 w 84"/>
                    <a:gd name="T5" fmla="*/ 1 h 92"/>
                    <a:gd name="T6" fmla="*/ 1 w 84"/>
                    <a:gd name="T7" fmla="*/ 1 h 92"/>
                    <a:gd name="T8" fmla="*/ 1 w 84"/>
                    <a:gd name="T9" fmla="*/ 3 h 92"/>
                    <a:gd name="T10" fmla="*/ 0 w 84"/>
                    <a:gd name="T11" fmla="*/ 3 h 92"/>
                    <a:gd name="T12" fmla="*/ 1 w 84"/>
                    <a:gd name="T13" fmla="*/ 3 h 92"/>
                    <a:gd name="T14" fmla="*/ 1 w 84"/>
                    <a:gd name="T15" fmla="*/ 3 h 92"/>
                    <a:gd name="T16" fmla="*/ 1 w 84"/>
                    <a:gd name="T17" fmla="*/ 3 h 92"/>
                    <a:gd name="T18" fmla="*/ 1 w 84"/>
                    <a:gd name="T19" fmla="*/ 5 h 92"/>
                    <a:gd name="T20" fmla="*/ 1 w 84"/>
                    <a:gd name="T21" fmla="*/ 5 h 92"/>
                    <a:gd name="T22" fmla="*/ 3 w 84"/>
                    <a:gd name="T23" fmla="*/ 6 h 92"/>
                    <a:gd name="T24" fmla="*/ 3 w 84"/>
                    <a:gd name="T25" fmla="*/ 5 h 92"/>
                    <a:gd name="T26" fmla="*/ 3 w 84"/>
                    <a:gd name="T27" fmla="*/ 6 h 92"/>
                    <a:gd name="T28" fmla="*/ 3 w 84"/>
                    <a:gd name="T29" fmla="*/ 3 h 92"/>
                    <a:gd name="T30" fmla="*/ 5 w 84"/>
                    <a:gd name="T31" fmla="*/ 5 h 92"/>
                    <a:gd name="T32" fmla="*/ 5 w 84"/>
                    <a:gd name="T33" fmla="*/ 3 h 92"/>
                    <a:gd name="T34" fmla="*/ 5 w 84"/>
                    <a:gd name="T35" fmla="*/ 3 h 92"/>
                    <a:gd name="T36" fmla="*/ 5 w 84"/>
                    <a:gd name="T37" fmla="*/ 3 h 92"/>
                    <a:gd name="T38" fmla="*/ 5 w 84"/>
                    <a:gd name="T39" fmla="*/ 3 h 92"/>
                    <a:gd name="T40" fmla="*/ 5 w 84"/>
                    <a:gd name="T41" fmla="*/ 2 h 92"/>
                    <a:gd name="T42" fmla="*/ 5 w 84"/>
                    <a:gd name="T43" fmla="*/ 1 h 92"/>
                    <a:gd name="T44" fmla="*/ 3 w 84"/>
                    <a:gd name="T45" fmla="*/ 1 h 92"/>
                    <a:gd name="T46" fmla="*/ 3 w 84"/>
                    <a:gd name="T47" fmla="*/ 0 h 92"/>
                    <a:gd name="T48" fmla="*/ 3 w 84"/>
                    <a:gd name="T49" fmla="*/ 1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92"/>
                    <a:gd name="T77" fmla="*/ 84 w 84"/>
                    <a:gd name="T78" fmla="*/ 92 h 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92">
                      <a:moveTo>
                        <a:pt x="43" y="25"/>
                      </a:moveTo>
                      <a:lnTo>
                        <a:pt x="33" y="9"/>
                      </a:lnTo>
                      <a:lnTo>
                        <a:pt x="28" y="27"/>
                      </a:lnTo>
                      <a:lnTo>
                        <a:pt x="1" y="9"/>
                      </a:lnTo>
                      <a:lnTo>
                        <a:pt x="18" y="33"/>
                      </a:lnTo>
                      <a:lnTo>
                        <a:pt x="0" y="37"/>
                      </a:lnTo>
                      <a:lnTo>
                        <a:pt x="15" y="51"/>
                      </a:lnTo>
                      <a:lnTo>
                        <a:pt x="1" y="62"/>
                      </a:lnTo>
                      <a:lnTo>
                        <a:pt x="22" y="59"/>
                      </a:lnTo>
                      <a:lnTo>
                        <a:pt x="18" y="76"/>
                      </a:lnTo>
                      <a:lnTo>
                        <a:pt x="31" y="66"/>
                      </a:lnTo>
                      <a:lnTo>
                        <a:pt x="33" y="92"/>
                      </a:lnTo>
                      <a:lnTo>
                        <a:pt x="42" y="65"/>
                      </a:lnTo>
                      <a:lnTo>
                        <a:pt x="53" y="85"/>
                      </a:lnTo>
                      <a:lnTo>
                        <a:pt x="55" y="62"/>
                      </a:lnTo>
                      <a:lnTo>
                        <a:pt x="72" y="79"/>
                      </a:lnTo>
                      <a:lnTo>
                        <a:pt x="66" y="55"/>
                      </a:lnTo>
                      <a:lnTo>
                        <a:pt x="84" y="58"/>
                      </a:lnTo>
                      <a:lnTo>
                        <a:pt x="69" y="45"/>
                      </a:lnTo>
                      <a:lnTo>
                        <a:pt x="83" y="34"/>
                      </a:lnTo>
                      <a:lnTo>
                        <a:pt x="65" y="32"/>
                      </a:lnTo>
                      <a:lnTo>
                        <a:pt x="72" y="19"/>
                      </a:lnTo>
                      <a:lnTo>
                        <a:pt x="55" y="22"/>
                      </a:lnTo>
                      <a:lnTo>
                        <a:pt x="58" y="0"/>
                      </a:lnTo>
                      <a:lnTo>
                        <a:pt x="43" y="25"/>
                      </a:lnTo>
                      <a:close/>
                    </a:path>
                  </a:pathLst>
                </a:custGeom>
                <a:solidFill>
                  <a:srgbClr val="FF8600"/>
                </a:solidFill>
                <a:ln w="9525">
                  <a:noFill/>
                  <a:round/>
                  <a:headEnd/>
                  <a:tailEnd/>
                </a:ln>
              </p:spPr>
              <p:txBody>
                <a:bodyPr/>
                <a:lstStyle/>
                <a:p>
                  <a:endParaRPr lang="en-US"/>
                </a:p>
              </p:txBody>
            </p:sp>
            <p:sp>
              <p:nvSpPr>
                <p:cNvPr id="2437" name="Freeform 261"/>
                <p:cNvSpPr>
                  <a:spLocks noChangeAspect="1"/>
                </p:cNvSpPr>
                <p:nvPr/>
              </p:nvSpPr>
              <p:spPr bwMode="auto">
                <a:xfrm>
                  <a:off x="3875" y="646"/>
                  <a:ext cx="41" cy="45"/>
                </a:xfrm>
                <a:custGeom>
                  <a:avLst/>
                  <a:gdLst>
                    <a:gd name="T0" fmla="*/ 3 w 82"/>
                    <a:gd name="T1" fmla="*/ 1 h 90"/>
                    <a:gd name="T2" fmla="*/ 2 w 82"/>
                    <a:gd name="T3" fmla="*/ 1 h 90"/>
                    <a:gd name="T4" fmla="*/ 1 w 82"/>
                    <a:gd name="T5" fmla="*/ 1 h 90"/>
                    <a:gd name="T6" fmla="*/ 1 w 82"/>
                    <a:gd name="T7" fmla="*/ 1 h 90"/>
                    <a:gd name="T8" fmla="*/ 1 w 82"/>
                    <a:gd name="T9" fmla="*/ 2 h 90"/>
                    <a:gd name="T10" fmla="*/ 0 w 82"/>
                    <a:gd name="T11" fmla="*/ 3 h 90"/>
                    <a:gd name="T12" fmla="*/ 1 w 82"/>
                    <a:gd name="T13" fmla="*/ 3 h 90"/>
                    <a:gd name="T14" fmla="*/ 1 w 82"/>
                    <a:gd name="T15" fmla="*/ 3 h 90"/>
                    <a:gd name="T16" fmla="*/ 1 w 82"/>
                    <a:gd name="T17" fmla="*/ 3 h 90"/>
                    <a:gd name="T18" fmla="*/ 1 w 82"/>
                    <a:gd name="T19" fmla="*/ 5 h 90"/>
                    <a:gd name="T20" fmla="*/ 1 w 82"/>
                    <a:gd name="T21" fmla="*/ 5 h 90"/>
                    <a:gd name="T22" fmla="*/ 3 w 82"/>
                    <a:gd name="T23" fmla="*/ 6 h 90"/>
                    <a:gd name="T24" fmla="*/ 3 w 82"/>
                    <a:gd name="T25" fmla="*/ 3 h 90"/>
                    <a:gd name="T26" fmla="*/ 3 w 82"/>
                    <a:gd name="T27" fmla="*/ 6 h 90"/>
                    <a:gd name="T28" fmla="*/ 3 w 82"/>
                    <a:gd name="T29" fmla="*/ 3 h 90"/>
                    <a:gd name="T30" fmla="*/ 5 w 82"/>
                    <a:gd name="T31" fmla="*/ 5 h 90"/>
                    <a:gd name="T32" fmla="*/ 4 w 82"/>
                    <a:gd name="T33" fmla="*/ 3 h 90"/>
                    <a:gd name="T34" fmla="*/ 5 w 82"/>
                    <a:gd name="T35" fmla="*/ 3 h 90"/>
                    <a:gd name="T36" fmla="*/ 5 w 82"/>
                    <a:gd name="T37" fmla="*/ 3 h 90"/>
                    <a:gd name="T38" fmla="*/ 5 w 82"/>
                    <a:gd name="T39" fmla="*/ 3 h 90"/>
                    <a:gd name="T40" fmla="*/ 4 w 82"/>
                    <a:gd name="T41" fmla="*/ 1 h 90"/>
                    <a:gd name="T42" fmla="*/ 5 w 82"/>
                    <a:gd name="T43" fmla="*/ 1 h 90"/>
                    <a:gd name="T44" fmla="*/ 3 w 82"/>
                    <a:gd name="T45" fmla="*/ 1 h 90"/>
                    <a:gd name="T46" fmla="*/ 3 w 82"/>
                    <a:gd name="T47" fmla="*/ 0 h 90"/>
                    <a:gd name="T48" fmla="*/ 3 w 82"/>
                    <a:gd name="T49" fmla="*/ 1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90"/>
                    <a:gd name="T77" fmla="*/ 82 w 82"/>
                    <a:gd name="T78" fmla="*/ 90 h 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90">
                      <a:moveTo>
                        <a:pt x="42" y="25"/>
                      </a:moveTo>
                      <a:lnTo>
                        <a:pt x="32" y="10"/>
                      </a:lnTo>
                      <a:lnTo>
                        <a:pt x="28" y="26"/>
                      </a:lnTo>
                      <a:lnTo>
                        <a:pt x="2" y="10"/>
                      </a:lnTo>
                      <a:lnTo>
                        <a:pt x="18" y="32"/>
                      </a:lnTo>
                      <a:lnTo>
                        <a:pt x="0" y="36"/>
                      </a:lnTo>
                      <a:lnTo>
                        <a:pt x="16" y="49"/>
                      </a:lnTo>
                      <a:lnTo>
                        <a:pt x="2" y="61"/>
                      </a:lnTo>
                      <a:lnTo>
                        <a:pt x="21" y="58"/>
                      </a:lnTo>
                      <a:lnTo>
                        <a:pt x="18" y="73"/>
                      </a:lnTo>
                      <a:lnTo>
                        <a:pt x="30" y="65"/>
                      </a:lnTo>
                      <a:lnTo>
                        <a:pt x="34" y="90"/>
                      </a:lnTo>
                      <a:lnTo>
                        <a:pt x="41" y="62"/>
                      </a:lnTo>
                      <a:lnTo>
                        <a:pt x="50" y="83"/>
                      </a:lnTo>
                      <a:lnTo>
                        <a:pt x="53" y="61"/>
                      </a:lnTo>
                      <a:lnTo>
                        <a:pt x="70" y="76"/>
                      </a:lnTo>
                      <a:lnTo>
                        <a:pt x="64" y="54"/>
                      </a:lnTo>
                      <a:lnTo>
                        <a:pt x="82" y="55"/>
                      </a:lnTo>
                      <a:lnTo>
                        <a:pt x="67" y="44"/>
                      </a:lnTo>
                      <a:lnTo>
                        <a:pt x="81" y="33"/>
                      </a:lnTo>
                      <a:lnTo>
                        <a:pt x="64" y="31"/>
                      </a:lnTo>
                      <a:lnTo>
                        <a:pt x="71" y="18"/>
                      </a:lnTo>
                      <a:lnTo>
                        <a:pt x="54" y="22"/>
                      </a:lnTo>
                      <a:lnTo>
                        <a:pt x="56" y="0"/>
                      </a:lnTo>
                      <a:lnTo>
                        <a:pt x="42" y="25"/>
                      </a:lnTo>
                      <a:close/>
                    </a:path>
                  </a:pathLst>
                </a:custGeom>
                <a:solidFill>
                  <a:srgbClr val="FF8D00"/>
                </a:solidFill>
                <a:ln w="9525">
                  <a:noFill/>
                  <a:round/>
                  <a:headEnd/>
                  <a:tailEnd/>
                </a:ln>
              </p:spPr>
              <p:txBody>
                <a:bodyPr/>
                <a:lstStyle/>
                <a:p>
                  <a:endParaRPr lang="en-US"/>
                </a:p>
              </p:txBody>
            </p:sp>
            <p:sp>
              <p:nvSpPr>
                <p:cNvPr id="2438" name="Freeform 262"/>
                <p:cNvSpPr>
                  <a:spLocks noChangeAspect="1"/>
                </p:cNvSpPr>
                <p:nvPr/>
              </p:nvSpPr>
              <p:spPr bwMode="auto">
                <a:xfrm>
                  <a:off x="3876" y="646"/>
                  <a:ext cx="40" cy="44"/>
                </a:xfrm>
                <a:custGeom>
                  <a:avLst/>
                  <a:gdLst>
                    <a:gd name="T0" fmla="*/ 3 w 80"/>
                    <a:gd name="T1" fmla="*/ 1 h 88"/>
                    <a:gd name="T2" fmla="*/ 2 w 80"/>
                    <a:gd name="T3" fmla="*/ 1 h 88"/>
                    <a:gd name="T4" fmla="*/ 1 w 80"/>
                    <a:gd name="T5" fmla="*/ 1 h 88"/>
                    <a:gd name="T6" fmla="*/ 1 w 80"/>
                    <a:gd name="T7" fmla="*/ 1 h 88"/>
                    <a:gd name="T8" fmla="*/ 1 w 80"/>
                    <a:gd name="T9" fmla="*/ 2 h 88"/>
                    <a:gd name="T10" fmla="*/ 0 w 80"/>
                    <a:gd name="T11" fmla="*/ 3 h 88"/>
                    <a:gd name="T12" fmla="*/ 1 w 80"/>
                    <a:gd name="T13" fmla="*/ 3 h 88"/>
                    <a:gd name="T14" fmla="*/ 1 w 80"/>
                    <a:gd name="T15" fmla="*/ 3 h 88"/>
                    <a:gd name="T16" fmla="*/ 1 w 80"/>
                    <a:gd name="T17" fmla="*/ 3 h 88"/>
                    <a:gd name="T18" fmla="*/ 1 w 80"/>
                    <a:gd name="T19" fmla="*/ 5 h 88"/>
                    <a:gd name="T20" fmla="*/ 1 w 80"/>
                    <a:gd name="T21" fmla="*/ 4 h 88"/>
                    <a:gd name="T22" fmla="*/ 2 w 80"/>
                    <a:gd name="T23" fmla="*/ 6 h 88"/>
                    <a:gd name="T24" fmla="*/ 3 w 80"/>
                    <a:gd name="T25" fmla="*/ 3 h 88"/>
                    <a:gd name="T26" fmla="*/ 3 w 80"/>
                    <a:gd name="T27" fmla="*/ 6 h 88"/>
                    <a:gd name="T28" fmla="*/ 3 w 80"/>
                    <a:gd name="T29" fmla="*/ 3 h 88"/>
                    <a:gd name="T30" fmla="*/ 5 w 80"/>
                    <a:gd name="T31" fmla="*/ 5 h 88"/>
                    <a:gd name="T32" fmla="*/ 3 w 80"/>
                    <a:gd name="T33" fmla="*/ 3 h 88"/>
                    <a:gd name="T34" fmla="*/ 5 w 80"/>
                    <a:gd name="T35" fmla="*/ 3 h 88"/>
                    <a:gd name="T36" fmla="*/ 5 w 80"/>
                    <a:gd name="T37" fmla="*/ 3 h 88"/>
                    <a:gd name="T38" fmla="*/ 5 w 80"/>
                    <a:gd name="T39" fmla="*/ 3 h 88"/>
                    <a:gd name="T40" fmla="*/ 3 w 80"/>
                    <a:gd name="T41" fmla="*/ 1 h 88"/>
                    <a:gd name="T42" fmla="*/ 5 w 80"/>
                    <a:gd name="T43" fmla="*/ 1 h 88"/>
                    <a:gd name="T44" fmla="*/ 3 w 80"/>
                    <a:gd name="T45" fmla="*/ 1 h 88"/>
                    <a:gd name="T46" fmla="*/ 3 w 80"/>
                    <a:gd name="T47" fmla="*/ 0 h 88"/>
                    <a:gd name="T48" fmla="*/ 3 w 80"/>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0"/>
                    <a:gd name="T76" fmla="*/ 0 h 88"/>
                    <a:gd name="T77" fmla="*/ 80 w 80"/>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0" h="88">
                      <a:moveTo>
                        <a:pt x="40" y="24"/>
                      </a:moveTo>
                      <a:lnTo>
                        <a:pt x="32" y="10"/>
                      </a:lnTo>
                      <a:lnTo>
                        <a:pt x="26" y="25"/>
                      </a:lnTo>
                      <a:lnTo>
                        <a:pt x="1" y="10"/>
                      </a:lnTo>
                      <a:lnTo>
                        <a:pt x="18" y="32"/>
                      </a:lnTo>
                      <a:lnTo>
                        <a:pt x="0" y="35"/>
                      </a:lnTo>
                      <a:lnTo>
                        <a:pt x="14" y="48"/>
                      </a:lnTo>
                      <a:lnTo>
                        <a:pt x="1" y="60"/>
                      </a:lnTo>
                      <a:lnTo>
                        <a:pt x="21" y="57"/>
                      </a:lnTo>
                      <a:lnTo>
                        <a:pt x="18" y="72"/>
                      </a:lnTo>
                      <a:lnTo>
                        <a:pt x="29" y="64"/>
                      </a:lnTo>
                      <a:lnTo>
                        <a:pt x="32" y="88"/>
                      </a:lnTo>
                      <a:lnTo>
                        <a:pt x="40" y="61"/>
                      </a:lnTo>
                      <a:lnTo>
                        <a:pt x="50" y="81"/>
                      </a:lnTo>
                      <a:lnTo>
                        <a:pt x="52" y="60"/>
                      </a:lnTo>
                      <a:lnTo>
                        <a:pt x="68" y="74"/>
                      </a:lnTo>
                      <a:lnTo>
                        <a:pt x="63" y="53"/>
                      </a:lnTo>
                      <a:lnTo>
                        <a:pt x="80" y="54"/>
                      </a:lnTo>
                      <a:lnTo>
                        <a:pt x="65" y="43"/>
                      </a:lnTo>
                      <a:lnTo>
                        <a:pt x="79" y="34"/>
                      </a:lnTo>
                      <a:lnTo>
                        <a:pt x="62" y="30"/>
                      </a:lnTo>
                      <a:lnTo>
                        <a:pt x="69" y="18"/>
                      </a:lnTo>
                      <a:lnTo>
                        <a:pt x="52" y="21"/>
                      </a:lnTo>
                      <a:lnTo>
                        <a:pt x="55" y="0"/>
                      </a:lnTo>
                      <a:lnTo>
                        <a:pt x="40" y="24"/>
                      </a:lnTo>
                      <a:close/>
                    </a:path>
                  </a:pathLst>
                </a:custGeom>
                <a:solidFill>
                  <a:srgbClr val="FF9200"/>
                </a:solidFill>
                <a:ln w="9525">
                  <a:noFill/>
                  <a:round/>
                  <a:headEnd/>
                  <a:tailEnd/>
                </a:ln>
              </p:spPr>
              <p:txBody>
                <a:bodyPr/>
                <a:lstStyle/>
                <a:p>
                  <a:endParaRPr lang="en-US"/>
                </a:p>
              </p:txBody>
            </p:sp>
            <p:sp>
              <p:nvSpPr>
                <p:cNvPr id="2439" name="Freeform 263"/>
                <p:cNvSpPr>
                  <a:spLocks noChangeAspect="1"/>
                </p:cNvSpPr>
                <p:nvPr/>
              </p:nvSpPr>
              <p:spPr bwMode="auto">
                <a:xfrm>
                  <a:off x="3877" y="647"/>
                  <a:ext cx="38" cy="42"/>
                </a:xfrm>
                <a:custGeom>
                  <a:avLst/>
                  <a:gdLst>
                    <a:gd name="T0" fmla="*/ 2 w 78"/>
                    <a:gd name="T1" fmla="*/ 1 h 84"/>
                    <a:gd name="T2" fmla="*/ 1 w 78"/>
                    <a:gd name="T3" fmla="*/ 1 h 84"/>
                    <a:gd name="T4" fmla="*/ 1 w 78"/>
                    <a:gd name="T5" fmla="*/ 1 h 84"/>
                    <a:gd name="T6" fmla="*/ 0 w 78"/>
                    <a:gd name="T7" fmla="*/ 1 h 84"/>
                    <a:gd name="T8" fmla="*/ 1 w 78"/>
                    <a:gd name="T9" fmla="*/ 1 h 84"/>
                    <a:gd name="T10" fmla="*/ 0 w 78"/>
                    <a:gd name="T11" fmla="*/ 3 h 84"/>
                    <a:gd name="T12" fmla="*/ 0 w 78"/>
                    <a:gd name="T13" fmla="*/ 3 h 84"/>
                    <a:gd name="T14" fmla="*/ 0 w 78"/>
                    <a:gd name="T15" fmla="*/ 3 h 84"/>
                    <a:gd name="T16" fmla="*/ 1 w 78"/>
                    <a:gd name="T17" fmla="*/ 3 h 84"/>
                    <a:gd name="T18" fmla="*/ 1 w 78"/>
                    <a:gd name="T19" fmla="*/ 5 h 84"/>
                    <a:gd name="T20" fmla="*/ 1 w 78"/>
                    <a:gd name="T21" fmla="*/ 3 h 84"/>
                    <a:gd name="T22" fmla="*/ 1 w 78"/>
                    <a:gd name="T23" fmla="*/ 5 h 84"/>
                    <a:gd name="T24" fmla="*/ 2 w 78"/>
                    <a:gd name="T25" fmla="*/ 3 h 84"/>
                    <a:gd name="T26" fmla="*/ 3 w 78"/>
                    <a:gd name="T27" fmla="*/ 5 h 84"/>
                    <a:gd name="T28" fmla="*/ 3 w 78"/>
                    <a:gd name="T29" fmla="*/ 3 h 84"/>
                    <a:gd name="T30" fmla="*/ 4 w 78"/>
                    <a:gd name="T31" fmla="*/ 5 h 84"/>
                    <a:gd name="T32" fmla="*/ 3 w 78"/>
                    <a:gd name="T33" fmla="*/ 3 h 84"/>
                    <a:gd name="T34" fmla="*/ 4 w 78"/>
                    <a:gd name="T35" fmla="*/ 3 h 84"/>
                    <a:gd name="T36" fmla="*/ 3 w 78"/>
                    <a:gd name="T37" fmla="*/ 3 h 84"/>
                    <a:gd name="T38" fmla="*/ 4 w 78"/>
                    <a:gd name="T39" fmla="*/ 2 h 84"/>
                    <a:gd name="T40" fmla="*/ 3 w 78"/>
                    <a:gd name="T41" fmla="*/ 1 h 84"/>
                    <a:gd name="T42" fmla="*/ 4 w 78"/>
                    <a:gd name="T43" fmla="*/ 1 h 84"/>
                    <a:gd name="T44" fmla="*/ 3 w 78"/>
                    <a:gd name="T45" fmla="*/ 1 h 84"/>
                    <a:gd name="T46" fmla="*/ 3 w 78"/>
                    <a:gd name="T47" fmla="*/ 0 h 84"/>
                    <a:gd name="T48" fmla="*/ 2 w 78"/>
                    <a:gd name="T49" fmla="*/ 1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84"/>
                    <a:gd name="T77" fmla="*/ 78 w 7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84">
                      <a:moveTo>
                        <a:pt x="39" y="23"/>
                      </a:moveTo>
                      <a:lnTo>
                        <a:pt x="31" y="8"/>
                      </a:lnTo>
                      <a:lnTo>
                        <a:pt x="27" y="25"/>
                      </a:lnTo>
                      <a:lnTo>
                        <a:pt x="2" y="8"/>
                      </a:lnTo>
                      <a:lnTo>
                        <a:pt x="17" y="30"/>
                      </a:lnTo>
                      <a:lnTo>
                        <a:pt x="0" y="34"/>
                      </a:lnTo>
                      <a:lnTo>
                        <a:pt x="14" y="46"/>
                      </a:lnTo>
                      <a:lnTo>
                        <a:pt x="2" y="57"/>
                      </a:lnTo>
                      <a:lnTo>
                        <a:pt x="21" y="55"/>
                      </a:lnTo>
                      <a:lnTo>
                        <a:pt x="17" y="69"/>
                      </a:lnTo>
                      <a:lnTo>
                        <a:pt x="28" y="61"/>
                      </a:lnTo>
                      <a:lnTo>
                        <a:pt x="31" y="84"/>
                      </a:lnTo>
                      <a:lnTo>
                        <a:pt x="39" y="58"/>
                      </a:lnTo>
                      <a:lnTo>
                        <a:pt x="49" y="77"/>
                      </a:lnTo>
                      <a:lnTo>
                        <a:pt x="50" y="57"/>
                      </a:lnTo>
                      <a:lnTo>
                        <a:pt x="67" y="72"/>
                      </a:lnTo>
                      <a:lnTo>
                        <a:pt x="61" y="51"/>
                      </a:lnTo>
                      <a:lnTo>
                        <a:pt x="78" y="52"/>
                      </a:lnTo>
                      <a:lnTo>
                        <a:pt x="64" y="41"/>
                      </a:lnTo>
                      <a:lnTo>
                        <a:pt x="76" y="32"/>
                      </a:lnTo>
                      <a:lnTo>
                        <a:pt x="60" y="29"/>
                      </a:lnTo>
                      <a:lnTo>
                        <a:pt x="67" y="18"/>
                      </a:lnTo>
                      <a:lnTo>
                        <a:pt x="51" y="21"/>
                      </a:lnTo>
                      <a:lnTo>
                        <a:pt x="53" y="0"/>
                      </a:lnTo>
                      <a:lnTo>
                        <a:pt x="39" y="23"/>
                      </a:lnTo>
                      <a:close/>
                    </a:path>
                  </a:pathLst>
                </a:custGeom>
                <a:solidFill>
                  <a:srgbClr val="FF9900"/>
                </a:solidFill>
                <a:ln w="9525">
                  <a:noFill/>
                  <a:round/>
                  <a:headEnd/>
                  <a:tailEnd/>
                </a:ln>
              </p:spPr>
              <p:txBody>
                <a:bodyPr/>
                <a:lstStyle/>
                <a:p>
                  <a:endParaRPr lang="en-US"/>
                </a:p>
              </p:txBody>
            </p:sp>
            <p:sp>
              <p:nvSpPr>
                <p:cNvPr id="2440" name="Freeform 264"/>
                <p:cNvSpPr>
                  <a:spLocks noChangeAspect="1"/>
                </p:cNvSpPr>
                <p:nvPr/>
              </p:nvSpPr>
              <p:spPr bwMode="auto">
                <a:xfrm>
                  <a:off x="3877" y="648"/>
                  <a:ext cx="38" cy="40"/>
                </a:xfrm>
                <a:custGeom>
                  <a:avLst/>
                  <a:gdLst>
                    <a:gd name="T0" fmla="*/ 3 w 74"/>
                    <a:gd name="T1" fmla="*/ 1 h 82"/>
                    <a:gd name="T2" fmla="*/ 2 w 74"/>
                    <a:gd name="T3" fmla="*/ 0 h 82"/>
                    <a:gd name="T4" fmla="*/ 2 w 74"/>
                    <a:gd name="T5" fmla="*/ 1 h 82"/>
                    <a:gd name="T6" fmla="*/ 1 w 74"/>
                    <a:gd name="T7" fmla="*/ 0 h 82"/>
                    <a:gd name="T8" fmla="*/ 1 w 74"/>
                    <a:gd name="T9" fmla="*/ 1 h 82"/>
                    <a:gd name="T10" fmla="*/ 0 w 74"/>
                    <a:gd name="T11" fmla="*/ 2 h 82"/>
                    <a:gd name="T12" fmla="*/ 1 w 74"/>
                    <a:gd name="T13" fmla="*/ 2 h 82"/>
                    <a:gd name="T14" fmla="*/ 1 w 74"/>
                    <a:gd name="T15" fmla="*/ 3 h 82"/>
                    <a:gd name="T16" fmla="*/ 2 w 74"/>
                    <a:gd name="T17" fmla="*/ 3 h 82"/>
                    <a:gd name="T18" fmla="*/ 1 w 74"/>
                    <a:gd name="T19" fmla="*/ 4 h 82"/>
                    <a:gd name="T20" fmla="*/ 2 w 74"/>
                    <a:gd name="T21" fmla="*/ 3 h 82"/>
                    <a:gd name="T22" fmla="*/ 2 w 74"/>
                    <a:gd name="T23" fmla="*/ 5 h 82"/>
                    <a:gd name="T24" fmla="*/ 3 w 74"/>
                    <a:gd name="T25" fmla="*/ 3 h 82"/>
                    <a:gd name="T26" fmla="*/ 3 w 74"/>
                    <a:gd name="T27" fmla="*/ 4 h 82"/>
                    <a:gd name="T28" fmla="*/ 4 w 74"/>
                    <a:gd name="T29" fmla="*/ 3 h 82"/>
                    <a:gd name="T30" fmla="*/ 4 w 74"/>
                    <a:gd name="T31" fmla="*/ 4 h 82"/>
                    <a:gd name="T32" fmla="*/ 4 w 74"/>
                    <a:gd name="T33" fmla="*/ 3 h 82"/>
                    <a:gd name="T34" fmla="*/ 5 w 74"/>
                    <a:gd name="T35" fmla="*/ 3 h 82"/>
                    <a:gd name="T36" fmla="*/ 4 w 74"/>
                    <a:gd name="T37" fmla="*/ 2 h 82"/>
                    <a:gd name="T38" fmla="*/ 5 w 74"/>
                    <a:gd name="T39" fmla="*/ 1 h 82"/>
                    <a:gd name="T40" fmla="*/ 4 w 74"/>
                    <a:gd name="T41" fmla="*/ 1 h 82"/>
                    <a:gd name="T42" fmla="*/ 4 w 74"/>
                    <a:gd name="T43" fmla="*/ 1 h 82"/>
                    <a:gd name="T44" fmla="*/ 4 w 74"/>
                    <a:gd name="T45" fmla="*/ 1 h 82"/>
                    <a:gd name="T46" fmla="*/ 4 w 74"/>
                    <a:gd name="T47" fmla="*/ 0 h 82"/>
                    <a:gd name="T48" fmla="*/ 3 w 74"/>
                    <a:gd name="T49" fmla="*/ 1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82"/>
                    <a:gd name="T77" fmla="*/ 74 w 74"/>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82">
                      <a:moveTo>
                        <a:pt x="37" y="22"/>
                      </a:moveTo>
                      <a:lnTo>
                        <a:pt x="29" y="9"/>
                      </a:lnTo>
                      <a:lnTo>
                        <a:pt x="25" y="24"/>
                      </a:lnTo>
                      <a:lnTo>
                        <a:pt x="1" y="9"/>
                      </a:lnTo>
                      <a:lnTo>
                        <a:pt x="16" y="29"/>
                      </a:lnTo>
                      <a:lnTo>
                        <a:pt x="0" y="33"/>
                      </a:lnTo>
                      <a:lnTo>
                        <a:pt x="13" y="45"/>
                      </a:lnTo>
                      <a:lnTo>
                        <a:pt x="1" y="56"/>
                      </a:lnTo>
                      <a:lnTo>
                        <a:pt x="19" y="53"/>
                      </a:lnTo>
                      <a:lnTo>
                        <a:pt x="16" y="67"/>
                      </a:lnTo>
                      <a:lnTo>
                        <a:pt x="26" y="60"/>
                      </a:lnTo>
                      <a:lnTo>
                        <a:pt x="30" y="82"/>
                      </a:lnTo>
                      <a:lnTo>
                        <a:pt x="37" y="57"/>
                      </a:lnTo>
                      <a:lnTo>
                        <a:pt x="45" y="75"/>
                      </a:lnTo>
                      <a:lnTo>
                        <a:pt x="48" y="56"/>
                      </a:lnTo>
                      <a:lnTo>
                        <a:pt x="63" y="69"/>
                      </a:lnTo>
                      <a:lnTo>
                        <a:pt x="59" y="50"/>
                      </a:lnTo>
                      <a:lnTo>
                        <a:pt x="74" y="51"/>
                      </a:lnTo>
                      <a:lnTo>
                        <a:pt x="60" y="40"/>
                      </a:lnTo>
                      <a:lnTo>
                        <a:pt x="73" y="31"/>
                      </a:lnTo>
                      <a:lnTo>
                        <a:pt x="58" y="28"/>
                      </a:lnTo>
                      <a:lnTo>
                        <a:pt x="63" y="17"/>
                      </a:lnTo>
                      <a:lnTo>
                        <a:pt x="49" y="20"/>
                      </a:lnTo>
                      <a:lnTo>
                        <a:pt x="51" y="0"/>
                      </a:lnTo>
                      <a:lnTo>
                        <a:pt x="37" y="22"/>
                      </a:lnTo>
                      <a:close/>
                    </a:path>
                  </a:pathLst>
                </a:custGeom>
                <a:solidFill>
                  <a:srgbClr val="FF9F00"/>
                </a:solidFill>
                <a:ln w="9525">
                  <a:noFill/>
                  <a:round/>
                  <a:headEnd/>
                  <a:tailEnd/>
                </a:ln>
              </p:spPr>
              <p:txBody>
                <a:bodyPr/>
                <a:lstStyle/>
                <a:p>
                  <a:endParaRPr lang="en-US"/>
                </a:p>
              </p:txBody>
            </p:sp>
            <p:sp>
              <p:nvSpPr>
                <p:cNvPr id="2441" name="Freeform 265"/>
                <p:cNvSpPr>
                  <a:spLocks noChangeAspect="1"/>
                </p:cNvSpPr>
                <p:nvPr/>
              </p:nvSpPr>
              <p:spPr bwMode="auto">
                <a:xfrm>
                  <a:off x="3878" y="648"/>
                  <a:ext cx="36" cy="40"/>
                </a:xfrm>
                <a:custGeom>
                  <a:avLst/>
                  <a:gdLst>
                    <a:gd name="T0" fmla="*/ 2 w 72"/>
                    <a:gd name="T1" fmla="*/ 2 h 78"/>
                    <a:gd name="T2" fmla="*/ 1 w 72"/>
                    <a:gd name="T3" fmla="*/ 1 h 78"/>
                    <a:gd name="T4" fmla="*/ 1 w 72"/>
                    <a:gd name="T5" fmla="*/ 2 h 78"/>
                    <a:gd name="T6" fmla="*/ 1 w 72"/>
                    <a:gd name="T7" fmla="*/ 1 h 78"/>
                    <a:gd name="T8" fmla="*/ 1 w 72"/>
                    <a:gd name="T9" fmla="*/ 2 h 78"/>
                    <a:gd name="T10" fmla="*/ 0 w 72"/>
                    <a:gd name="T11" fmla="*/ 2 h 78"/>
                    <a:gd name="T12" fmla="*/ 1 w 72"/>
                    <a:gd name="T13" fmla="*/ 3 h 78"/>
                    <a:gd name="T14" fmla="*/ 1 w 72"/>
                    <a:gd name="T15" fmla="*/ 4 h 78"/>
                    <a:gd name="T16" fmla="*/ 1 w 72"/>
                    <a:gd name="T17" fmla="*/ 4 h 78"/>
                    <a:gd name="T18" fmla="*/ 1 w 72"/>
                    <a:gd name="T19" fmla="*/ 5 h 78"/>
                    <a:gd name="T20" fmla="*/ 1 w 72"/>
                    <a:gd name="T21" fmla="*/ 4 h 78"/>
                    <a:gd name="T22" fmla="*/ 1 w 72"/>
                    <a:gd name="T23" fmla="*/ 6 h 78"/>
                    <a:gd name="T24" fmla="*/ 2 w 72"/>
                    <a:gd name="T25" fmla="*/ 4 h 78"/>
                    <a:gd name="T26" fmla="*/ 2 w 72"/>
                    <a:gd name="T27" fmla="*/ 5 h 78"/>
                    <a:gd name="T28" fmla="*/ 2 w 72"/>
                    <a:gd name="T29" fmla="*/ 4 h 78"/>
                    <a:gd name="T30" fmla="*/ 3 w 72"/>
                    <a:gd name="T31" fmla="*/ 5 h 78"/>
                    <a:gd name="T32" fmla="*/ 3 w 72"/>
                    <a:gd name="T33" fmla="*/ 3 h 78"/>
                    <a:gd name="T34" fmla="*/ 5 w 72"/>
                    <a:gd name="T35" fmla="*/ 4 h 78"/>
                    <a:gd name="T36" fmla="*/ 3 w 72"/>
                    <a:gd name="T37" fmla="*/ 3 h 78"/>
                    <a:gd name="T38" fmla="*/ 5 w 72"/>
                    <a:gd name="T39" fmla="*/ 2 h 78"/>
                    <a:gd name="T40" fmla="*/ 3 w 72"/>
                    <a:gd name="T41" fmla="*/ 2 h 78"/>
                    <a:gd name="T42" fmla="*/ 3 w 72"/>
                    <a:gd name="T43" fmla="*/ 1 h 78"/>
                    <a:gd name="T44" fmla="*/ 2 w 72"/>
                    <a:gd name="T45" fmla="*/ 2 h 78"/>
                    <a:gd name="T46" fmla="*/ 3 w 72"/>
                    <a:gd name="T47" fmla="*/ 0 h 78"/>
                    <a:gd name="T48" fmla="*/ 2 w 72"/>
                    <a:gd name="T49" fmla="*/ 2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8"/>
                    <a:gd name="T77" fmla="*/ 72 w 72"/>
                    <a:gd name="T78" fmla="*/ 78 h 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8">
                      <a:moveTo>
                        <a:pt x="36" y="22"/>
                      </a:moveTo>
                      <a:lnTo>
                        <a:pt x="28" y="8"/>
                      </a:lnTo>
                      <a:lnTo>
                        <a:pt x="24" y="23"/>
                      </a:lnTo>
                      <a:lnTo>
                        <a:pt x="1" y="8"/>
                      </a:lnTo>
                      <a:lnTo>
                        <a:pt x="15" y="27"/>
                      </a:lnTo>
                      <a:lnTo>
                        <a:pt x="0" y="31"/>
                      </a:lnTo>
                      <a:lnTo>
                        <a:pt x="12" y="43"/>
                      </a:lnTo>
                      <a:lnTo>
                        <a:pt x="1" y="54"/>
                      </a:lnTo>
                      <a:lnTo>
                        <a:pt x="19" y="51"/>
                      </a:lnTo>
                      <a:lnTo>
                        <a:pt x="15" y="65"/>
                      </a:lnTo>
                      <a:lnTo>
                        <a:pt x="26" y="56"/>
                      </a:lnTo>
                      <a:lnTo>
                        <a:pt x="29" y="78"/>
                      </a:lnTo>
                      <a:lnTo>
                        <a:pt x="36" y="55"/>
                      </a:lnTo>
                      <a:lnTo>
                        <a:pt x="44" y="73"/>
                      </a:lnTo>
                      <a:lnTo>
                        <a:pt x="47" y="54"/>
                      </a:lnTo>
                      <a:lnTo>
                        <a:pt x="61" y="66"/>
                      </a:lnTo>
                      <a:lnTo>
                        <a:pt x="57" y="47"/>
                      </a:lnTo>
                      <a:lnTo>
                        <a:pt x="72" y="48"/>
                      </a:lnTo>
                      <a:lnTo>
                        <a:pt x="59" y="38"/>
                      </a:lnTo>
                      <a:lnTo>
                        <a:pt x="71" y="29"/>
                      </a:lnTo>
                      <a:lnTo>
                        <a:pt x="55" y="26"/>
                      </a:lnTo>
                      <a:lnTo>
                        <a:pt x="62" y="16"/>
                      </a:lnTo>
                      <a:lnTo>
                        <a:pt x="47" y="19"/>
                      </a:lnTo>
                      <a:lnTo>
                        <a:pt x="50" y="0"/>
                      </a:lnTo>
                      <a:lnTo>
                        <a:pt x="36" y="22"/>
                      </a:lnTo>
                      <a:close/>
                    </a:path>
                  </a:pathLst>
                </a:custGeom>
                <a:solidFill>
                  <a:srgbClr val="FFA600"/>
                </a:solidFill>
                <a:ln w="9525">
                  <a:noFill/>
                  <a:round/>
                  <a:headEnd/>
                  <a:tailEnd/>
                </a:ln>
              </p:spPr>
              <p:txBody>
                <a:bodyPr/>
                <a:lstStyle/>
                <a:p>
                  <a:endParaRPr lang="en-US"/>
                </a:p>
              </p:txBody>
            </p:sp>
            <p:sp>
              <p:nvSpPr>
                <p:cNvPr id="2442" name="Freeform 266"/>
                <p:cNvSpPr>
                  <a:spLocks noChangeAspect="1"/>
                </p:cNvSpPr>
                <p:nvPr/>
              </p:nvSpPr>
              <p:spPr bwMode="auto">
                <a:xfrm>
                  <a:off x="3879" y="649"/>
                  <a:ext cx="34" cy="38"/>
                </a:xfrm>
                <a:custGeom>
                  <a:avLst/>
                  <a:gdLst>
                    <a:gd name="T0" fmla="*/ 2 w 70"/>
                    <a:gd name="T1" fmla="*/ 1 h 76"/>
                    <a:gd name="T2" fmla="*/ 1 w 70"/>
                    <a:gd name="T3" fmla="*/ 1 h 76"/>
                    <a:gd name="T4" fmla="*/ 1 w 70"/>
                    <a:gd name="T5" fmla="*/ 1 h 76"/>
                    <a:gd name="T6" fmla="*/ 0 w 70"/>
                    <a:gd name="T7" fmla="*/ 1 h 76"/>
                    <a:gd name="T8" fmla="*/ 1 w 70"/>
                    <a:gd name="T9" fmla="*/ 1 h 76"/>
                    <a:gd name="T10" fmla="*/ 0 w 70"/>
                    <a:gd name="T11" fmla="*/ 1 h 76"/>
                    <a:gd name="T12" fmla="*/ 0 w 70"/>
                    <a:gd name="T13" fmla="*/ 2 h 76"/>
                    <a:gd name="T14" fmla="*/ 0 w 70"/>
                    <a:gd name="T15" fmla="*/ 3 h 76"/>
                    <a:gd name="T16" fmla="*/ 1 w 70"/>
                    <a:gd name="T17" fmla="*/ 3 h 76"/>
                    <a:gd name="T18" fmla="*/ 1 w 70"/>
                    <a:gd name="T19" fmla="*/ 3 h 76"/>
                    <a:gd name="T20" fmla="*/ 1 w 70"/>
                    <a:gd name="T21" fmla="*/ 3 h 76"/>
                    <a:gd name="T22" fmla="*/ 1 w 70"/>
                    <a:gd name="T23" fmla="*/ 5 h 76"/>
                    <a:gd name="T24" fmla="*/ 2 w 70"/>
                    <a:gd name="T25" fmla="*/ 3 h 76"/>
                    <a:gd name="T26" fmla="*/ 2 w 70"/>
                    <a:gd name="T27" fmla="*/ 5 h 76"/>
                    <a:gd name="T28" fmla="*/ 2 w 70"/>
                    <a:gd name="T29" fmla="*/ 3 h 76"/>
                    <a:gd name="T30" fmla="*/ 3 w 70"/>
                    <a:gd name="T31" fmla="*/ 5 h 76"/>
                    <a:gd name="T32" fmla="*/ 3 w 70"/>
                    <a:gd name="T33" fmla="*/ 2 h 76"/>
                    <a:gd name="T34" fmla="*/ 4 w 70"/>
                    <a:gd name="T35" fmla="*/ 2 h 76"/>
                    <a:gd name="T36" fmla="*/ 3 w 70"/>
                    <a:gd name="T37" fmla="*/ 2 h 76"/>
                    <a:gd name="T38" fmla="*/ 4 w 70"/>
                    <a:gd name="T39" fmla="*/ 1 h 76"/>
                    <a:gd name="T40" fmla="*/ 3 w 70"/>
                    <a:gd name="T41" fmla="*/ 1 h 76"/>
                    <a:gd name="T42" fmla="*/ 3 w 70"/>
                    <a:gd name="T43" fmla="*/ 1 h 76"/>
                    <a:gd name="T44" fmla="*/ 2 w 70"/>
                    <a:gd name="T45" fmla="*/ 1 h 76"/>
                    <a:gd name="T46" fmla="*/ 2 w 70"/>
                    <a:gd name="T47" fmla="*/ 0 h 76"/>
                    <a:gd name="T48" fmla="*/ 2 w 70"/>
                    <a:gd name="T49" fmla="*/ 1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76"/>
                    <a:gd name="T77" fmla="*/ 70 w 70"/>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76">
                      <a:moveTo>
                        <a:pt x="35" y="21"/>
                      </a:moveTo>
                      <a:lnTo>
                        <a:pt x="27" y="8"/>
                      </a:lnTo>
                      <a:lnTo>
                        <a:pt x="24" y="22"/>
                      </a:lnTo>
                      <a:lnTo>
                        <a:pt x="2" y="8"/>
                      </a:lnTo>
                      <a:lnTo>
                        <a:pt x="16" y="28"/>
                      </a:lnTo>
                      <a:lnTo>
                        <a:pt x="0" y="30"/>
                      </a:lnTo>
                      <a:lnTo>
                        <a:pt x="13" y="42"/>
                      </a:lnTo>
                      <a:lnTo>
                        <a:pt x="2" y="51"/>
                      </a:lnTo>
                      <a:lnTo>
                        <a:pt x="18" y="50"/>
                      </a:lnTo>
                      <a:lnTo>
                        <a:pt x="16" y="62"/>
                      </a:lnTo>
                      <a:lnTo>
                        <a:pt x="25" y="55"/>
                      </a:lnTo>
                      <a:lnTo>
                        <a:pt x="28" y="76"/>
                      </a:lnTo>
                      <a:lnTo>
                        <a:pt x="35" y="53"/>
                      </a:lnTo>
                      <a:lnTo>
                        <a:pt x="43" y="71"/>
                      </a:lnTo>
                      <a:lnTo>
                        <a:pt x="46" y="51"/>
                      </a:lnTo>
                      <a:lnTo>
                        <a:pt x="60" y="65"/>
                      </a:lnTo>
                      <a:lnTo>
                        <a:pt x="54" y="46"/>
                      </a:lnTo>
                      <a:lnTo>
                        <a:pt x="70" y="47"/>
                      </a:lnTo>
                      <a:lnTo>
                        <a:pt x="57" y="37"/>
                      </a:lnTo>
                      <a:lnTo>
                        <a:pt x="68" y="29"/>
                      </a:lnTo>
                      <a:lnTo>
                        <a:pt x="54" y="26"/>
                      </a:lnTo>
                      <a:lnTo>
                        <a:pt x="60" y="15"/>
                      </a:lnTo>
                      <a:lnTo>
                        <a:pt x="46" y="18"/>
                      </a:lnTo>
                      <a:lnTo>
                        <a:pt x="47" y="0"/>
                      </a:lnTo>
                      <a:lnTo>
                        <a:pt x="35" y="21"/>
                      </a:lnTo>
                      <a:close/>
                    </a:path>
                  </a:pathLst>
                </a:custGeom>
                <a:solidFill>
                  <a:srgbClr val="FFAB00"/>
                </a:solidFill>
                <a:ln w="9525">
                  <a:noFill/>
                  <a:round/>
                  <a:headEnd/>
                  <a:tailEnd/>
                </a:ln>
              </p:spPr>
              <p:txBody>
                <a:bodyPr/>
                <a:lstStyle/>
                <a:p>
                  <a:endParaRPr lang="en-US"/>
                </a:p>
              </p:txBody>
            </p:sp>
            <p:sp>
              <p:nvSpPr>
                <p:cNvPr id="2443" name="Freeform 267"/>
                <p:cNvSpPr>
                  <a:spLocks noChangeAspect="1"/>
                </p:cNvSpPr>
                <p:nvPr/>
              </p:nvSpPr>
              <p:spPr bwMode="auto">
                <a:xfrm>
                  <a:off x="3879" y="650"/>
                  <a:ext cx="34" cy="37"/>
                </a:xfrm>
                <a:custGeom>
                  <a:avLst/>
                  <a:gdLst>
                    <a:gd name="T0" fmla="*/ 3 w 66"/>
                    <a:gd name="T1" fmla="*/ 1 h 75"/>
                    <a:gd name="T2" fmla="*/ 2 w 66"/>
                    <a:gd name="T3" fmla="*/ 0 h 75"/>
                    <a:gd name="T4" fmla="*/ 2 w 66"/>
                    <a:gd name="T5" fmla="*/ 1 h 75"/>
                    <a:gd name="T6" fmla="*/ 1 w 66"/>
                    <a:gd name="T7" fmla="*/ 0 h 75"/>
                    <a:gd name="T8" fmla="*/ 1 w 66"/>
                    <a:gd name="T9" fmla="*/ 1 h 75"/>
                    <a:gd name="T10" fmla="*/ 0 w 66"/>
                    <a:gd name="T11" fmla="*/ 1 h 75"/>
                    <a:gd name="T12" fmla="*/ 1 w 66"/>
                    <a:gd name="T13" fmla="*/ 2 h 75"/>
                    <a:gd name="T14" fmla="*/ 1 w 66"/>
                    <a:gd name="T15" fmla="*/ 3 h 75"/>
                    <a:gd name="T16" fmla="*/ 2 w 66"/>
                    <a:gd name="T17" fmla="*/ 3 h 75"/>
                    <a:gd name="T18" fmla="*/ 1 w 66"/>
                    <a:gd name="T19" fmla="*/ 3 h 75"/>
                    <a:gd name="T20" fmla="*/ 2 w 66"/>
                    <a:gd name="T21" fmla="*/ 3 h 75"/>
                    <a:gd name="T22" fmla="*/ 2 w 66"/>
                    <a:gd name="T23" fmla="*/ 4 h 75"/>
                    <a:gd name="T24" fmla="*/ 3 w 66"/>
                    <a:gd name="T25" fmla="*/ 3 h 75"/>
                    <a:gd name="T26" fmla="*/ 3 w 66"/>
                    <a:gd name="T27" fmla="*/ 4 h 75"/>
                    <a:gd name="T28" fmla="*/ 3 w 66"/>
                    <a:gd name="T29" fmla="*/ 3 h 75"/>
                    <a:gd name="T30" fmla="*/ 4 w 66"/>
                    <a:gd name="T31" fmla="*/ 3 h 75"/>
                    <a:gd name="T32" fmla="*/ 4 w 66"/>
                    <a:gd name="T33" fmla="*/ 2 h 75"/>
                    <a:gd name="T34" fmla="*/ 5 w 66"/>
                    <a:gd name="T35" fmla="*/ 2 h 75"/>
                    <a:gd name="T36" fmla="*/ 4 w 66"/>
                    <a:gd name="T37" fmla="*/ 2 h 75"/>
                    <a:gd name="T38" fmla="*/ 5 w 66"/>
                    <a:gd name="T39" fmla="*/ 1 h 75"/>
                    <a:gd name="T40" fmla="*/ 4 w 66"/>
                    <a:gd name="T41" fmla="*/ 1 h 75"/>
                    <a:gd name="T42" fmla="*/ 4 w 66"/>
                    <a:gd name="T43" fmla="*/ 1 h 75"/>
                    <a:gd name="T44" fmla="*/ 3 w 66"/>
                    <a:gd name="T45" fmla="*/ 1 h 75"/>
                    <a:gd name="T46" fmla="*/ 3 w 66"/>
                    <a:gd name="T47" fmla="*/ 0 h 75"/>
                    <a:gd name="T48" fmla="*/ 3 w 66"/>
                    <a:gd name="T49" fmla="*/ 1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5"/>
                    <a:gd name="T77" fmla="*/ 66 w 6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5">
                      <a:moveTo>
                        <a:pt x="33" y="21"/>
                      </a:moveTo>
                      <a:lnTo>
                        <a:pt x="26" y="9"/>
                      </a:lnTo>
                      <a:lnTo>
                        <a:pt x="22" y="23"/>
                      </a:lnTo>
                      <a:lnTo>
                        <a:pt x="1" y="9"/>
                      </a:lnTo>
                      <a:lnTo>
                        <a:pt x="15" y="27"/>
                      </a:lnTo>
                      <a:lnTo>
                        <a:pt x="0" y="31"/>
                      </a:lnTo>
                      <a:lnTo>
                        <a:pt x="12" y="41"/>
                      </a:lnTo>
                      <a:lnTo>
                        <a:pt x="1" y="50"/>
                      </a:lnTo>
                      <a:lnTo>
                        <a:pt x="18" y="49"/>
                      </a:lnTo>
                      <a:lnTo>
                        <a:pt x="15" y="61"/>
                      </a:lnTo>
                      <a:lnTo>
                        <a:pt x="23" y="54"/>
                      </a:lnTo>
                      <a:lnTo>
                        <a:pt x="26" y="75"/>
                      </a:lnTo>
                      <a:lnTo>
                        <a:pt x="33" y="52"/>
                      </a:lnTo>
                      <a:lnTo>
                        <a:pt x="41" y="68"/>
                      </a:lnTo>
                      <a:lnTo>
                        <a:pt x="43" y="50"/>
                      </a:lnTo>
                      <a:lnTo>
                        <a:pt x="56" y="63"/>
                      </a:lnTo>
                      <a:lnTo>
                        <a:pt x="52" y="45"/>
                      </a:lnTo>
                      <a:lnTo>
                        <a:pt x="66" y="46"/>
                      </a:lnTo>
                      <a:lnTo>
                        <a:pt x="54" y="36"/>
                      </a:lnTo>
                      <a:lnTo>
                        <a:pt x="65" y="28"/>
                      </a:lnTo>
                      <a:lnTo>
                        <a:pt x="51" y="25"/>
                      </a:lnTo>
                      <a:lnTo>
                        <a:pt x="56" y="16"/>
                      </a:lnTo>
                      <a:lnTo>
                        <a:pt x="44" y="18"/>
                      </a:lnTo>
                      <a:lnTo>
                        <a:pt x="45" y="0"/>
                      </a:lnTo>
                      <a:lnTo>
                        <a:pt x="33" y="21"/>
                      </a:lnTo>
                      <a:close/>
                    </a:path>
                  </a:pathLst>
                </a:custGeom>
                <a:solidFill>
                  <a:srgbClr val="FFB100"/>
                </a:solidFill>
                <a:ln w="9525">
                  <a:noFill/>
                  <a:round/>
                  <a:headEnd/>
                  <a:tailEnd/>
                </a:ln>
              </p:spPr>
              <p:txBody>
                <a:bodyPr/>
                <a:lstStyle/>
                <a:p>
                  <a:endParaRPr lang="en-US"/>
                </a:p>
              </p:txBody>
            </p:sp>
            <p:sp>
              <p:nvSpPr>
                <p:cNvPr id="2444" name="Freeform 268"/>
                <p:cNvSpPr>
                  <a:spLocks noChangeAspect="1"/>
                </p:cNvSpPr>
                <p:nvPr/>
              </p:nvSpPr>
              <p:spPr bwMode="auto">
                <a:xfrm>
                  <a:off x="3879" y="650"/>
                  <a:ext cx="34" cy="36"/>
                </a:xfrm>
                <a:custGeom>
                  <a:avLst/>
                  <a:gdLst>
                    <a:gd name="T0" fmla="*/ 3 w 66"/>
                    <a:gd name="T1" fmla="*/ 1 h 72"/>
                    <a:gd name="T2" fmla="*/ 2 w 66"/>
                    <a:gd name="T3" fmla="*/ 1 h 72"/>
                    <a:gd name="T4" fmla="*/ 2 w 66"/>
                    <a:gd name="T5" fmla="*/ 1 h 72"/>
                    <a:gd name="T6" fmla="*/ 1 w 66"/>
                    <a:gd name="T7" fmla="*/ 1 h 72"/>
                    <a:gd name="T8" fmla="*/ 1 w 66"/>
                    <a:gd name="T9" fmla="*/ 1 h 72"/>
                    <a:gd name="T10" fmla="*/ 0 w 66"/>
                    <a:gd name="T11" fmla="*/ 1 h 72"/>
                    <a:gd name="T12" fmla="*/ 1 w 66"/>
                    <a:gd name="T13" fmla="*/ 2 h 72"/>
                    <a:gd name="T14" fmla="*/ 0 w 66"/>
                    <a:gd name="T15" fmla="*/ 3 h 72"/>
                    <a:gd name="T16" fmla="*/ 1 w 66"/>
                    <a:gd name="T17" fmla="*/ 2 h 72"/>
                    <a:gd name="T18" fmla="*/ 1 w 66"/>
                    <a:gd name="T19" fmla="*/ 3 h 72"/>
                    <a:gd name="T20" fmla="*/ 2 w 66"/>
                    <a:gd name="T21" fmla="*/ 3 h 72"/>
                    <a:gd name="T22" fmla="*/ 2 w 66"/>
                    <a:gd name="T23" fmla="*/ 5 h 72"/>
                    <a:gd name="T24" fmla="*/ 2 w 66"/>
                    <a:gd name="T25" fmla="*/ 3 h 72"/>
                    <a:gd name="T26" fmla="*/ 3 w 66"/>
                    <a:gd name="T27" fmla="*/ 5 h 72"/>
                    <a:gd name="T28" fmla="*/ 3 w 66"/>
                    <a:gd name="T29" fmla="*/ 3 h 72"/>
                    <a:gd name="T30" fmla="*/ 4 w 66"/>
                    <a:gd name="T31" fmla="*/ 3 h 72"/>
                    <a:gd name="T32" fmla="*/ 4 w 66"/>
                    <a:gd name="T33" fmla="*/ 2 h 72"/>
                    <a:gd name="T34" fmla="*/ 5 w 66"/>
                    <a:gd name="T35" fmla="*/ 2 h 72"/>
                    <a:gd name="T36" fmla="*/ 4 w 66"/>
                    <a:gd name="T37" fmla="*/ 2 h 72"/>
                    <a:gd name="T38" fmla="*/ 5 w 66"/>
                    <a:gd name="T39" fmla="*/ 1 h 72"/>
                    <a:gd name="T40" fmla="*/ 4 w 66"/>
                    <a:gd name="T41" fmla="*/ 1 h 72"/>
                    <a:gd name="T42" fmla="*/ 4 w 66"/>
                    <a:gd name="T43" fmla="*/ 1 h 72"/>
                    <a:gd name="T44" fmla="*/ 3 w 66"/>
                    <a:gd name="T45" fmla="*/ 1 h 72"/>
                    <a:gd name="T46" fmla="*/ 3 w 66"/>
                    <a:gd name="T47" fmla="*/ 0 h 72"/>
                    <a:gd name="T48" fmla="*/ 3 w 66"/>
                    <a:gd name="T49" fmla="*/ 1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2"/>
                    <a:gd name="T77" fmla="*/ 66 w 66"/>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2">
                      <a:moveTo>
                        <a:pt x="33" y="19"/>
                      </a:moveTo>
                      <a:lnTo>
                        <a:pt x="25" y="7"/>
                      </a:lnTo>
                      <a:lnTo>
                        <a:pt x="22" y="21"/>
                      </a:lnTo>
                      <a:lnTo>
                        <a:pt x="1" y="7"/>
                      </a:lnTo>
                      <a:lnTo>
                        <a:pt x="14" y="25"/>
                      </a:lnTo>
                      <a:lnTo>
                        <a:pt x="0" y="29"/>
                      </a:lnTo>
                      <a:lnTo>
                        <a:pt x="11" y="39"/>
                      </a:lnTo>
                      <a:lnTo>
                        <a:pt x="0" y="48"/>
                      </a:lnTo>
                      <a:lnTo>
                        <a:pt x="16" y="45"/>
                      </a:lnTo>
                      <a:lnTo>
                        <a:pt x="14" y="58"/>
                      </a:lnTo>
                      <a:lnTo>
                        <a:pt x="23" y="51"/>
                      </a:lnTo>
                      <a:lnTo>
                        <a:pt x="26" y="72"/>
                      </a:lnTo>
                      <a:lnTo>
                        <a:pt x="32" y="50"/>
                      </a:lnTo>
                      <a:lnTo>
                        <a:pt x="40" y="65"/>
                      </a:lnTo>
                      <a:lnTo>
                        <a:pt x="43" y="48"/>
                      </a:lnTo>
                      <a:lnTo>
                        <a:pt x="55" y="59"/>
                      </a:lnTo>
                      <a:lnTo>
                        <a:pt x="51" y="43"/>
                      </a:lnTo>
                      <a:lnTo>
                        <a:pt x="66" y="44"/>
                      </a:lnTo>
                      <a:lnTo>
                        <a:pt x="54" y="34"/>
                      </a:lnTo>
                      <a:lnTo>
                        <a:pt x="65" y="26"/>
                      </a:lnTo>
                      <a:lnTo>
                        <a:pt x="51" y="23"/>
                      </a:lnTo>
                      <a:lnTo>
                        <a:pt x="56" y="15"/>
                      </a:lnTo>
                      <a:lnTo>
                        <a:pt x="43" y="18"/>
                      </a:lnTo>
                      <a:lnTo>
                        <a:pt x="44" y="0"/>
                      </a:lnTo>
                      <a:lnTo>
                        <a:pt x="33" y="19"/>
                      </a:lnTo>
                      <a:close/>
                    </a:path>
                  </a:pathLst>
                </a:custGeom>
                <a:solidFill>
                  <a:srgbClr val="FFB700"/>
                </a:solidFill>
                <a:ln w="9525">
                  <a:noFill/>
                  <a:round/>
                  <a:headEnd/>
                  <a:tailEnd/>
                </a:ln>
              </p:spPr>
              <p:txBody>
                <a:bodyPr/>
                <a:lstStyle/>
                <a:p>
                  <a:endParaRPr lang="en-US"/>
                </a:p>
              </p:txBody>
            </p:sp>
            <p:sp>
              <p:nvSpPr>
                <p:cNvPr id="2445" name="Freeform 269"/>
                <p:cNvSpPr>
                  <a:spLocks noChangeAspect="1"/>
                </p:cNvSpPr>
                <p:nvPr/>
              </p:nvSpPr>
              <p:spPr bwMode="auto">
                <a:xfrm>
                  <a:off x="3880" y="651"/>
                  <a:ext cx="32" cy="35"/>
                </a:xfrm>
                <a:custGeom>
                  <a:avLst/>
                  <a:gdLst>
                    <a:gd name="T0" fmla="*/ 2 w 64"/>
                    <a:gd name="T1" fmla="*/ 2 h 69"/>
                    <a:gd name="T2" fmla="*/ 1 w 64"/>
                    <a:gd name="T3" fmla="*/ 1 h 69"/>
                    <a:gd name="T4" fmla="*/ 1 w 64"/>
                    <a:gd name="T5" fmla="*/ 2 h 69"/>
                    <a:gd name="T6" fmla="*/ 1 w 64"/>
                    <a:gd name="T7" fmla="*/ 1 h 69"/>
                    <a:gd name="T8" fmla="*/ 1 w 64"/>
                    <a:gd name="T9" fmla="*/ 2 h 69"/>
                    <a:gd name="T10" fmla="*/ 0 w 64"/>
                    <a:gd name="T11" fmla="*/ 2 h 69"/>
                    <a:gd name="T12" fmla="*/ 1 w 64"/>
                    <a:gd name="T13" fmla="*/ 3 h 69"/>
                    <a:gd name="T14" fmla="*/ 0 w 64"/>
                    <a:gd name="T15" fmla="*/ 3 h 69"/>
                    <a:gd name="T16" fmla="*/ 1 w 64"/>
                    <a:gd name="T17" fmla="*/ 3 h 69"/>
                    <a:gd name="T18" fmla="*/ 1 w 64"/>
                    <a:gd name="T19" fmla="*/ 4 h 69"/>
                    <a:gd name="T20" fmla="*/ 1 w 64"/>
                    <a:gd name="T21" fmla="*/ 4 h 69"/>
                    <a:gd name="T22" fmla="*/ 1 w 64"/>
                    <a:gd name="T23" fmla="*/ 5 h 69"/>
                    <a:gd name="T24" fmla="*/ 1 w 64"/>
                    <a:gd name="T25" fmla="*/ 3 h 69"/>
                    <a:gd name="T26" fmla="*/ 2 w 64"/>
                    <a:gd name="T27" fmla="*/ 4 h 69"/>
                    <a:gd name="T28" fmla="*/ 2 w 64"/>
                    <a:gd name="T29" fmla="*/ 3 h 69"/>
                    <a:gd name="T30" fmla="*/ 3 w 64"/>
                    <a:gd name="T31" fmla="*/ 4 h 69"/>
                    <a:gd name="T32" fmla="*/ 3 w 64"/>
                    <a:gd name="T33" fmla="*/ 3 h 69"/>
                    <a:gd name="T34" fmla="*/ 4 w 64"/>
                    <a:gd name="T35" fmla="*/ 3 h 69"/>
                    <a:gd name="T36" fmla="*/ 3 w 64"/>
                    <a:gd name="T37" fmla="*/ 3 h 69"/>
                    <a:gd name="T38" fmla="*/ 3 w 64"/>
                    <a:gd name="T39" fmla="*/ 2 h 69"/>
                    <a:gd name="T40" fmla="*/ 3 w 64"/>
                    <a:gd name="T41" fmla="*/ 2 h 69"/>
                    <a:gd name="T42" fmla="*/ 3 w 64"/>
                    <a:gd name="T43" fmla="*/ 1 h 69"/>
                    <a:gd name="T44" fmla="*/ 2 w 64"/>
                    <a:gd name="T45" fmla="*/ 2 h 69"/>
                    <a:gd name="T46" fmla="*/ 2 w 64"/>
                    <a:gd name="T47" fmla="*/ 0 h 69"/>
                    <a:gd name="T48" fmla="*/ 2 w 64"/>
                    <a:gd name="T49" fmla="*/ 2 h 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69"/>
                    <a:gd name="T77" fmla="*/ 64 w 64"/>
                    <a:gd name="T78" fmla="*/ 69 h 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69">
                      <a:moveTo>
                        <a:pt x="32" y="18"/>
                      </a:moveTo>
                      <a:lnTo>
                        <a:pt x="25" y="7"/>
                      </a:lnTo>
                      <a:lnTo>
                        <a:pt x="21" y="20"/>
                      </a:lnTo>
                      <a:lnTo>
                        <a:pt x="2" y="7"/>
                      </a:lnTo>
                      <a:lnTo>
                        <a:pt x="14" y="25"/>
                      </a:lnTo>
                      <a:lnTo>
                        <a:pt x="0" y="28"/>
                      </a:lnTo>
                      <a:lnTo>
                        <a:pt x="11" y="38"/>
                      </a:lnTo>
                      <a:lnTo>
                        <a:pt x="0" y="46"/>
                      </a:lnTo>
                      <a:lnTo>
                        <a:pt x="17" y="44"/>
                      </a:lnTo>
                      <a:lnTo>
                        <a:pt x="14" y="56"/>
                      </a:lnTo>
                      <a:lnTo>
                        <a:pt x="22" y="50"/>
                      </a:lnTo>
                      <a:lnTo>
                        <a:pt x="25" y="69"/>
                      </a:lnTo>
                      <a:lnTo>
                        <a:pt x="31" y="47"/>
                      </a:lnTo>
                      <a:lnTo>
                        <a:pt x="39" y="62"/>
                      </a:lnTo>
                      <a:lnTo>
                        <a:pt x="40" y="46"/>
                      </a:lnTo>
                      <a:lnTo>
                        <a:pt x="53" y="58"/>
                      </a:lnTo>
                      <a:lnTo>
                        <a:pt x="50" y="42"/>
                      </a:lnTo>
                      <a:lnTo>
                        <a:pt x="64" y="43"/>
                      </a:lnTo>
                      <a:lnTo>
                        <a:pt x="51" y="33"/>
                      </a:lnTo>
                      <a:lnTo>
                        <a:pt x="62" y="26"/>
                      </a:lnTo>
                      <a:lnTo>
                        <a:pt x="49" y="24"/>
                      </a:lnTo>
                      <a:lnTo>
                        <a:pt x="54" y="14"/>
                      </a:lnTo>
                      <a:lnTo>
                        <a:pt x="42" y="17"/>
                      </a:lnTo>
                      <a:lnTo>
                        <a:pt x="43" y="0"/>
                      </a:lnTo>
                      <a:lnTo>
                        <a:pt x="32" y="18"/>
                      </a:lnTo>
                      <a:close/>
                    </a:path>
                  </a:pathLst>
                </a:custGeom>
                <a:solidFill>
                  <a:srgbClr val="FFBC00"/>
                </a:solidFill>
                <a:ln w="9525">
                  <a:noFill/>
                  <a:round/>
                  <a:headEnd/>
                  <a:tailEnd/>
                </a:ln>
              </p:spPr>
              <p:txBody>
                <a:bodyPr/>
                <a:lstStyle/>
                <a:p>
                  <a:endParaRPr lang="en-US"/>
                </a:p>
              </p:txBody>
            </p:sp>
            <p:sp>
              <p:nvSpPr>
                <p:cNvPr id="2446" name="Freeform 270"/>
                <p:cNvSpPr>
                  <a:spLocks noChangeAspect="1"/>
                </p:cNvSpPr>
                <p:nvPr/>
              </p:nvSpPr>
              <p:spPr bwMode="auto">
                <a:xfrm>
                  <a:off x="3881" y="652"/>
                  <a:ext cx="30" cy="33"/>
                </a:xfrm>
                <a:custGeom>
                  <a:avLst/>
                  <a:gdLst>
                    <a:gd name="T0" fmla="*/ 2 w 60"/>
                    <a:gd name="T1" fmla="*/ 1 h 66"/>
                    <a:gd name="T2" fmla="*/ 2 w 60"/>
                    <a:gd name="T3" fmla="*/ 1 h 66"/>
                    <a:gd name="T4" fmla="*/ 2 w 60"/>
                    <a:gd name="T5" fmla="*/ 1 h 66"/>
                    <a:gd name="T6" fmla="*/ 1 w 60"/>
                    <a:gd name="T7" fmla="*/ 1 h 66"/>
                    <a:gd name="T8" fmla="*/ 1 w 60"/>
                    <a:gd name="T9" fmla="*/ 1 h 66"/>
                    <a:gd name="T10" fmla="*/ 0 w 60"/>
                    <a:gd name="T11" fmla="*/ 1 h 66"/>
                    <a:gd name="T12" fmla="*/ 1 w 60"/>
                    <a:gd name="T13" fmla="*/ 2 h 66"/>
                    <a:gd name="T14" fmla="*/ 0 w 60"/>
                    <a:gd name="T15" fmla="*/ 2 h 66"/>
                    <a:gd name="T16" fmla="*/ 1 w 60"/>
                    <a:gd name="T17" fmla="*/ 2 h 66"/>
                    <a:gd name="T18" fmla="*/ 1 w 60"/>
                    <a:gd name="T19" fmla="*/ 3 h 66"/>
                    <a:gd name="T20" fmla="*/ 2 w 60"/>
                    <a:gd name="T21" fmla="*/ 2 h 66"/>
                    <a:gd name="T22" fmla="*/ 2 w 60"/>
                    <a:gd name="T23" fmla="*/ 4 h 66"/>
                    <a:gd name="T24" fmla="*/ 2 w 60"/>
                    <a:gd name="T25" fmla="*/ 2 h 66"/>
                    <a:gd name="T26" fmla="*/ 3 w 60"/>
                    <a:gd name="T27" fmla="*/ 3 h 66"/>
                    <a:gd name="T28" fmla="*/ 3 w 60"/>
                    <a:gd name="T29" fmla="*/ 2 h 66"/>
                    <a:gd name="T30" fmla="*/ 4 w 60"/>
                    <a:gd name="T31" fmla="*/ 3 h 66"/>
                    <a:gd name="T32" fmla="*/ 3 w 60"/>
                    <a:gd name="T33" fmla="*/ 2 h 66"/>
                    <a:gd name="T34" fmla="*/ 4 w 60"/>
                    <a:gd name="T35" fmla="*/ 2 h 66"/>
                    <a:gd name="T36" fmla="*/ 3 w 60"/>
                    <a:gd name="T37" fmla="*/ 1 h 66"/>
                    <a:gd name="T38" fmla="*/ 4 w 60"/>
                    <a:gd name="T39" fmla="*/ 1 h 66"/>
                    <a:gd name="T40" fmla="*/ 3 w 60"/>
                    <a:gd name="T41" fmla="*/ 1 h 66"/>
                    <a:gd name="T42" fmla="*/ 4 w 60"/>
                    <a:gd name="T43" fmla="*/ 1 h 66"/>
                    <a:gd name="T44" fmla="*/ 3 w 60"/>
                    <a:gd name="T45" fmla="*/ 1 h 66"/>
                    <a:gd name="T46" fmla="*/ 3 w 60"/>
                    <a:gd name="T47" fmla="*/ 0 h 66"/>
                    <a:gd name="T48" fmla="*/ 2 w 60"/>
                    <a:gd name="T49" fmla="*/ 1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66"/>
                    <a:gd name="T77" fmla="*/ 60 w 60"/>
                    <a:gd name="T78" fmla="*/ 66 h 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66">
                      <a:moveTo>
                        <a:pt x="30" y="18"/>
                      </a:moveTo>
                      <a:lnTo>
                        <a:pt x="23" y="6"/>
                      </a:lnTo>
                      <a:lnTo>
                        <a:pt x="20" y="19"/>
                      </a:lnTo>
                      <a:lnTo>
                        <a:pt x="1" y="6"/>
                      </a:lnTo>
                      <a:lnTo>
                        <a:pt x="13" y="23"/>
                      </a:lnTo>
                      <a:lnTo>
                        <a:pt x="0" y="26"/>
                      </a:lnTo>
                      <a:lnTo>
                        <a:pt x="11" y="36"/>
                      </a:lnTo>
                      <a:lnTo>
                        <a:pt x="0" y="44"/>
                      </a:lnTo>
                      <a:lnTo>
                        <a:pt x="15" y="42"/>
                      </a:lnTo>
                      <a:lnTo>
                        <a:pt x="13" y="54"/>
                      </a:lnTo>
                      <a:lnTo>
                        <a:pt x="20" y="47"/>
                      </a:lnTo>
                      <a:lnTo>
                        <a:pt x="23" y="66"/>
                      </a:lnTo>
                      <a:lnTo>
                        <a:pt x="29" y="45"/>
                      </a:lnTo>
                      <a:lnTo>
                        <a:pt x="37" y="60"/>
                      </a:lnTo>
                      <a:lnTo>
                        <a:pt x="38" y="44"/>
                      </a:lnTo>
                      <a:lnTo>
                        <a:pt x="51" y="55"/>
                      </a:lnTo>
                      <a:lnTo>
                        <a:pt x="47" y="38"/>
                      </a:lnTo>
                      <a:lnTo>
                        <a:pt x="60" y="40"/>
                      </a:lnTo>
                      <a:lnTo>
                        <a:pt x="48" y="31"/>
                      </a:lnTo>
                      <a:lnTo>
                        <a:pt x="59" y="24"/>
                      </a:lnTo>
                      <a:lnTo>
                        <a:pt x="47" y="22"/>
                      </a:lnTo>
                      <a:lnTo>
                        <a:pt x="51" y="13"/>
                      </a:lnTo>
                      <a:lnTo>
                        <a:pt x="40" y="16"/>
                      </a:lnTo>
                      <a:lnTo>
                        <a:pt x="40" y="0"/>
                      </a:lnTo>
                      <a:lnTo>
                        <a:pt x="30" y="18"/>
                      </a:lnTo>
                      <a:close/>
                    </a:path>
                  </a:pathLst>
                </a:custGeom>
                <a:solidFill>
                  <a:srgbClr val="FFC100"/>
                </a:solidFill>
                <a:ln w="9525">
                  <a:noFill/>
                  <a:round/>
                  <a:headEnd/>
                  <a:tailEnd/>
                </a:ln>
              </p:spPr>
              <p:txBody>
                <a:bodyPr/>
                <a:lstStyle/>
                <a:p>
                  <a:endParaRPr lang="en-US"/>
                </a:p>
              </p:txBody>
            </p:sp>
            <p:sp>
              <p:nvSpPr>
                <p:cNvPr id="2447" name="Freeform 271"/>
                <p:cNvSpPr>
                  <a:spLocks noChangeAspect="1"/>
                </p:cNvSpPr>
                <p:nvPr/>
              </p:nvSpPr>
              <p:spPr bwMode="auto">
                <a:xfrm>
                  <a:off x="3881" y="652"/>
                  <a:ext cx="29" cy="32"/>
                </a:xfrm>
                <a:custGeom>
                  <a:avLst/>
                  <a:gdLst>
                    <a:gd name="T0" fmla="*/ 2 w 58"/>
                    <a:gd name="T1" fmla="*/ 1 h 64"/>
                    <a:gd name="T2" fmla="*/ 2 w 58"/>
                    <a:gd name="T3" fmla="*/ 1 h 64"/>
                    <a:gd name="T4" fmla="*/ 2 w 58"/>
                    <a:gd name="T5" fmla="*/ 1 h 64"/>
                    <a:gd name="T6" fmla="*/ 1 w 58"/>
                    <a:gd name="T7" fmla="*/ 1 h 64"/>
                    <a:gd name="T8" fmla="*/ 1 w 58"/>
                    <a:gd name="T9" fmla="*/ 1 h 64"/>
                    <a:gd name="T10" fmla="*/ 0 w 58"/>
                    <a:gd name="T11" fmla="*/ 1 h 64"/>
                    <a:gd name="T12" fmla="*/ 1 w 58"/>
                    <a:gd name="T13" fmla="*/ 2 h 64"/>
                    <a:gd name="T14" fmla="*/ 0 w 58"/>
                    <a:gd name="T15" fmla="*/ 2 h 64"/>
                    <a:gd name="T16" fmla="*/ 1 w 58"/>
                    <a:gd name="T17" fmla="*/ 2 h 64"/>
                    <a:gd name="T18" fmla="*/ 1 w 58"/>
                    <a:gd name="T19" fmla="*/ 3 h 64"/>
                    <a:gd name="T20" fmla="*/ 2 w 58"/>
                    <a:gd name="T21" fmla="*/ 2 h 64"/>
                    <a:gd name="T22" fmla="*/ 2 w 58"/>
                    <a:gd name="T23" fmla="*/ 4 h 64"/>
                    <a:gd name="T24" fmla="*/ 2 w 58"/>
                    <a:gd name="T25" fmla="*/ 2 h 64"/>
                    <a:gd name="T26" fmla="*/ 3 w 58"/>
                    <a:gd name="T27" fmla="*/ 3 h 64"/>
                    <a:gd name="T28" fmla="*/ 3 w 58"/>
                    <a:gd name="T29" fmla="*/ 2 h 64"/>
                    <a:gd name="T30" fmla="*/ 3 w 58"/>
                    <a:gd name="T31" fmla="*/ 3 h 64"/>
                    <a:gd name="T32" fmla="*/ 3 w 58"/>
                    <a:gd name="T33" fmla="*/ 2 h 64"/>
                    <a:gd name="T34" fmla="*/ 4 w 58"/>
                    <a:gd name="T35" fmla="*/ 2 h 64"/>
                    <a:gd name="T36" fmla="*/ 3 w 58"/>
                    <a:gd name="T37" fmla="*/ 1 h 64"/>
                    <a:gd name="T38" fmla="*/ 4 w 58"/>
                    <a:gd name="T39" fmla="*/ 1 h 64"/>
                    <a:gd name="T40" fmla="*/ 3 w 58"/>
                    <a:gd name="T41" fmla="*/ 1 h 64"/>
                    <a:gd name="T42" fmla="*/ 4 w 58"/>
                    <a:gd name="T43" fmla="*/ 1 h 64"/>
                    <a:gd name="T44" fmla="*/ 3 w 58"/>
                    <a:gd name="T45" fmla="*/ 1 h 64"/>
                    <a:gd name="T46" fmla="*/ 3 w 58"/>
                    <a:gd name="T47" fmla="*/ 0 h 64"/>
                    <a:gd name="T48" fmla="*/ 2 w 58"/>
                    <a:gd name="T49" fmla="*/ 1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4"/>
                    <a:gd name="T77" fmla="*/ 58 w 58"/>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4">
                      <a:moveTo>
                        <a:pt x="29" y="17"/>
                      </a:moveTo>
                      <a:lnTo>
                        <a:pt x="22" y="7"/>
                      </a:lnTo>
                      <a:lnTo>
                        <a:pt x="19" y="18"/>
                      </a:lnTo>
                      <a:lnTo>
                        <a:pt x="1" y="7"/>
                      </a:lnTo>
                      <a:lnTo>
                        <a:pt x="12" y="22"/>
                      </a:lnTo>
                      <a:lnTo>
                        <a:pt x="0" y="25"/>
                      </a:lnTo>
                      <a:lnTo>
                        <a:pt x="10" y="35"/>
                      </a:lnTo>
                      <a:lnTo>
                        <a:pt x="0" y="43"/>
                      </a:lnTo>
                      <a:lnTo>
                        <a:pt x="15" y="40"/>
                      </a:lnTo>
                      <a:lnTo>
                        <a:pt x="12" y="51"/>
                      </a:lnTo>
                      <a:lnTo>
                        <a:pt x="21" y="46"/>
                      </a:lnTo>
                      <a:lnTo>
                        <a:pt x="22" y="64"/>
                      </a:lnTo>
                      <a:lnTo>
                        <a:pt x="28" y="44"/>
                      </a:lnTo>
                      <a:lnTo>
                        <a:pt x="36" y="58"/>
                      </a:lnTo>
                      <a:lnTo>
                        <a:pt x="37" y="43"/>
                      </a:lnTo>
                      <a:lnTo>
                        <a:pt x="48" y="53"/>
                      </a:lnTo>
                      <a:lnTo>
                        <a:pt x="44" y="37"/>
                      </a:lnTo>
                      <a:lnTo>
                        <a:pt x="58" y="39"/>
                      </a:lnTo>
                      <a:lnTo>
                        <a:pt x="47" y="30"/>
                      </a:lnTo>
                      <a:lnTo>
                        <a:pt x="57" y="23"/>
                      </a:lnTo>
                      <a:lnTo>
                        <a:pt x="44" y="21"/>
                      </a:lnTo>
                      <a:lnTo>
                        <a:pt x="50" y="12"/>
                      </a:lnTo>
                      <a:lnTo>
                        <a:pt x="37" y="15"/>
                      </a:lnTo>
                      <a:lnTo>
                        <a:pt x="39" y="0"/>
                      </a:lnTo>
                      <a:lnTo>
                        <a:pt x="29" y="17"/>
                      </a:lnTo>
                      <a:close/>
                    </a:path>
                  </a:pathLst>
                </a:custGeom>
                <a:solidFill>
                  <a:srgbClr val="FFC600"/>
                </a:solidFill>
                <a:ln w="9525">
                  <a:noFill/>
                  <a:round/>
                  <a:headEnd/>
                  <a:tailEnd/>
                </a:ln>
              </p:spPr>
              <p:txBody>
                <a:bodyPr/>
                <a:lstStyle/>
                <a:p>
                  <a:endParaRPr lang="en-US"/>
                </a:p>
              </p:txBody>
            </p:sp>
            <p:sp>
              <p:nvSpPr>
                <p:cNvPr id="2448" name="Freeform 272"/>
                <p:cNvSpPr>
                  <a:spLocks noChangeAspect="1"/>
                </p:cNvSpPr>
                <p:nvPr/>
              </p:nvSpPr>
              <p:spPr bwMode="auto">
                <a:xfrm>
                  <a:off x="3882" y="653"/>
                  <a:ext cx="28" cy="31"/>
                </a:xfrm>
                <a:custGeom>
                  <a:avLst/>
                  <a:gdLst>
                    <a:gd name="T0" fmla="*/ 2 w 56"/>
                    <a:gd name="T1" fmla="*/ 2 h 61"/>
                    <a:gd name="T2" fmla="*/ 2 w 56"/>
                    <a:gd name="T3" fmla="*/ 1 h 61"/>
                    <a:gd name="T4" fmla="*/ 2 w 56"/>
                    <a:gd name="T5" fmla="*/ 2 h 61"/>
                    <a:gd name="T6" fmla="*/ 1 w 56"/>
                    <a:gd name="T7" fmla="*/ 1 h 61"/>
                    <a:gd name="T8" fmla="*/ 1 w 56"/>
                    <a:gd name="T9" fmla="*/ 2 h 61"/>
                    <a:gd name="T10" fmla="*/ 0 w 56"/>
                    <a:gd name="T11" fmla="*/ 2 h 61"/>
                    <a:gd name="T12" fmla="*/ 1 w 56"/>
                    <a:gd name="T13" fmla="*/ 3 h 61"/>
                    <a:gd name="T14" fmla="*/ 0 w 56"/>
                    <a:gd name="T15" fmla="*/ 3 h 61"/>
                    <a:gd name="T16" fmla="*/ 1 w 56"/>
                    <a:gd name="T17" fmla="*/ 3 h 61"/>
                    <a:gd name="T18" fmla="*/ 1 w 56"/>
                    <a:gd name="T19" fmla="*/ 4 h 61"/>
                    <a:gd name="T20" fmla="*/ 2 w 56"/>
                    <a:gd name="T21" fmla="*/ 3 h 61"/>
                    <a:gd name="T22" fmla="*/ 2 w 56"/>
                    <a:gd name="T23" fmla="*/ 4 h 61"/>
                    <a:gd name="T24" fmla="*/ 2 w 56"/>
                    <a:gd name="T25" fmla="*/ 3 h 61"/>
                    <a:gd name="T26" fmla="*/ 3 w 56"/>
                    <a:gd name="T27" fmla="*/ 4 h 61"/>
                    <a:gd name="T28" fmla="*/ 3 w 56"/>
                    <a:gd name="T29" fmla="*/ 3 h 61"/>
                    <a:gd name="T30" fmla="*/ 3 w 56"/>
                    <a:gd name="T31" fmla="*/ 4 h 61"/>
                    <a:gd name="T32" fmla="*/ 3 w 56"/>
                    <a:gd name="T33" fmla="*/ 3 h 61"/>
                    <a:gd name="T34" fmla="*/ 4 w 56"/>
                    <a:gd name="T35" fmla="*/ 3 h 61"/>
                    <a:gd name="T36" fmla="*/ 3 w 56"/>
                    <a:gd name="T37" fmla="*/ 2 h 61"/>
                    <a:gd name="T38" fmla="*/ 4 w 56"/>
                    <a:gd name="T39" fmla="*/ 2 h 61"/>
                    <a:gd name="T40" fmla="*/ 3 w 56"/>
                    <a:gd name="T41" fmla="*/ 2 h 61"/>
                    <a:gd name="T42" fmla="*/ 3 w 56"/>
                    <a:gd name="T43" fmla="*/ 1 h 61"/>
                    <a:gd name="T44" fmla="*/ 3 w 56"/>
                    <a:gd name="T45" fmla="*/ 1 h 61"/>
                    <a:gd name="T46" fmla="*/ 3 w 56"/>
                    <a:gd name="T47" fmla="*/ 0 h 61"/>
                    <a:gd name="T48" fmla="*/ 2 w 56"/>
                    <a:gd name="T49" fmla="*/ 2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61"/>
                    <a:gd name="T77" fmla="*/ 56 w 56"/>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61">
                      <a:moveTo>
                        <a:pt x="28" y="17"/>
                      </a:moveTo>
                      <a:lnTo>
                        <a:pt x="21" y="6"/>
                      </a:lnTo>
                      <a:lnTo>
                        <a:pt x="18" y="18"/>
                      </a:lnTo>
                      <a:lnTo>
                        <a:pt x="2" y="6"/>
                      </a:lnTo>
                      <a:lnTo>
                        <a:pt x="13" y="21"/>
                      </a:lnTo>
                      <a:lnTo>
                        <a:pt x="0" y="25"/>
                      </a:lnTo>
                      <a:lnTo>
                        <a:pt x="10" y="34"/>
                      </a:lnTo>
                      <a:lnTo>
                        <a:pt x="0" y="40"/>
                      </a:lnTo>
                      <a:lnTo>
                        <a:pt x="14" y="39"/>
                      </a:lnTo>
                      <a:lnTo>
                        <a:pt x="13" y="49"/>
                      </a:lnTo>
                      <a:lnTo>
                        <a:pt x="20" y="43"/>
                      </a:lnTo>
                      <a:lnTo>
                        <a:pt x="22" y="61"/>
                      </a:lnTo>
                      <a:lnTo>
                        <a:pt x="27" y="42"/>
                      </a:lnTo>
                      <a:lnTo>
                        <a:pt x="33" y="56"/>
                      </a:lnTo>
                      <a:lnTo>
                        <a:pt x="36" y="40"/>
                      </a:lnTo>
                      <a:lnTo>
                        <a:pt x="46" y="52"/>
                      </a:lnTo>
                      <a:lnTo>
                        <a:pt x="43" y="36"/>
                      </a:lnTo>
                      <a:lnTo>
                        <a:pt x="56" y="38"/>
                      </a:lnTo>
                      <a:lnTo>
                        <a:pt x="45" y="29"/>
                      </a:lnTo>
                      <a:lnTo>
                        <a:pt x="54" y="22"/>
                      </a:lnTo>
                      <a:lnTo>
                        <a:pt x="43" y="21"/>
                      </a:lnTo>
                      <a:lnTo>
                        <a:pt x="47" y="13"/>
                      </a:lnTo>
                      <a:lnTo>
                        <a:pt x="36" y="16"/>
                      </a:lnTo>
                      <a:lnTo>
                        <a:pt x="38" y="0"/>
                      </a:lnTo>
                      <a:lnTo>
                        <a:pt x="28" y="17"/>
                      </a:lnTo>
                      <a:close/>
                    </a:path>
                  </a:pathLst>
                </a:custGeom>
                <a:solidFill>
                  <a:srgbClr val="FFCB00"/>
                </a:solidFill>
                <a:ln w="9525">
                  <a:noFill/>
                  <a:round/>
                  <a:headEnd/>
                  <a:tailEnd/>
                </a:ln>
              </p:spPr>
              <p:txBody>
                <a:bodyPr/>
                <a:lstStyle/>
                <a:p>
                  <a:endParaRPr lang="en-US"/>
                </a:p>
              </p:txBody>
            </p:sp>
            <p:sp>
              <p:nvSpPr>
                <p:cNvPr id="2449" name="Freeform 273"/>
                <p:cNvSpPr>
                  <a:spLocks noChangeAspect="1"/>
                </p:cNvSpPr>
                <p:nvPr/>
              </p:nvSpPr>
              <p:spPr bwMode="auto">
                <a:xfrm>
                  <a:off x="3883" y="654"/>
                  <a:ext cx="27" cy="29"/>
                </a:xfrm>
                <a:custGeom>
                  <a:avLst/>
                  <a:gdLst>
                    <a:gd name="T0" fmla="*/ 2 w 54"/>
                    <a:gd name="T1" fmla="*/ 1 h 58"/>
                    <a:gd name="T2" fmla="*/ 2 w 54"/>
                    <a:gd name="T3" fmla="*/ 1 h 58"/>
                    <a:gd name="T4" fmla="*/ 2 w 54"/>
                    <a:gd name="T5" fmla="*/ 1 h 58"/>
                    <a:gd name="T6" fmla="*/ 1 w 54"/>
                    <a:gd name="T7" fmla="*/ 1 h 58"/>
                    <a:gd name="T8" fmla="*/ 1 w 54"/>
                    <a:gd name="T9" fmla="*/ 2 h 58"/>
                    <a:gd name="T10" fmla="*/ 0 w 54"/>
                    <a:gd name="T11" fmla="*/ 2 h 58"/>
                    <a:gd name="T12" fmla="*/ 1 w 54"/>
                    <a:gd name="T13" fmla="*/ 2 h 58"/>
                    <a:gd name="T14" fmla="*/ 0 w 54"/>
                    <a:gd name="T15" fmla="*/ 3 h 58"/>
                    <a:gd name="T16" fmla="*/ 1 w 54"/>
                    <a:gd name="T17" fmla="*/ 3 h 58"/>
                    <a:gd name="T18" fmla="*/ 1 w 54"/>
                    <a:gd name="T19" fmla="*/ 3 h 58"/>
                    <a:gd name="T20" fmla="*/ 2 w 54"/>
                    <a:gd name="T21" fmla="*/ 3 h 58"/>
                    <a:gd name="T22" fmla="*/ 2 w 54"/>
                    <a:gd name="T23" fmla="*/ 4 h 58"/>
                    <a:gd name="T24" fmla="*/ 2 w 54"/>
                    <a:gd name="T25" fmla="*/ 3 h 58"/>
                    <a:gd name="T26" fmla="*/ 3 w 54"/>
                    <a:gd name="T27" fmla="*/ 4 h 58"/>
                    <a:gd name="T28" fmla="*/ 3 w 54"/>
                    <a:gd name="T29" fmla="*/ 3 h 58"/>
                    <a:gd name="T30" fmla="*/ 3 w 54"/>
                    <a:gd name="T31" fmla="*/ 3 h 58"/>
                    <a:gd name="T32" fmla="*/ 3 w 54"/>
                    <a:gd name="T33" fmla="*/ 3 h 58"/>
                    <a:gd name="T34" fmla="*/ 3 w 54"/>
                    <a:gd name="T35" fmla="*/ 3 h 58"/>
                    <a:gd name="T36" fmla="*/ 3 w 54"/>
                    <a:gd name="T37" fmla="*/ 2 h 58"/>
                    <a:gd name="T38" fmla="*/ 3 w 54"/>
                    <a:gd name="T39" fmla="*/ 2 h 58"/>
                    <a:gd name="T40" fmla="*/ 3 w 54"/>
                    <a:gd name="T41" fmla="*/ 2 h 58"/>
                    <a:gd name="T42" fmla="*/ 3 w 54"/>
                    <a:gd name="T43" fmla="*/ 1 h 58"/>
                    <a:gd name="T44" fmla="*/ 3 w 54"/>
                    <a:gd name="T45" fmla="*/ 1 h 58"/>
                    <a:gd name="T46" fmla="*/ 3 w 54"/>
                    <a:gd name="T47" fmla="*/ 0 h 58"/>
                    <a:gd name="T48" fmla="*/ 2 w 54"/>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58"/>
                    <a:gd name="T77" fmla="*/ 54 w 54"/>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58">
                      <a:moveTo>
                        <a:pt x="26" y="15"/>
                      </a:moveTo>
                      <a:lnTo>
                        <a:pt x="20" y="5"/>
                      </a:lnTo>
                      <a:lnTo>
                        <a:pt x="18" y="16"/>
                      </a:lnTo>
                      <a:lnTo>
                        <a:pt x="1" y="5"/>
                      </a:lnTo>
                      <a:lnTo>
                        <a:pt x="11" y="20"/>
                      </a:lnTo>
                      <a:lnTo>
                        <a:pt x="0" y="23"/>
                      </a:lnTo>
                      <a:lnTo>
                        <a:pt x="9" y="32"/>
                      </a:lnTo>
                      <a:lnTo>
                        <a:pt x="0" y="38"/>
                      </a:lnTo>
                      <a:lnTo>
                        <a:pt x="14" y="37"/>
                      </a:lnTo>
                      <a:lnTo>
                        <a:pt x="11" y="47"/>
                      </a:lnTo>
                      <a:lnTo>
                        <a:pt x="19" y="41"/>
                      </a:lnTo>
                      <a:lnTo>
                        <a:pt x="20" y="58"/>
                      </a:lnTo>
                      <a:lnTo>
                        <a:pt x="26" y="40"/>
                      </a:lnTo>
                      <a:lnTo>
                        <a:pt x="33" y="52"/>
                      </a:lnTo>
                      <a:lnTo>
                        <a:pt x="34" y="38"/>
                      </a:lnTo>
                      <a:lnTo>
                        <a:pt x="45" y="48"/>
                      </a:lnTo>
                      <a:lnTo>
                        <a:pt x="41" y="34"/>
                      </a:lnTo>
                      <a:lnTo>
                        <a:pt x="54" y="36"/>
                      </a:lnTo>
                      <a:lnTo>
                        <a:pt x="43" y="27"/>
                      </a:lnTo>
                      <a:lnTo>
                        <a:pt x="52" y="22"/>
                      </a:lnTo>
                      <a:lnTo>
                        <a:pt x="41" y="19"/>
                      </a:lnTo>
                      <a:lnTo>
                        <a:pt x="45" y="12"/>
                      </a:lnTo>
                      <a:lnTo>
                        <a:pt x="34" y="14"/>
                      </a:lnTo>
                      <a:lnTo>
                        <a:pt x="36" y="0"/>
                      </a:lnTo>
                      <a:lnTo>
                        <a:pt x="26" y="15"/>
                      </a:lnTo>
                      <a:close/>
                    </a:path>
                  </a:pathLst>
                </a:custGeom>
                <a:solidFill>
                  <a:srgbClr val="FFD000"/>
                </a:solidFill>
                <a:ln w="9525">
                  <a:noFill/>
                  <a:round/>
                  <a:headEnd/>
                  <a:tailEnd/>
                </a:ln>
              </p:spPr>
              <p:txBody>
                <a:bodyPr/>
                <a:lstStyle/>
                <a:p>
                  <a:endParaRPr lang="en-US"/>
                </a:p>
              </p:txBody>
            </p:sp>
            <p:sp>
              <p:nvSpPr>
                <p:cNvPr id="2450" name="Freeform 274"/>
                <p:cNvSpPr>
                  <a:spLocks noChangeAspect="1"/>
                </p:cNvSpPr>
                <p:nvPr/>
              </p:nvSpPr>
              <p:spPr bwMode="auto">
                <a:xfrm>
                  <a:off x="3884" y="655"/>
                  <a:ext cx="25" cy="27"/>
                </a:xfrm>
                <a:custGeom>
                  <a:avLst/>
                  <a:gdLst>
                    <a:gd name="T0" fmla="*/ 1 w 51"/>
                    <a:gd name="T1" fmla="*/ 0 h 55"/>
                    <a:gd name="T2" fmla="*/ 1 w 51"/>
                    <a:gd name="T3" fmla="*/ 0 h 55"/>
                    <a:gd name="T4" fmla="*/ 1 w 51"/>
                    <a:gd name="T5" fmla="*/ 0 h 55"/>
                    <a:gd name="T6" fmla="*/ 0 w 51"/>
                    <a:gd name="T7" fmla="*/ 0 h 55"/>
                    <a:gd name="T8" fmla="*/ 0 w 51"/>
                    <a:gd name="T9" fmla="*/ 1 h 55"/>
                    <a:gd name="T10" fmla="*/ 0 w 51"/>
                    <a:gd name="T11" fmla="*/ 1 h 55"/>
                    <a:gd name="T12" fmla="*/ 0 w 51"/>
                    <a:gd name="T13" fmla="*/ 1 h 55"/>
                    <a:gd name="T14" fmla="*/ 0 w 51"/>
                    <a:gd name="T15" fmla="*/ 2 h 55"/>
                    <a:gd name="T16" fmla="*/ 0 w 51"/>
                    <a:gd name="T17" fmla="*/ 2 h 55"/>
                    <a:gd name="T18" fmla="*/ 0 w 51"/>
                    <a:gd name="T19" fmla="*/ 2 h 55"/>
                    <a:gd name="T20" fmla="*/ 1 w 51"/>
                    <a:gd name="T21" fmla="*/ 2 h 55"/>
                    <a:gd name="T22" fmla="*/ 1 w 51"/>
                    <a:gd name="T23" fmla="*/ 3 h 55"/>
                    <a:gd name="T24" fmla="*/ 1 w 51"/>
                    <a:gd name="T25" fmla="*/ 2 h 55"/>
                    <a:gd name="T26" fmla="*/ 2 w 51"/>
                    <a:gd name="T27" fmla="*/ 3 h 55"/>
                    <a:gd name="T28" fmla="*/ 2 w 51"/>
                    <a:gd name="T29" fmla="*/ 2 h 55"/>
                    <a:gd name="T30" fmla="*/ 2 w 51"/>
                    <a:gd name="T31" fmla="*/ 2 h 55"/>
                    <a:gd name="T32" fmla="*/ 2 w 51"/>
                    <a:gd name="T33" fmla="*/ 2 h 55"/>
                    <a:gd name="T34" fmla="*/ 3 w 51"/>
                    <a:gd name="T35" fmla="*/ 2 h 55"/>
                    <a:gd name="T36" fmla="*/ 2 w 51"/>
                    <a:gd name="T37" fmla="*/ 1 h 55"/>
                    <a:gd name="T38" fmla="*/ 3 w 51"/>
                    <a:gd name="T39" fmla="*/ 1 h 55"/>
                    <a:gd name="T40" fmla="*/ 2 w 51"/>
                    <a:gd name="T41" fmla="*/ 1 h 55"/>
                    <a:gd name="T42" fmla="*/ 2 w 51"/>
                    <a:gd name="T43" fmla="*/ 0 h 55"/>
                    <a:gd name="T44" fmla="*/ 2 w 51"/>
                    <a:gd name="T45" fmla="*/ 0 h 55"/>
                    <a:gd name="T46" fmla="*/ 2 w 51"/>
                    <a:gd name="T47" fmla="*/ 0 h 55"/>
                    <a:gd name="T48" fmla="*/ 1 w 51"/>
                    <a:gd name="T49" fmla="*/ 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55"/>
                    <a:gd name="T77" fmla="*/ 51 w 51"/>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55">
                      <a:moveTo>
                        <a:pt x="25" y="15"/>
                      </a:moveTo>
                      <a:lnTo>
                        <a:pt x="19" y="6"/>
                      </a:lnTo>
                      <a:lnTo>
                        <a:pt x="17" y="15"/>
                      </a:lnTo>
                      <a:lnTo>
                        <a:pt x="1" y="6"/>
                      </a:lnTo>
                      <a:lnTo>
                        <a:pt x="11" y="19"/>
                      </a:lnTo>
                      <a:lnTo>
                        <a:pt x="0" y="22"/>
                      </a:lnTo>
                      <a:lnTo>
                        <a:pt x="8" y="29"/>
                      </a:lnTo>
                      <a:lnTo>
                        <a:pt x="0" y="37"/>
                      </a:lnTo>
                      <a:lnTo>
                        <a:pt x="14" y="36"/>
                      </a:lnTo>
                      <a:lnTo>
                        <a:pt x="11" y="44"/>
                      </a:lnTo>
                      <a:lnTo>
                        <a:pt x="18" y="40"/>
                      </a:lnTo>
                      <a:lnTo>
                        <a:pt x="19" y="55"/>
                      </a:lnTo>
                      <a:lnTo>
                        <a:pt x="25" y="37"/>
                      </a:lnTo>
                      <a:lnTo>
                        <a:pt x="32" y="50"/>
                      </a:lnTo>
                      <a:lnTo>
                        <a:pt x="33" y="37"/>
                      </a:lnTo>
                      <a:lnTo>
                        <a:pt x="43" y="46"/>
                      </a:lnTo>
                      <a:lnTo>
                        <a:pt x="40" y="33"/>
                      </a:lnTo>
                      <a:lnTo>
                        <a:pt x="51" y="33"/>
                      </a:lnTo>
                      <a:lnTo>
                        <a:pt x="42" y="26"/>
                      </a:lnTo>
                      <a:lnTo>
                        <a:pt x="50" y="21"/>
                      </a:lnTo>
                      <a:lnTo>
                        <a:pt x="39" y="18"/>
                      </a:lnTo>
                      <a:lnTo>
                        <a:pt x="43" y="11"/>
                      </a:lnTo>
                      <a:lnTo>
                        <a:pt x="33" y="14"/>
                      </a:lnTo>
                      <a:lnTo>
                        <a:pt x="35" y="0"/>
                      </a:lnTo>
                      <a:lnTo>
                        <a:pt x="25" y="15"/>
                      </a:lnTo>
                      <a:close/>
                    </a:path>
                  </a:pathLst>
                </a:custGeom>
                <a:solidFill>
                  <a:srgbClr val="FFD400"/>
                </a:solidFill>
                <a:ln w="9525">
                  <a:noFill/>
                  <a:round/>
                  <a:headEnd/>
                  <a:tailEnd/>
                </a:ln>
              </p:spPr>
              <p:txBody>
                <a:bodyPr/>
                <a:lstStyle/>
                <a:p>
                  <a:endParaRPr lang="en-US"/>
                </a:p>
              </p:txBody>
            </p:sp>
            <p:sp>
              <p:nvSpPr>
                <p:cNvPr id="2451" name="Freeform 275"/>
                <p:cNvSpPr>
                  <a:spLocks noChangeAspect="1"/>
                </p:cNvSpPr>
                <p:nvPr/>
              </p:nvSpPr>
              <p:spPr bwMode="auto">
                <a:xfrm>
                  <a:off x="3884" y="655"/>
                  <a:ext cx="24" cy="27"/>
                </a:xfrm>
                <a:custGeom>
                  <a:avLst/>
                  <a:gdLst>
                    <a:gd name="T0" fmla="*/ 1 w 49"/>
                    <a:gd name="T1" fmla="*/ 1 h 53"/>
                    <a:gd name="T2" fmla="*/ 1 w 49"/>
                    <a:gd name="T3" fmla="*/ 1 h 53"/>
                    <a:gd name="T4" fmla="*/ 1 w 49"/>
                    <a:gd name="T5" fmla="*/ 1 h 53"/>
                    <a:gd name="T6" fmla="*/ 0 w 49"/>
                    <a:gd name="T7" fmla="*/ 1 h 53"/>
                    <a:gd name="T8" fmla="*/ 0 w 49"/>
                    <a:gd name="T9" fmla="*/ 2 h 53"/>
                    <a:gd name="T10" fmla="*/ 0 w 49"/>
                    <a:gd name="T11" fmla="*/ 2 h 53"/>
                    <a:gd name="T12" fmla="*/ 0 w 49"/>
                    <a:gd name="T13" fmla="*/ 2 h 53"/>
                    <a:gd name="T14" fmla="*/ 0 w 49"/>
                    <a:gd name="T15" fmla="*/ 3 h 53"/>
                    <a:gd name="T16" fmla="*/ 0 w 49"/>
                    <a:gd name="T17" fmla="*/ 3 h 53"/>
                    <a:gd name="T18" fmla="*/ 0 w 49"/>
                    <a:gd name="T19" fmla="*/ 3 h 53"/>
                    <a:gd name="T20" fmla="*/ 1 w 49"/>
                    <a:gd name="T21" fmla="*/ 3 h 53"/>
                    <a:gd name="T22" fmla="*/ 1 w 49"/>
                    <a:gd name="T23" fmla="*/ 4 h 53"/>
                    <a:gd name="T24" fmla="*/ 1 w 49"/>
                    <a:gd name="T25" fmla="*/ 3 h 53"/>
                    <a:gd name="T26" fmla="*/ 1 w 49"/>
                    <a:gd name="T27" fmla="*/ 3 h 53"/>
                    <a:gd name="T28" fmla="*/ 1 w 49"/>
                    <a:gd name="T29" fmla="*/ 3 h 53"/>
                    <a:gd name="T30" fmla="*/ 2 w 49"/>
                    <a:gd name="T31" fmla="*/ 3 h 53"/>
                    <a:gd name="T32" fmla="*/ 2 w 49"/>
                    <a:gd name="T33" fmla="*/ 2 h 53"/>
                    <a:gd name="T34" fmla="*/ 3 w 49"/>
                    <a:gd name="T35" fmla="*/ 2 h 53"/>
                    <a:gd name="T36" fmla="*/ 2 w 49"/>
                    <a:gd name="T37" fmla="*/ 2 h 53"/>
                    <a:gd name="T38" fmla="*/ 2 w 49"/>
                    <a:gd name="T39" fmla="*/ 2 h 53"/>
                    <a:gd name="T40" fmla="*/ 2 w 49"/>
                    <a:gd name="T41" fmla="*/ 2 h 53"/>
                    <a:gd name="T42" fmla="*/ 2 w 49"/>
                    <a:gd name="T43" fmla="*/ 1 h 53"/>
                    <a:gd name="T44" fmla="*/ 2 w 49"/>
                    <a:gd name="T45" fmla="*/ 1 h 53"/>
                    <a:gd name="T46" fmla="*/ 2 w 49"/>
                    <a:gd name="T47" fmla="*/ 0 h 53"/>
                    <a:gd name="T48" fmla="*/ 1 w 49"/>
                    <a:gd name="T49" fmla="*/ 1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53"/>
                    <a:gd name="T77" fmla="*/ 49 w 49"/>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53">
                      <a:moveTo>
                        <a:pt x="24" y="14"/>
                      </a:moveTo>
                      <a:lnTo>
                        <a:pt x="18" y="6"/>
                      </a:lnTo>
                      <a:lnTo>
                        <a:pt x="17" y="16"/>
                      </a:lnTo>
                      <a:lnTo>
                        <a:pt x="2" y="6"/>
                      </a:lnTo>
                      <a:lnTo>
                        <a:pt x="12" y="18"/>
                      </a:lnTo>
                      <a:lnTo>
                        <a:pt x="0" y="21"/>
                      </a:lnTo>
                      <a:lnTo>
                        <a:pt x="9" y="28"/>
                      </a:lnTo>
                      <a:lnTo>
                        <a:pt x="0" y="35"/>
                      </a:lnTo>
                      <a:lnTo>
                        <a:pt x="13" y="34"/>
                      </a:lnTo>
                      <a:lnTo>
                        <a:pt x="12" y="43"/>
                      </a:lnTo>
                      <a:lnTo>
                        <a:pt x="17" y="38"/>
                      </a:lnTo>
                      <a:lnTo>
                        <a:pt x="20" y="53"/>
                      </a:lnTo>
                      <a:lnTo>
                        <a:pt x="24" y="36"/>
                      </a:lnTo>
                      <a:lnTo>
                        <a:pt x="29" y="48"/>
                      </a:lnTo>
                      <a:lnTo>
                        <a:pt x="31" y="35"/>
                      </a:lnTo>
                      <a:lnTo>
                        <a:pt x="41" y="45"/>
                      </a:lnTo>
                      <a:lnTo>
                        <a:pt x="38" y="32"/>
                      </a:lnTo>
                      <a:lnTo>
                        <a:pt x="49" y="32"/>
                      </a:lnTo>
                      <a:lnTo>
                        <a:pt x="39" y="25"/>
                      </a:lnTo>
                      <a:lnTo>
                        <a:pt x="47" y="20"/>
                      </a:lnTo>
                      <a:lnTo>
                        <a:pt x="38" y="18"/>
                      </a:lnTo>
                      <a:lnTo>
                        <a:pt x="42" y="12"/>
                      </a:lnTo>
                      <a:lnTo>
                        <a:pt x="32" y="13"/>
                      </a:lnTo>
                      <a:lnTo>
                        <a:pt x="32" y="0"/>
                      </a:lnTo>
                      <a:lnTo>
                        <a:pt x="24" y="14"/>
                      </a:lnTo>
                      <a:close/>
                    </a:path>
                  </a:pathLst>
                </a:custGeom>
                <a:solidFill>
                  <a:srgbClr val="FFD800"/>
                </a:solidFill>
                <a:ln w="9525">
                  <a:noFill/>
                  <a:round/>
                  <a:headEnd/>
                  <a:tailEnd/>
                </a:ln>
              </p:spPr>
              <p:txBody>
                <a:bodyPr/>
                <a:lstStyle/>
                <a:p>
                  <a:endParaRPr lang="en-US"/>
                </a:p>
              </p:txBody>
            </p:sp>
            <p:sp>
              <p:nvSpPr>
                <p:cNvPr id="2452" name="Freeform 276"/>
                <p:cNvSpPr>
                  <a:spLocks noChangeAspect="1"/>
                </p:cNvSpPr>
                <p:nvPr/>
              </p:nvSpPr>
              <p:spPr bwMode="auto">
                <a:xfrm>
                  <a:off x="3885" y="656"/>
                  <a:ext cx="23" cy="25"/>
                </a:xfrm>
                <a:custGeom>
                  <a:avLst/>
                  <a:gdLst>
                    <a:gd name="T0" fmla="*/ 2 w 45"/>
                    <a:gd name="T1" fmla="*/ 1 h 50"/>
                    <a:gd name="T2" fmla="*/ 2 w 45"/>
                    <a:gd name="T3" fmla="*/ 1 h 50"/>
                    <a:gd name="T4" fmla="*/ 1 w 45"/>
                    <a:gd name="T5" fmla="*/ 1 h 50"/>
                    <a:gd name="T6" fmla="*/ 1 w 45"/>
                    <a:gd name="T7" fmla="*/ 1 h 50"/>
                    <a:gd name="T8" fmla="*/ 1 w 45"/>
                    <a:gd name="T9" fmla="*/ 2 h 50"/>
                    <a:gd name="T10" fmla="*/ 0 w 45"/>
                    <a:gd name="T11" fmla="*/ 2 h 50"/>
                    <a:gd name="T12" fmla="*/ 1 w 45"/>
                    <a:gd name="T13" fmla="*/ 2 h 50"/>
                    <a:gd name="T14" fmla="*/ 0 w 45"/>
                    <a:gd name="T15" fmla="*/ 3 h 50"/>
                    <a:gd name="T16" fmla="*/ 1 w 45"/>
                    <a:gd name="T17" fmla="*/ 2 h 50"/>
                    <a:gd name="T18" fmla="*/ 1 w 45"/>
                    <a:gd name="T19" fmla="*/ 3 h 50"/>
                    <a:gd name="T20" fmla="*/ 1 w 45"/>
                    <a:gd name="T21" fmla="*/ 3 h 50"/>
                    <a:gd name="T22" fmla="*/ 2 w 45"/>
                    <a:gd name="T23" fmla="*/ 3 h 50"/>
                    <a:gd name="T24" fmla="*/ 2 w 45"/>
                    <a:gd name="T25" fmla="*/ 3 h 50"/>
                    <a:gd name="T26" fmla="*/ 2 w 45"/>
                    <a:gd name="T27" fmla="*/ 3 h 50"/>
                    <a:gd name="T28" fmla="*/ 2 w 45"/>
                    <a:gd name="T29" fmla="*/ 3 h 50"/>
                    <a:gd name="T30" fmla="*/ 3 w 45"/>
                    <a:gd name="T31" fmla="*/ 3 h 50"/>
                    <a:gd name="T32" fmla="*/ 3 w 45"/>
                    <a:gd name="T33" fmla="*/ 2 h 50"/>
                    <a:gd name="T34" fmla="*/ 3 w 45"/>
                    <a:gd name="T35" fmla="*/ 2 h 50"/>
                    <a:gd name="T36" fmla="*/ 3 w 45"/>
                    <a:gd name="T37" fmla="*/ 2 h 50"/>
                    <a:gd name="T38" fmla="*/ 3 w 45"/>
                    <a:gd name="T39" fmla="*/ 2 h 50"/>
                    <a:gd name="T40" fmla="*/ 3 w 45"/>
                    <a:gd name="T41" fmla="*/ 1 h 50"/>
                    <a:gd name="T42" fmla="*/ 3 w 45"/>
                    <a:gd name="T43" fmla="*/ 1 h 50"/>
                    <a:gd name="T44" fmla="*/ 2 w 45"/>
                    <a:gd name="T45" fmla="*/ 1 h 50"/>
                    <a:gd name="T46" fmla="*/ 2 w 45"/>
                    <a:gd name="T47" fmla="*/ 0 h 50"/>
                    <a:gd name="T48" fmla="*/ 2 w 45"/>
                    <a:gd name="T49" fmla="*/ 1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50"/>
                    <a:gd name="T77" fmla="*/ 45 w 45"/>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50">
                      <a:moveTo>
                        <a:pt x="22" y="14"/>
                      </a:moveTo>
                      <a:lnTo>
                        <a:pt x="18" y="5"/>
                      </a:lnTo>
                      <a:lnTo>
                        <a:pt x="15" y="14"/>
                      </a:lnTo>
                      <a:lnTo>
                        <a:pt x="1" y="5"/>
                      </a:lnTo>
                      <a:lnTo>
                        <a:pt x="10" y="18"/>
                      </a:lnTo>
                      <a:lnTo>
                        <a:pt x="0" y="19"/>
                      </a:lnTo>
                      <a:lnTo>
                        <a:pt x="8" y="26"/>
                      </a:lnTo>
                      <a:lnTo>
                        <a:pt x="0" y="33"/>
                      </a:lnTo>
                      <a:lnTo>
                        <a:pt x="12" y="32"/>
                      </a:lnTo>
                      <a:lnTo>
                        <a:pt x="10" y="40"/>
                      </a:lnTo>
                      <a:lnTo>
                        <a:pt x="16" y="36"/>
                      </a:lnTo>
                      <a:lnTo>
                        <a:pt x="18" y="50"/>
                      </a:lnTo>
                      <a:lnTo>
                        <a:pt x="22" y="34"/>
                      </a:lnTo>
                      <a:lnTo>
                        <a:pt x="27" y="46"/>
                      </a:lnTo>
                      <a:lnTo>
                        <a:pt x="29" y="33"/>
                      </a:lnTo>
                      <a:lnTo>
                        <a:pt x="39" y="41"/>
                      </a:lnTo>
                      <a:lnTo>
                        <a:pt x="36" y="29"/>
                      </a:lnTo>
                      <a:lnTo>
                        <a:pt x="45" y="30"/>
                      </a:lnTo>
                      <a:lnTo>
                        <a:pt x="37" y="23"/>
                      </a:lnTo>
                      <a:lnTo>
                        <a:pt x="44" y="18"/>
                      </a:lnTo>
                      <a:lnTo>
                        <a:pt x="34" y="16"/>
                      </a:lnTo>
                      <a:lnTo>
                        <a:pt x="39" y="10"/>
                      </a:lnTo>
                      <a:lnTo>
                        <a:pt x="29" y="12"/>
                      </a:lnTo>
                      <a:lnTo>
                        <a:pt x="30" y="0"/>
                      </a:lnTo>
                      <a:lnTo>
                        <a:pt x="22" y="14"/>
                      </a:lnTo>
                      <a:close/>
                    </a:path>
                  </a:pathLst>
                </a:custGeom>
                <a:solidFill>
                  <a:srgbClr val="FFDC00"/>
                </a:solidFill>
                <a:ln w="9525">
                  <a:noFill/>
                  <a:round/>
                  <a:headEnd/>
                  <a:tailEnd/>
                </a:ln>
              </p:spPr>
              <p:txBody>
                <a:bodyPr/>
                <a:lstStyle/>
                <a:p>
                  <a:endParaRPr lang="en-US"/>
                </a:p>
              </p:txBody>
            </p:sp>
            <p:sp>
              <p:nvSpPr>
                <p:cNvPr id="2453" name="Freeform 277"/>
                <p:cNvSpPr>
                  <a:spLocks noChangeAspect="1"/>
                </p:cNvSpPr>
                <p:nvPr/>
              </p:nvSpPr>
              <p:spPr bwMode="auto">
                <a:xfrm>
                  <a:off x="3885" y="657"/>
                  <a:ext cx="22" cy="23"/>
                </a:xfrm>
                <a:custGeom>
                  <a:avLst/>
                  <a:gdLst>
                    <a:gd name="T0" fmla="*/ 1 w 44"/>
                    <a:gd name="T1" fmla="*/ 0 h 47"/>
                    <a:gd name="T2" fmla="*/ 1 w 44"/>
                    <a:gd name="T3" fmla="*/ 0 h 47"/>
                    <a:gd name="T4" fmla="*/ 1 w 44"/>
                    <a:gd name="T5" fmla="*/ 0 h 47"/>
                    <a:gd name="T6" fmla="*/ 1 w 44"/>
                    <a:gd name="T7" fmla="*/ 0 h 47"/>
                    <a:gd name="T8" fmla="*/ 1 w 44"/>
                    <a:gd name="T9" fmla="*/ 1 h 47"/>
                    <a:gd name="T10" fmla="*/ 0 w 44"/>
                    <a:gd name="T11" fmla="*/ 1 h 47"/>
                    <a:gd name="T12" fmla="*/ 1 w 44"/>
                    <a:gd name="T13" fmla="*/ 1 h 47"/>
                    <a:gd name="T14" fmla="*/ 0 w 44"/>
                    <a:gd name="T15" fmla="*/ 2 h 47"/>
                    <a:gd name="T16" fmla="*/ 1 w 44"/>
                    <a:gd name="T17" fmla="*/ 1 h 47"/>
                    <a:gd name="T18" fmla="*/ 1 w 44"/>
                    <a:gd name="T19" fmla="*/ 2 h 47"/>
                    <a:gd name="T20" fmla="*/ 1 w 44"/>
                    <a:gd name="T21" fmla="*/ 2 h 47"/>
                    <a:gd name="T22" fmla="*/ 1 w 44"/>
                    <a:gd name="T23" fmla="*/ 2 h 47"/>
                    <a:gd name="T24" fmla="*/ 1 w 44"/>
                    <a:gd name="T25" fmla="*/ 2 h 47"/>
                    <a:gd name="T26" fmla="*/ 1 w 44"/>
                    <a:gd name="T27" fmla="*/ 2 h 47"/>
                    <a:gd name="T28" fmla="*/ 1 w 44"/>
                    <a:gd name="T29" fmla="*/ 2 h 47"/>
                    <a:gd name="T30" fmla="*/ 3 w 44"/>
                    <a:gd name="T31" fmla="*/ 2 h 47"/>
                    <a:gd name="T32" fmla="*/ 3 w 44"/>
                    <a:gd name="T33" fmla="*/ 1 h 47"/>
                    <a:gd name="T34" fmla="*/ 3 w 44"/>
                    <a:gd name="T35" fmla="*/ 1 h 47"/>
                    <a:gd name="T36" fmla="*/ 3 w 44"/>
                    <a:gd name="T37" fmla="*/ 1 h 47"/>
                    <a:gd name="T38" fmla="*/ 3 w 44"/>
                    <a:gd name="T39" fmla="*/ 1 h 47"/>
                    <a:gd name="T40" fmla="*/ 3 w 44"/>
                    <a:gd name="T41" fmla="*/ 0 h 47"/>
                    <a:gd name="T42" fmla="*/ 3 w 44"/>
                    <a:gd name="T43" fmla="*/ 0 h 47"/>
                    <a:gd name="T44" fmla="*/ 1 w 44"/>
                    <a:gd name="T45" fmla="*/ 0 h 47"/>
                    <a:gd name="T46" fmla="*/ 1 w 44"/>
                    <a:gd name="T47" fmla="*/ 0 h 47"/>
                    <a:gd name="T48" fmla="*/ 1 w 44"/>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47"/>
                    <a:gd name="T77" fmla="*/ 44 w 4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47">
                      <a:moveTo>
                        <a:pt x="22" y="13"/>
                      </a:moveTo>
                      <a:lnTo>
                        <a:pt x="16" y="4"/>
                      </a:lnTo>
                      <a:lnTo>
                        <a:pt x="15" y="14"/>
                      </a:lnTo>
                      <a:lnTo>
                        <a:pt x="1" y="4"/>
                      </a:lnTo>
                      <a:lnTo>
                        <a:pt x="10" y="17"/>
                      </a:lnTo>
                      <a:lnTo>
                        <a:pt x="0" y="20"/>
                      </a:lnTo>
                      <a:lnTo>
                        <a:pt x="8" y="25"/>
                      </a:lnTo>
                      <a:lnTo>
                        <a:pt x="0" y="32"/>
                      </a:lnTo>
                      <a:lnTo>
                        <a:pt x="11" y="31"/>
                      </a:lnTo>
                      <a:lnTo>
                        <a:pt x="10" y="38"/>
                      </a:lnTo>
                      <a:lnTo>
                        <a:pt x="15" y="33"/>
                      </a:lnTo>
                      <a:lnTo>
                        <a:pt x="18" y="47"/>
                      </a:lnTo>
                      <a:lnTo>
                        <a:pt x="22" y="32"/>
                      </a:lnTo>
                      <a:lnTo>
                        <a:pt x="26" y="43"/>
                      </a:lnTo>
                      <a:lnTo>
                        <a:pt x="27" y="32"/>
                      </a:lnTo>
                      <a:lnTo>
                        <a:pt x="37" y="39"/>
                      </a:lnTo>
                      <a:lnTo>
                        <a:pt x="34" y="28"/>
                      </a:lnTo>
                      <a:lnTo>
                        <a:pt x="44" y="29"/>
                      </a:lnTo>
                      <a:lnTo>
                        <a:pt x="36" y="22"/>
                      </a:lnTo>
                      <a:lnTo>
                        <a:pt x="43" y="18"/>
                      </a:lnTo>
                      <a:lnTo>
                        <a:pt x="33" y="15"/>
                      </a:lnTo>
                      <a:lnTo>
                        <a:pt x="37" y="10"/>
                      </a:lnTo>
                      <a:lnTo>
                        <a:pt x="29" y="11"/>
                      </a:lnTo>
                      <a:lnTo>
                        <a:pt x="29" y="0"/>
                      </a:lnTo>
                      <a:lnTo>
                        <a:pt x="22" y="13"/>
                      </a:lnTo>
                      <a:close/>
                    </a:path>
                  </a:pathLst>
                </a:custGeom>
                <a:solidFill>
                  <a:srgbClr val="FFE000"/>
                </a:solidFill>
                <a:ln w="9525">
                  <a:noFill/>
                  <a:round/>
                  <a:headEnd/>
                  <a:tailEnd/>
                </a:ln>
              </p:spPr>
              <p:txBody>
                <a:bodyPr/>
                <a:lstStyle/>
                <a:p>
                  <a:endParaRPr lang="en-US"/>
                </a:p>
              </p:txBody>
            </p:sp>
            <p:sp>
              <p:nvSpPr>
                <p:cNvPr id="2454" name="Freeform 278"/>
                <p:cNvSpPr>
                  <a:spLocks noChangeAspect="1"/>
                </p:cNvSpPr>
                <p:nvPr/>
              </p:nvSpPr>
              <p:spPr bwMode="auto">
                <a:xfrm>
                  <a:off x="3886" y="657"/>
                  <a:ext cx="20" cy="22"/>
                </a:xfrm>
                <a:custGeom>
                  <a:avLst/>
                  <a:gdLst>
                    <a:gd name="T0" fmla="*/ 1 w 42"/>
                    <a:gd name="T1" fmla="*/ 1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3 h 44"/>
                    <a:gd name="T20" fmla="*/ 0 w 42"/>
                    <a:gd name="T21" fmla="*/ 1 h 44"/>
                    <a:gd name="T22" fmla="*/ 1 w 42"/>
                    <a:gd name="T23" fmla="*/ 3 h 44"/>
                    <a:gd name="T24" fmla="*/ 1 w 42"/>
                    <a:gd name="T25" fmla="*/ 1 h 44"/>
                    <a:gd name="T26" fmla="*/ 1 w 42"/>
                    <a:gd name="T27" fmla="*/ 3 h 44"/>
                    <a:gd name="T28" fmla="*/ 1 w 42"/>
                    <a:gd name="T29" fmla="*/ 1 h 44"/>
                    <a:gd name="T30" fmla="*/ 2 w 42"/>
                    <a:gd name="T31" fmla="*/ 3 h 44"/>
                    <a:gd name="T32" fmla="*/ 1 w 42"/>
                    <a:gd name="T33" fmla="*/ 1 h 44"/>
                    <a:gd name="T34" fmla="*/ 2 w 42"/>
                    <a:gd name="T35" fmla="*/ 1 h 44"/>
                    <a:gd name="T36" fmla="*/ 2 w 42"/>
                    <a:gd name="T37" fmla="*/ 1 h 44"/>
                    <a:gd name="T38" fmla="*/ 2 w 42"/>
                    <a:gd name="T39" fmla="*/ 1 h 44"/>
                    <a:gd name="T40" fmla="*/ 1 w 42"/>
                    <a:gd name="T41" fmla="*/ 1 h 44"/>
                    <a:gd name="T42" fmla="*/ 2 w 42"/>
                    <a:gd name="T43" fmla="*/ 1 h 44"/>
                    <a:gd name="T44" fmla="*/ 1 w 42"/>
                    <a:gd name="T45" fmla="*/ 1 h 44"/>
                    <a:gd name="T46" fmla="*/ 1 w 42"/>
                    <a:gd name="T47" fmla="*/ 0 h 44"/>
                    <a:gd name="T48" fmla="*/ 1 w 42"/>
                    <a:gd name="T49" fmla="*/ 1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44"/>
                    <a:gd name="T77" fmla="*/ 42 w 4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44">
                      <a:moveTo>
                        <a:pt x="21" y="12"/>
                      </a:moveTo>
                      <a:lnTo>
                        <a:pt x="15" y="4"/>
                      </a:lnTo>
                      <a:lnTo>
                        <a:pt x="14" y="12"/>
                      </a:lnTo>
                      <a:lnTo>
                        <a:pt x="2" y="4"/>
                      </a:lnTo>
                      <a:lnTo>
                        <a:pt x="9" y="15"/>
                      </a:lnTo>
                      <a:lnTo>
                        <a:pt x="0" y="18"/>
                      </a:lnTo>
                      <a:lnTo>
                        <a:pt x="7" y="23"/>
                      </a:lnTo>
                      <a:lnTo>
                        <a:pt x="0" y="29"/>
                      </a:lnTo>
                      <a:lnTo>
                        <a:pt x="11" y="27"/>
                      </a:lnTo>
                      <a:lnTo>
                        <a:pt x="9" y="36"/>
                      </a:lnTo>
                      <a:lnTo>
                        <a:pt x="15" y="31"/>
                      </a:lnTo>
                      <a:lnTo>
                        <a:pt x="17" y="44"/>
                      </a:lnTo>
                      <a:lnTo>
                        <a:pt x="21" y="30"/>
                      </a:lnTo>
                      <a:lnTo>
                        <a:pt x="25" y="40"/>
                      </a:lnTo>
                      <a:lnTo>
                        <a:pt x="26" y="29"/>
                      </a:lnTo>
                      <a:lnTo>
                        <a:pt x="35" y="37"/>
                      </a:lnTo>
                      <a:lnTo>
                        <a:pt x="32" y="26"/>
                      </a:lnTo>
                      <a:lnTo>
                        <a:pt x="42" y="27"/>
                      </a:lnTo>
                      <a:lnTo>
                        <a:pt x="33" y="20"/>
                      </a:lnTo>
                      <a:lnTo>
                        <a:pt x="40" y="16"/>
                      </a:lnTo>
                      <a:lnTo>
                        <a:pt x="32" y="15"/>
                      </a:lnTo>
                      <a:lnTo>
                        <a:pt x="35" y="9"/>
                      </a:lnTo>
                      <a:lnTo>
                        <a:pt x="26" y="11"/>
                      </a:lnTo>
                      <a:lnTo>
                        <a:pt x="28" y="0"/>
                      </a:lnTo>
                      <a:lnTo>
                        <a:pt x="21" y="12"/>
                      </a:lnTo>
                      <a:close/>
                    </a:path>
                  </a:pathLst>
                </a:custGeom>
                <a:solidFill>
                  <a:srgbClr val="FFE300"/>
                </a:solidFill>
                <a:ln w="9525">
                  <a:noFill/>
                  <a:round/>
                  <a:headEnd/>
                  <a:tailEnd/>
                </a:ln>
              </p:spPr>
              <p:txBody>
                <a:bodyPr/>
                <a:lstStyle/>
                <a:p>
                  <a:endParaRPr lang="en-US"/>
                </a:p>
              </p:txBody>
            </p:sp>
            <p:sp>
              <p:nvSpPr>
                <p:cNvPr id="2455" name="Freeform 279"/>
                <p:cNvSpPr>
                  <a:spLocks noChangeAspect="1"/>
                </p:cNvSpPr>
                <p:nvPr/>
              </p:nvSpPr>
              <p:spPr bwMode="auto">
                <a:xfrm>
                  <a:off x="3886" y="658"/>
                  <a:ext cx="20" cy="21"/>
                </a:xfrm>
                <a:custGeom>
                  <a:avLst/>
                  <a:gdLst>
                    <a:gd name="T0" fmla="*/ 2 w 38"/>
                    <a:gd name="T1" fmla="*/ 1 h 42"/>
                    <a:gd name="T2" fmla="*/ 1 w 38"/>
                    <a:gd name="T3" fmla="*/ 1 h 42"/>
                    <a:gd name="T4" fmla="*/ 1 w 38"/>
                    <a:gd name="T5" fmla="*/ 1 h 42"/>
                    <a:gd name="T6" fmla="*/ 1 w 38"/>
                    <a:gd name="T7" fmla="*/ 1 h 42"/>
                    <a:gd name="T8" fmla="*/ 1 w 38"/>
                    <a:gd name="T9" fmla="*/ 1 h 42"/>
                    <a:gd name="T10" fmla="*/ 0 w 38"/>
                    <a:gd name="T11" fmla="*/ 1 h 42"/>
                    <a:gd name="T12" fmla="*/ 1 w 38"/>
                    <a:gd name="T13" fmla="*/ 1 h 42"/>
                    <a:gd name="T14" fmla="*/ 0 w 38"/>
                    <a:gd name="T15" fmla="*/ 1 h 42"/>
                    <a:gd name="T16" fmla="*/ 1 w 38"/>
                    <a:gd name="T17" fmla="*/ 1 h 42"/>
                    <a:gd name="T18" fmla="*/ 1 w 38"/>
                    <a:gd name="T19" fmla="*/ 3 h 42"/>
                    <a:gd name="T20" fmla="*/ 1 w 38"/>
                    <a:gd name="T21" fmla="*/ 1 h 42"/>
                    <a:gd name="T22" fmla="*/ 1 w 38"/>
                    <a:gd name="T23" fmla="*/ 3 h 42"/>
                    <a:gd name="T24" fmla="*/ 2 w 38"/>
                    <a:gd name="T25" fmla="*/ 1 h 42"/>
                    <a:gd name="T26" fmla="*/ 2 w 38"/>
                    <a:gd name="T27" fmla="*/ 3 h 42"/>
                    <a:gd name="T28" fmla="*/ 2 w 38"/>
                    <a:gd name="T29" fmla="*/ 1 h 42"/>
                    <a:gd name="T30" fmla="*/ 2 w 38"/>
                    <a:gd name="T31" fmla="*/ 3 h 42"/>
                    <a:gd name="T32" fmla="*/ 2 w 38"/>
                    <a:gd name="T33" fmla="*/ 1 h 42"/>
                    <a:gd name="T34" fmla="*/ 3 w 38"/>
                    <a:gd name="T35" fmla="*/ 1 h 42"/>
                    <a:gd name="T36" fmla="*/ 2 w 38"/>
                    <a:gd name="T37" fmla="*/ 1 h 42"/>
                    <a:gd name="T38" fmla="*/ 3 w 38"/>
                    <a:gd name="T39" fmla="*/ 1 h 42"/>
                    <a:gd name="T40" fmla="*/ 2 w 38"/>
                    <a:gd name="T41" fmla="*/ 1 h 42"/>
                    <a:gd name="T42" fmla="*/ 3 w 38"/>
                    <a:gd name="T43" fmla="*/ 1 h 42"/>
                    <a:gd name="T44" fmla="*/ 2 w 38"/>
                    <a:gd name="T45" fmla="*/ 1 h 42"/>
                    <a:gd name="T46" fmla="*/ 2 w 38"/>
                    <a:gd name="T47" fmla="*/ 0 h 42"/>
                    <a:gd name="T48" fmla="*/ 2 w 38"/>
                    <a:gd name="T49" fmla="*/ 1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42"/>
                    <a:gd name="T77" fmla="*/ 38 w 38"/>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42">
                      <a:moveTo>
                        <a:pt x="19" y="11"/>
                      </a:moveTo>
                      <a:lnTo>
                        <a:pt x="15" y="4"/>
                      </a:lnTo>
                      <a:lnTo>
                        <a:pt x="12" y="12"/>
                      </a:lnTo>
                      <a:lnTo>
                        <a:pt x="1" y="4"/>
                      </a:lnTo>
                      <a:lnTo>
                        <a:pt x="8" y="15"/>
                      </a:lnTo>
                      <a:lnTo>
                        <a:pt x="0" y="17"/>
                      </a:lnTo>
                      <a:lnTo>
                        <a:pt x="7" y="22"/>
                      </a:lnTo>
                      <a:lnTo>
                        <a:pt x="0" y="28"/>
                      </a:lnTo>
                      <a:lnTo>
                        <a:pt x="9" y="26"/>
                      </a:lnTo>
                      <a:lnTo>
                        <a:pt x="8" y="33"/>
                      </a:lnTo>
                      <a:lnTo>
                        <a:pt x="13" y="29"/>
                      </a:lnTo>
                      <a:lnTo>
                        <a:pt x="15" y="42"/>
                      </a:lnTo>
                      <a:lnTo>
                        <a:pt x="19" y="29"/>
                      </a:lnTo>
                      <a:lnTo>
                        <a:pt x="23" y="37"/>
                      </a:lnTo>
                      <a:lnTo>
                        <a:pt x="24" y="28"/>
                      </a:lnTo>
                      <a:lnTo>
                        <a:pt x="31" y="35"/>
                      </a:lnTo>
                      <a:lnTo>
                        <a:pt x="30" y="25"/>
                      </a:lnTo>
                      <a:lnTo>
                        <a:pt x="38" y="25"/>
                      </a:lnTo>
                      <a:lnTo>
                        <a:pt x="31" y="19"/>
                      </a:lnTo>
                      <a:lnTo>
                        <a:pt x="37" y="15"/>
                      </a:lnTo>
                      <a:lnTo>
                        <a:pt x="29" y="14"/>
                      </a:lnTo>
                      <a:lnTo>
                        <a:pt x="33" y="8"/>
                      </a:lnTo>
                      <a:lnTo>
                        <a:pt x="24" y="10"/>
                      </a:lnTo>
                      <a:lnTo>
                        <a:pt x="26" y="0"/>
                      </a:lnTo>
                      <a:lnTo>
                        <a:pt x="19" y="11"/>
                      </a:lnTo>
                      <a:close/>
                    </a:path>
                  </a:pathLst>
                </a:custGeom>
                <a:solidFill>
                  <a:srgbClr val="FFE600"/>
                </a:solidFill>
                <a:ln w="9525">
                  <a:noFill/>
                  <a:round/>
                  <a:headEnd/>
                  <a:tailEnd/>
                </a:ln>
              </p:spPr>
              <p:txBody>
                <a:bodyPr/>
                <a:lstStyle/>
                <a:p>
                  <a:endParaRPr lang="en-US"/>
                </a:p>
              </p:txBody>
            </p:sp>
            <p:sp>
              <p:nvSpPr>
                <p:cNvPr id="2456" name="Freeform 280"/>
                <p:cNvSpPr>
                  <a:spLocks noChangeAspect="1"/>
                </p:cNvSpPr>
                <p:nvPr/>
              </p:nvSpPr>
              <p:spPr bwMode="auto">
                <a:xfrm>
                  <a:off x="3887" y="659"/>
                  <a:ext cx="18" cy="19"/>
                </a:xfrm>
                <a:custGeom>
                  <a:avLst/>
                  <a:gdLst>
                    <a:gd name="T0" fmla="*/ 1 w 36"/>
                    <a:gd name="T1" fmla="*/ 0 h 39"/>
                    <a:gd name="T2" fmla="*/ 1 w 36"/>
                    <a:gd name="T3" fmla="*/ 0 h 39"/>
                    <a:gd name="T4" fmla="*/ 1 w 36"/>
                    <a:gd name="T5" fmla="*/ 0 h 39"/>
                    <a:gd name="T6" fmla="*/ 1 w 36"/>
                    <a:gd name="T7" fmla="*/ 0 h 39"/>
                    <a:gd name="T8" fmla="*/ 1 w 36"/>
                    <a:gd name="T9" fmla="*/ 0 h 39"/>
                    <a:gd name="T10" fmla="*/ 0 w 36"/>
                    <a:gd name="T11" fmla="*/ 1 h 39"/>
                    <a:gd name="T12" fmla="*/ 1 w 36"/>
                    <a:gd name="T13" fmla="*/ 1 h 39"/>
                    <a:gd name="T14" fmla="*/ 0 w 36"/>
                    <a:gd name="T15" fmla="*/ 1 h 39"/>
                    <a:gd name="T16" fmla="*/ 1 w 36"/>
                    <a:gd name="T17" fmla="*/ 1 h 39"/>
                    <a:gd name="T18" fmla="*/ 1 w 36"/>
                    <a:gd name="T19" fmla="*/ 2 h 39"/>
                    <a:gd name="T20" fmla="*/ 1 w 36"/>
                    <a:gd name="T21" fmla="*/ 1 h 39"/>
                    <a:gd name="T22" fmla="*/ 1 w 36"/>
                    <a:gd name="T23" fmla="*/ 2 h 39"/>
                    <a:gd name="T24" fmla="*/ 1 w 36"/>
                    <a:gd name="T25" fmla="*/ 1 h 39"/>
                    <a:gd name="T26" fmla="*/ 1 w 36"/>
                    <a:gd name="T27" fmla="*/ 2 h 39"/>
                    <a:gd name="T28" fmla="*/ 1 w 36"/>
                    <a:gd name="T29" fmla="*/ 1 h 39"/>
                    <a:gd name="T30" fmla="*/ 1 w 36"/>
                    <a:gd name="T31" fmla="*/ 2 h 39"/>
                    <a:gd name="T32" fmla="*/ 1 w 36"/>
                    <a:gd name="T33" fmla="*/ 1 h 39"/>
                    <a:gd name="T34" fmla="*/ 2 w 36"/>
                    <a:gd name="T35" fmla="*/ 1 h 39"/>
                    <a:gd name="T36" fmla="*/ 1 w 36"/>
                    <a:gd name="T37" fmla="*/ 1 h 39"/>
                    <a:gd name="T38" fmla="*/ 2 w 36"/>
                    <a:gd name="T39" fmla="*/ 0 h 39"/>
                    <a:gd name="T40" fmla="*/ 1 w 36"/>
                    <a:gd name="T41" fmla="*/ 0 h 39"/>
                    <a:gd name="T42" fmla="*/ 1 w 36"/>
                    <a:gd name="T43" fmla="*/ 0 h 39"/>
                    <a:gd name="T44" fmla="*/ 1 w 36"/>
                    <a:gd name="T45" fmla="*/ 0 h 39"/>
                    <a:gd name="T46" fmla="*/ 1 w 36"/>
                    <a:gd name="T47" fmla="*/ 0 h 39"/>
                    <a:gd name="T48" fmla="*/ 1 w 36"/>
                    <a:gd name="T49" fmla="*/ 0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
                    <a:gd name="T76" fmla="*/ 0 h 39"/>
                    <a:gd name="T77" fmla="*/ 36 w 3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 h="39">
                      <a:moveTo>
                        <a:pt x="18" y="11"/>
                      </a:moveTo>
                      <a:lnTo>
                        <a:pt x="14" y="5"/>
                      </a:lnTo>
                      <a:lnTo>
                        <a:pt x="12" y="11"/>
                      </a:lnTo>
                      <a:lnTo>
                        <a:pt x="1" y="5"/>
                      </a:lnTo>
                      <a:lnTo>
                        <a:pt x="8" y="14"/>
                      </a:lnTo>
                      <a:lnTo>
                        <a:pt x="0" y="16"/>
                      </a:lnTo>
                      <a:lnTo>
                        <a:pt x="7" y="21"/>
                      </a:lnTo>
                      <a:lnTo>
                        <a:pt x="0" y="27"/>
                      </a:lnTo>
                      <a:lnTo>
                        <a:pt x="10" y="25"/>
                      </a:lnTo>
                      <a:lnTo>
                        <a:pt x="8" y="32"/>
                      </a:lnTo>
                      <a:lnTo>
                        <a:pt x="12" y="28"/>
                      </a:lnTo>
                      <a:lnTo>
                        <a:pt x="14" y="39"/>
                      </a:lnTo>
                      <a:lnTo>
                        <a:pt x="18" y="27"/>
                      </a:lnTo>
                      <a:lnTo>
                        <a:pt x="22" y="35"/>
                      </a:lnTo>
                      <a:lnTo>
                        <a:pt x="23" y="27"/>
                      </a:lnTo>
                      <a:lnTo>
                        <a:pt x="30" y="32"/>
                      </a:lnTo>
                      <a:lnTo>
                        <a:pt x="28" y="24"/>
                      </a:lnTo>
                      <a:lnTo>
                        <a:pt x="36" y="24"/>
                      </a:lnTo>
                      <a:lnTo>
                        <a:pt x="29" y="18"/>
                      </a:lnTo>
                      <a:lnTo>
                        <a:pt x="35" y="14"/>
                      </a:lnTo>
                      <a:lnTo>
                        <a:pt x="28" y="13"/>
                      </a:lnTo>
                      <a:lnTo>
                        <a:pt x="30" y="9"/>
                      </a:lnTo>
                      <a:lnTo>
                        <a:pt x="23" y="10"/>
                      </a:lnTo>
                      <a:lnTo>
                        <a:pt x="23" y="0"/>
                      </a:lnTo>
                      <a:lnTo>
                        <a:pt x="18" y="11"/>
                      </a:lnTo>
                      <a:close/>
                    </a:path>
                  </a:pathLst>
                </a:custGeom>
                <a:solidFill>
                  <a:srgbClr val="FFE900"/>
                </a:solidFill>
                <a:ln w="9525">
                  <a:noFill/>
                  <a:round/>
                  <a:headEnd/>
                  <a:tailEnd/>
                </a:ln>
              </p:spPr>
              <p:txBody>
                <a:bodyPr/>
                <a:lstStyle/>
                <a:p>
                  <a:endParaRPr lang="en-US"/>
                </a:p>
              </p:txBody>
            </p:sp>
            <p:sp>
              <p:nvSpPr>
                <p:cNvPr id="2457" name="Freeform 281"/>
                <p:cNvSpPr>
                  <a:spLocks noChangeAspect="1"/>
                </p:cNvSpPr>
                <p:nvPr/>
              </p:nvSpPr>
              <p:spPr bwMode="auto">
                <a:xfrm>
                  <a:off x="3888" y="659"/>
                  <a:ext cx="16" cy="18"/>
                </a:xfrm>
                <a:custGeom>
                  <a:avLst/>
                  <a:gdLst>
                    <a:gd name="T0" fmla="*/ 1 w 34"/>
                    <a:gd name="T1" fmla="*/ 1 h 36"/>
                    <a:gd name="T2" fmla="*/ 0 w 34"/>
                    <a:gd name="T3" fmla="*/ 1 h 36"/>
                    <a:gd name="T4" fmla="*/ 0 w 34"/>
                    <a:gd name="T5" fmla="*/ 1 h 36"/>
                    <a:gd name="T6" fmla="*/ 0 w 34"/>
                    <a:gd name="T7" fmla="*/ 1 h 36"/>
                    <a:gd name="T8" fmla="*/ 0 w 34"/>
                    <a:gd name="T9" fmla="*/ 1 h 36"/>
                    <a:gd name="T10" fmla="*/ 0 w 34"/>
                    <a:gd name="T11" fmla="*/ 1 h 36"/>
                    <a:gd name="T12" fmla="*/ 0 w 34"/>
                    <a:gd name="T13" fmla="*/ 1 h 36"/>
                    <a:gd name="T14" fmla="*/ 0 w 34"/>
                    <a:gd name="T15" fmla="*/ 1 h 36"/>
                    <a:gd name="T16" fmla="*/ 0 w 34"/>
                    <a:gd name="T17" fmla="*/ 1 h 36"/>
                    <a:gd name="T18" fmla="*/ 0 w 34"/>
                    <a:gd name="T19" fmla="*/ 1 h 36"/>
                    <a:gd name="T20" fmla="*/ 0 w 34"/>
                    <a:gd name="T21" fmla="*/ 1 h 36"/>
                    <a:gd name="T22" fmla="*/ 0 w 34"/>
                    <a:gd name="T23" fmla="*/ 2 h 36"/>
                    <a:gd name="T24" fmla="*/ 1 w 34"/>
                    <a:gd name="T25" fmla="*/ 1 h 36"/>
                    <a:gd name="T26" fmla="*/ 1 w 34"/>
                    <a:gd name="T27" fmla="*/ 2 h 36"/>
                    <a:gd name="T28" fmla="*/ 1 w 34"/>
                    <a:gd name="T29" fmla="*/ 1 h 36"/>
                    <a:gd name="T30" fmla="*/ 1 w 34"/>
                    <a:gd name="T31" fmla="*/ 1 h 36"/>
                    <a:gd name="T32" fmla="*/ 1 w 34"/>
                    <a:gd name="T33" fmla="*/ 1 h 36"/>
                    <a:gd name="T34" fmla="*/ 2 w 34"/>
                    <a:gd name="T35" fmla="*/ 1 h 36"/>
                    <a:gd name="T36" fmla="*/ 1 w 34"/>
                    <a:gd name="T37" fmla="*/ 1 h 36"/>
                    <a:gd name="T38" fmla="*/ 1 w 34"/>
                    <a:gd name="T39" fmla="*/ 1 h 36"/>
                    <a:gd name="T40" fmla="*/ 1 w 34"/>
                    <a:gd name="T41" fmla="*/ 1 h 36"/>
                    <a:gd name="T42" fmla="*/ 1 w 34"/>
                    <a:gd name="T43" fmla="*/ 1 h 36"/>
                    <a:gd name="T44" fmla="*/ 1 w 34"/>
                    <a:gd name="T45" fmla="*/ 1 h 36"/>
                    <a:gd name="T46" fmla="*/ 1 w 34"/>
                    <a:gd name="T47" fmla="*/ 0 h 36"/>
                    <a:gd name="T48" fmla="*/ 1 w 34"/>
                    <a:gd name="T49" fmla="*/ 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36"/>
                    <a:gd name="T77" fmla="*/ 34 w 34"/>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36">
                      <a:moveTo>
                        <a:pt x="17" y="9"/>
                      </a:moveTo>
                      <a:lnTo>
                        <a:pt x="13" y="4"/>
                      </a:lnTo>
                      <a:lnTo>
                        <a:pt x="11" y="9"/>
                      </a:lnTo>
                      <a:lnTo>
                        <a:pt x="0" y="4"/>
                      </a:lnTo>
                      <a:lnTo>
                        <a:pt x="7" y="12"/>
                      </a:lnTo>
                      <a:lnTo>
                        <a:pt x="0" y="14"/>
                      </a:lnTo>
                      <a:lnTo>
                        <a:pt x="6" y="19"/>
                      </a:lnTo>
                      <a:lnTo>
                        <a:pt x="0" y="23"/>
                      </a:lnTo>
                      <a:lnTo>
                        <a:pt x="9" y="23"/>
                      </a:lnTo>
                      <a:lnTo>
                        <a:pt x="7" y="29"/>
                      </a:lnTo>
                      <a:lnTo>
                        <a:pt x="11" y="26"/>
                      </a:lnTo>
                      <a:lnTo>
                        <a:pt x="13" y="36"/>
                      </a:lnTo>
                      <a:lnTo>
                        <a:pt x="17" y="25"/>
                      </a:lnTo>
                      <a:lnTo>
                        <a:pt x="21" y="33"/>
                      </a:lnTo>
                      <a:lnTo>
                        <a:pt x="21" y="23"/>
                      </a:lnTo>
                      <a:lnTo>
                        <a:pt x="28" y="30"/>
                      </a:lnTo>
                      <a:lnTo>
                        <a:pt x="27" y="21"/>
                      </a:lnTo>
                      <a:lnTo>
                        <a:pt x="34" y="22"/>
                      </a:lnTo>
                      <a:lnTo>
                        <a:pt x="27" y="18"/>
                      </a:lnTo>
                      <a:lnTo>
                        <a:pt x="32" y="14"/>
                      </a:lnTo>
                      <a:lnTo>
                        <a:pt x="25" y="12"/>
                      </a:lnTo>
                      <a:lnTo>
                        <a:pt x="28" y="7"/>
                      </a:lnTo>
                      <a:lnTo>
                        <a:pt x="22" y="8"/>
                      </a:lnTo>
                      <a:lnTo>
                        <a:pt x="22" y="0"/>
                      </a:lnTo>
                      <a:lnTo>
                        <a:pt x="17" y="9"/>
                      </a:lnTo>
                      <a:close/>
                    </a:path>
                  </a:pathLst>
                </a:custGeom>
                <a:solidFill>
                  <a:srgbClr val="FFEC00"/>
                </a:solidFill>
                <a:ln w="9525">
                  <a:noFill/>
                  <a:round/>
                  <a:headEnd/>
                  <a:tailEnd/>
                </a:ln>
              </p:spPr>
              <p:txBody>
                <a:bodyPr/>
                <a:lstStyle/>
                <a:p>
                  <a:endParaRPr lang="en-US"/>
                </a:p>
              </p:txBody>
            </p:sp>
            <p:sp>
              <p:nvSpPr>
                <p:cNvPr id="2458" name="Freeform 282"/>
                <p:cNvSpPr>
                  <a:spLocks noChangeAspect="1"/>
                </p:cNvSpPr>
                <p:nvPr/>
              </p:nvSpPr>
              <p:spPr bwMode="auto">
                <a:xfrm>
                  <a:off x="3888" y="660"/>
                  <a:ext cx="16" cy="17"/>
                </a:xfrm>
                <a:custGeom>
                  <a:avLst/>
                  <a:gdLst>
                    <a:gd name="T0" fmla="*/ 1 w 30"/>
                    <a:gd name="T1" fmla="*/ 1 h 33"/>
                    <a:gd name="T2" fmla="*/ 1 w 30"/>
                    <a:gd name="T3" fmla="*/ 1 h 33"/>
                    <a:gd name="T4" fmla="*/ 1 w 30"/>
                    <a:gd name="T5" fmla="*/ 1 h 33"/>
                    <a:gd name="T6" fmla="*/ 0 w 30"/>
                    <a:gd name="T7" fmla="*/ 1 h 33"/>
                    <a:gd name="T8" fmla="*/ 1 w 30"/>
                    <a:gd name="T9" fmla="*/ 1 h 33"/>
                    <a:gd name="T10" fmla="*/ 0 w 30"/>
                    <a:gd name="T11" fmla="*/ 1 h 33"/>
                    <a:gd name="T12" fmla="*/ 1 w 30"/>
                    <a:gd name="T13" fmla="*/ 2 h 33"/>
                    <a:gd name="T14" fmla="*/ 0 w 30"/>
                    <a:gd name="T15" fmla="*/ 2 h 33"/>
                    <a:gd name="T16" fmla="*/ 1 w 30"/>
                    <a:gd name="T17" fmla="*/ 2 h 33"/>
                    <a:gd name="T18" fmla="*/ 1 w 30"/>
                    <a:gd name="T19" fmla="*/ 2 h 33"/>
                    <a:gd name="T20" fmla="*/ 1 w 30"/>
                    <a:gd name="T21" fmla="*/ 2 h 33"/>
                    <a:gd name="T22" fmla="*/ 1 w 30"/>
                    <a:gd name="T23" fmla="*/ 3 h 33"/>
                    <a:gd name="T24" fmla="*/ 1 w 30"/>
                    <a:gd name="T25" fmla="*/ 2 h 33"/>
                    <a:gd name="T26" fmla="*/ 2 w 30"/>
                    <a:gd name="T27" fmla="*/ 2 h 33"/>
                    <a:gd name="T28" fmla="*/ 2 w 30"/>
                    <a:gd name="T29" fmla="*/ 2 h 33"/>
                    <a:gd name="T30" fmla="*/ 2 w 30"/>
                    <a:gd name="T31" fmla="*/ 2 h 33"/>
                    <a:gd name="T32" fmla="*/ 2 w 30"/>
                    <a:gd name="T33" fmla="*/ 2 h 33"/>
                    <a:gd name="T34" fmla="*/ 3 w 30"/>
                    <a:gd name="T35" fmla="*/ 2 h 33"/>
                    <a:gd name="T36" fmla="*/ 2 w 30"/>
                    <a:gd name="T37" fmla="*/ 2 h 33"/>
                    <a:gd name="T38" fmla="*/ 2 w 30"/>
                    <a:gd name="T39" fmla="*/ 1 h 33"/>
                    <a:gd name="T40" fmla="*/ 2 w 30"/>
                    <a:gd name="T41" fmla="*/ 1 h 33"/>
                    <a:gd name="T42" fmla="*/ 2 w 30"/>
                    <a:gd name="T43" fmla="*/ 1 h 33"/>
                    <a:gd name="T44" fmla="*/ 2 w 30"/>
                    <a:gd name="T45" fmla="*/ 1 h 33"/>
                    <a:gd name="T46" fmla="*/ 2 w 30"/>
                    <a:gd name="T47" fmla="*/ 0 h 33"/>
                    <a:gd name="T48" fmla="*/ 1 w 30"/>
                    <a:gd name="T49" fmla="*/ 1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33"/>
                    <a:gd name="T77" fmla="*/ 30 w 30"/>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33">
                      <a:moveTo>
                        <a:pt x="15" y="8"/>
                      </a:moveTo>
                      <a:lnTo>
                        <a:pt x="11" y="3"/>
                      </a:lnTo>
                      <a:lnTo>
                        <a:pt x="9" y="10"/>
                      </a:lnTo>
                      <a:lnTo>
                        <a:pt x="0" y="3"/>
                      </a:lnTo>
                      <a:lnTo>
                        <a:pt x="7" y="11"/>
                      </a:lnTo>
                      <a:lnTo>
                        <a:pt x="0" y="14"/>
                      </a:lnTo>
                      <a:lnTo>
                        <a:pt x="5" y="18"/>
                      </a:lnTo>
                      <a:lnTo>
                        <a:pt x="0" y="22"/>
                      </a:lnTo>
                      <a:lnTo>
                        <a:pt x="8" y="21"/>
                      </a:lnTo>
                      <a:lnTo>
                        <a:pt x="7" y="26"/>
                      </a:lnTo>
                      <a:lnTo>
                        <a:pt x="11" y="24"/>
                      </a:lnTo>
                      <a:lnTo>
                        <a:pt x="12" y="33"/>
                      </a:lnTo>
                      <a:lnTo>
                        <a:pt x="15" y="22"/>
                      </a:lnTo>
                      <a:lnTo>
                        <a:pt x="18" y="31"/>
                      </a:lnTo>
                      <a:lnTo>
                        <a:pt x="19" y="22"/>
                      </a:lnTo>
                      <a:lnTo>
                        <a:pt x="25" y="28"/>
                      </a:lnTo>
                      <a:lnTo>
                        <a:pt x="23" y="20"/>
                      </a:lnTo>
                      <a:lnTo>
                        <a:pt x="30" y="21"/>
                      </a:lnTo>
                      <a:lnTo>
                        <a:pt x="25" y="17"/>
                      </a:lnTo>
                      <a:lnTo>
                        <a:pt x="29" y="13"/>
                      </a:lnTo>
                      <a:lnTo>
                        <a:pt x="23" y="11"/>
                      </a:lnTo>
                      <a:lnTo>
                        <a:pt x="26" y="7"/>
                      </a:lnTo>
                      <a:lnTo>
                        <a:pt x="19" y="8"/>
                      </a:lnTo>
                      <a:lnTo>
                        <a:pt x="20" y="0"/>
                      </a:lnTo>
                      <a:lnTo>
                        <a:pt x="15" y="8"/>
                      </a:lnTo>
                      <a:close/>
                    </a:path>
                  </a:pathLst>
                </a:custGeom>
                <a:solidFill>
                  <a:srgbClr val="FFEE00"/>
                </a:solidFill>
                <a:ln w="9525">
                  <a:noFill/>
                  <a:round/>
                  <a:headEnd/>
                  <a:tailEnd/>
                </a:ln>
              </p:spPr>
              <p:txBody>
                <a:bodyPr/>
                <a:lstStyle/>
                <a:p>
                  <a:endParaRPr lang="en-US"/>
                </a:p>
              </p:txBody>
            </p:sp>
            <p:sp>
              <p:nvSpPr>
                <p:cNvPr id="2459" name="Freeform 283"/>
                <p:cNvSpPr>
                  <a:spLocks noChangeAspect="1"/>
                </p:cNvSpPr>
                <p:nvPr/>
              </p:nvSpPr>
              <p:spPr bwMode="auto">
                <a:xfrm>
                  <a:off x="3889" y="661"/>
                  <a:ext cx="14" cy="15"/>
                </a:xfrm>
                <a:custGeom>
                  <a:avLst/>
                  <a:gdLst>
                    <a:gd name="T0" fmla="*/ 1 w 28"/>
                    <a:gd name="T1" fmla="*/ 1 h 30"/>
                    <a:gd name="T2" fmla="*/ 1 w 28"/>
                    <a:gd name="T3" fmla="*/ 1 h 30"/>
                    <a:gd name="T4" fmla="*/ 1 w 28"/>
                    <a:gd name="T5" fmla="*/ 1 h 30"/>
                    <a:gd name="T6" fmla="*/ 0 w 28"/>
                    <a:gd name="T7" fmla="*/ 1 h 30"/>
                    <a:gd name="T8" fmla="*/ 1 w 28"/>
                    <a:gd name="T9" fmla="*/ 1 h 30"/>
                    <a:gd name="T10" fmla="*/ 0 w 28"/>
                    <a:gd name="T11" fmla="*/ 1 h 30"/>
                    <a:gd name="T12" fmla="*/ 1 w 28"/>
                    <a:gd name="T13" fmla="*/ 1 h 30"/>
                    <a:gd name="T14" fmla="*/ 0 w 28"/>
                    <a:gd name="T15" fmla="*/ 2 h 30"/>
                    <a:gd name="T16" fmla="*/ 1 w 28"/>
                    <a:gd name="T17" fmla="*/ 2 h 30"/>
                    <a:gd name="T18" fmla="*/ 1 w 28"/>
                    <a:gd name="T19" fmla="*/ 2 h 30"/>
                    <a:gd name="T20" fmla="*/ 1 w 28"/>
                    <a:gd name="T21" fmla="*/ 2 h 30"/>
                    <a:gd name="T22" fmla="*/ 1 w 28"/>
                    <a:gd name="T23" fmla="*/ 2 h 30"/>
                    <a:gd name="T24" fmla="*/ 1 w 28"/>
                    <a:gd name="T25" fmla="*/ 2 h 30"/>
                    <a:gd name="T26" fmla="*/ 2 w 28"/>
                    <a:gd name="T27" fmla="*/ 2 h 30"/>
                    <a:gd name="T28" fmla="*/ 2 w 28"/>
                    <a:gd name="T29" fmla="*/ 2 h 30"/>
                    <a:gd name="T30" fmla="*/ 2 w 28"/>
                    <a:gd name="T31" fmla="*/ 2 h 30"/>
                    <a:gd name="T32" fmla="*/ 2 w 28"/>
                    <a:gd name="T33" fmla="*/ 2 h 30"/>
                    <a:gd name="T34" fmla="*/ 2 w 28"/>
                    <a:gd name="T35" fmla="*/ 2 h 30"/>
                    <a:gd name="T36" fmla="*/ 2 w 28"/>
                    <a:gd name="T37" fmla="*/ 1 h 30"/>
                    <a:gd name="T38" fmla="*/ 2 w 28"/>
                    <a:gd name="T39" fmla="*/ 1 h 30"/>
                    <a:gd name="T40" fmla="*/ 2 w 28"/>
                    <a:gd name="T41" fmla="*/ 1 h 30"/>
                    <a:gd name="T42" fmla="*/ 2 w 28"/>
                    <a:gd name="T43" fmla="*/ 1 h 30"/>
                    <a:gd name="T44" fmla="*/ 2 w 28"/>
                    <a:gd name="T45" fmla="*/ 1 h 30"/>
                    <a:gd name="T46" fmla="*/ 2 w 28"/>
                    <a:gd name="T47" fmla="*/ 0 h 30"/>
                    <a:gd name="T48" fmla="*/ 1 w 28"/>
                    <a:gd name="T49" fmla="*/ 1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30"/>
                    <a:gd name="T77" fmla="*/ 28 w 28"/>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30">
                      <a:moveTo>
                        <a:pt x="14" y="8"/>
                      </a:moveTo>
                      <a:lnTo>
                        <a:pt x="11" y="2"/>
                      </a:lnTo>
                      <a:lnTo>
                        <a:pt x="10" y="8"/>
                      </a:lnTo>
                      <a:lnTo>
                        <a:pt x="0" y="2"/>
                      </a:lnTo>
                      <a:lnTo>
                        <a:pt x="6" y="11"/>
                      </a:lnTo>
                      <a:lnTo>
                        <a:pt x="0" y="12"/>
                      </a:lnTo>
                      <a:lnTo>
                        <a:pt x="6" y="16"/>
                      </a:lnTo>
                      <a:lnTo>
                        <a:pt x="0" y="20"/>
                      </a:lnTo>
                      <a:lnTo>
                        <a:pt x="7" y="19"/>
                      </a:lnTo>
                      <a:lnTo>
                        <a:pt x="6" y="24"/>
                      </a:lnTo>
                      <a:lnTo>
                        <a:pt x="10" y="22"/>
                      </a:lnTo>
                      <a:lnTo>
                        <a:pt x="11" y="30"/>
                      </a:lnTo>
                      <a:lnTo>
                        <a:pt x="14" y="20"/>
                      </a:lnTo>
                      <a:lnTo>
                        <a:pt x="17" y="27"/>
                      </a:lnTo>
                      <a:lnTo>
                        <a:pt x="18" y="20"/>
                      </a:lnTo>
                      <a:lnTo>
                        <a:pt x="24" y="24"/>
                      </a:lnTo>
                      <a:lnTo>
                        <a:pt x="21" y="18"/>
                      </a:lnTo>
                      <a:lnTo>
                        <a:pt x="28" y="18"/>
                      </a:lnTo>
                      <a:lnTo>
                        <a:pt x="22" y="15"/>
                      </a:lnTo>
                      <a:lnTo>
                        <a:pt x="26" y="11"/>
                      </a:lnTo>
                      <a:lnTo>
                        <a:pt x="21" y="9"/>
                      </a:lnTo>
                      <a:lnTo>
                        <a:pt x="24" y="5"/>
                      </a:lnTo>
                      <a:lnTo>
                        <a:pt x="18" y="6"/>
                      </a:lnTo>
                      <a:lnTo>
                        <a:pt x="18" y="0"/>
                      </a:lnTo>
                      <a:lnTo>
                        <a:pt x="14" y="8"/>
                      </a:lnTo>
                      <a:close/>
                    </a:path>
                  </a:pathLst>
                </a:custGeom>
                <a:solidFill>
                  <a:srgbClr val="FFF100"/>
                </a:solidFill>
                <a:ln w="9525">
                  <a:noFill/>
                  <a:round/>
                  <a:headEnd/>
                  <a:tailEnd/>
                </a:ln>
              </p:spPr>
              <p:txBody>
                <a:bodyPr/>
                <a:lstStyle/>
                <a:p>
                  <a:endParaRPr lang="en-US"/>
                </a:p>
              </p:txBody>
            </p:sp>
            <p:sp>
              <p:nvSpPr>
                <p:cNvPr id="2460" name="Freeform 284"/>
                <p:cNvSpPr>
                  <a:spLocks noChangeAspect="1"/>
                </p:cNvSpPr>
                <p:nvPr/>
              </p:nvSpPr>
              <p:spPr bwMode="auto">
                <a:xfrm>
                  <a:off x="3890" y="661"/>
                  <a:ext cx="13" cy="14"/>
                </a:xfrm>
                <a:custGeom>
                  <a:avLst/>
                  <a:gdLst>
                    <a:gd name="T0" fmla="*/ 1 w 26"/>
                    <a:gd name="T1" fmla="*/ 1 h 28"/>
                    <a:gd name="T2" fmla="*/ 1 w 26"/>
                    <a:gd name="T3" fmla="*/ 1 h 28"/>
                    <a:gd name="T4" fmla="*/ 1 w 26"/>
                    <a:gd name="T5" fmla="*/ 1 h 28"/>
                    <a:gd name="T6" fmla="*/ 0 w 26"/>
                    <a:gd name="T7" fmla="*/ 1 h 28"/>
                    <a:gd name="T8" fmla="*/ 1 w 26"/>
                    <a:gd name="T9" fmla="*/ 1 h 28"/>
                    <a:gd name="T10" fmla="*/ 0 w 26"/>
                    <a:gd name="T11" fmla="*/ 1 h 28"/>
                    <a:gd name="T12" fmla="*/ 1 w 26"/>
                    <a:gd name="T13" fmla="*/ 1 h 28"/>
                    <a:gd name="T14" fmla="*/ 0 w 26"/>
                    <a:gd name="T15" fmla="*/ 2 h 28"/>
                    <a:gd name="T16" fmla="*/ 1 w 26"/>
                    <a:gd name="T17" fmla="*/ 2 h 28"/>
                    <a:gd name="T18" fmla="*/ 1 w 26"/>
                    <a:gd name="T19" fmla="*/ 2 h 28"/>
                    <a:gd name="T20" fmla="*/ 1 w 26"/>
                    <a:gd name="T21" fmla="*/ 2 h 28"/>
                    <a:gd name="T22" fmla="*/ 1 w 26"/>
                    <a:gd name="T23" fmla="*/ 2 h 28"/>
                    <a:gd name="T24" fmla="*/ 1 w 26"/>
                    <a:gd name="T25" fmla="*/ 2 h 28"/>
                    <a:gd name="T26" fmla="*/ 1 w 26"/>
                    <a:gd name="T27" fmla="*/ 2 h 28"/>
                    <a:gd name="T28" fmla="*/ 1 w 26"/>
                    <a:gd name="T29" fmla="*/ 2 h 28"/>
                    <a:gd name="T30" fmla="*/ 2 w 26"/>
                    <a:gd name="T31" fmla="*/ 2 h 28"/>
                    <a:gd name="T32" fmla="*/ 2 w 26"/>
                    <a:gd name="T33" fmla="*/ 2 h 28"/>
                    <a:gd name="T34" fmla="*/ 2 w 26"/>
                    <a:gd name="T35" fmla="*/ 2 h 28"/>
                    <a:gd name="T36" fmla="*/ 2 w 26"/>
                    <a:gd name="T37" fmla="*/ 1 h 28"/>
                    <a:gd name="T38" fmla="*/ 2 w 26"/>
                    <a:gd name="T39" fmla="*/ 1 h 28"/>
                    <a:gd name="T40" fmla="*/ 2 w 26"/>
                    <a:gd name="T41" fmla="*/ 1 h 28"/>
                    <a:gd name="T42" fmla="*/ 2 w 26"/>
                    <a:gd name="T43" fmla="*/ 1 h 28"/>
                    <a:gd name="T44" fmla="*/ 1 w 26"/>
                    <a:gd name="T45" fmla="*/ 1 h 28"/>
                    <a:gd name="T46" fmla="*/ 2 w 26"/>
                    <a:gd name="T47" fmla="*/ 0 h 28"/>
                    <a:gd name="T48" fmla="*/ 1 w 26"/>
                    <a:gd name="T49" fmla="*/ 1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28"/>
                    <a:gd name="T77" fmla="*/ 26 w 2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28">
                      <a:moveTo>
                        <a:pt x="12" y="7"/>
                      </a:moveTo>
                      <a:lnTo>
                        <a:pt x="9" y="3"/>
                      </a:lnTo>
                      <a:lnTo>
                        <a:pt x="8" y="8"/>
                      </a:lnTo>
                      <a:lnTo>
                        <a:pt x="0" y="3"/>
                      </a:lnTo>
                      <a:lnTo>
                        <a:pt x="5" y="10"/>
                      </a:lnTo>
                      <a:lnTo>
                        <a:pt x="0" y="11"/>
                      </a:lnTo>
                      <a:lnTo>
                        <a:pt x="4" y="15"/>
                      </a:lnTo>
                      <a:lnTo>
                        <a:pt x="0" y="18"/>
                      </a:lnTo>
                      <a:lnTo>
                        <a:pt x="6" y="18"/>
                      </a:lnTo>
                      <a:lnTo>
                        <a:pt x="5" y="22"/>
                      </a:lnTo>
                      <a:lnTo>
                        <a:pt x="9" y="19"/>
                      </a:lnTo>
                      <a:lnTo>
                        <a:pt x="9" y="28"/>
                      </a:lnTo>
                      <a:lnTo>
                        <a:pt x="12" y="19"/>
                      </a:lnTo>
                      <a:lnTo>
                        <a:pt x="16" y="25"/>
                      </a:lnTo>
                      <a:lnTo>
                        <a:pt x="16" y="18"/>
                      </a:lnTo>
                      <a:lnTo>
                        <a:pt x="22" y="23"/>
                      </a:lnTo>
                      <a:lnTo>
                        <a:pt x="20" y="17"/>
                      </a:lnTo>
                      <a:lnTo>
                        <a:pt x="26" y="17"/>
                      </a:lnTo>
                      <a:lnTo>
                        <a:pt x="20" y="14"/>
                      </a:lnTo>
                      <a:lnTo>
                        <a:pt x="24" y="10"/>
                      </a:lnTo>
                      <a:lnTo>
                        <a:pt x="19" y="10"/>
                      </a:lnTo>
                      <a:lnTo>
                        <a:pt x="22" y="5"/>
                      </a:lnTo>
                      <a:lnTo>
                        <a:pt x="16" y="7"/>
                      </a:lnTo>
                      <a:lnTo>
                        <a:pt x="17" y="0"/>
                      </a:lnTo>
                      <a:lnTo>
                        <a:pt x="12" y="7"/>
                      </a:lnTo>
                      <a:close/>
                    </a:path>
                  </a:pathLst>
                </a:custGeom>
                <a:solidFill>
                  <a:srgbClr val="FFF300"/>
                </a:solidFill>
                <a:ln w="9525">
                  <a:noFill/>
                  <a:round/>
                  <a:headEnd/>
                  <a:tailEnd/>
                </a:ln>
              </p:spPr>
              <p:txBody>
                <a:bodyPr/>
                <a:lstStyle/>
                <a:p>
                  <a:endParaRPr lang="en-US"/>
                </a:p>
              </p:txBody>
            </p:sp>
            <p:sp>
              <p:nvSpPr>
                <p:cNvPr id="2461" name="Freeform 285"/>
                <p:cNvSpPr>
                  <a:spLocks noChangeAspect="1"/>
                </p:cNvSpPr>
                <p:nvPr/>
              </p:nvSpPr>
              <p:spPr bwMode="auto">
                <a:xfrm>
                  <a:off x="3890" y="662"/>
                  <a:ext cx="12" cy="13"/>
                </a:xfrm>
                <a:custGeom>
                  <a:avLst/>
                  <a:gdLst>
                    <a:gd name="T0" fmla="*/ 1 w 23"/>
                    <a:gd name="T1" fmla="*/ 1 h 25"/>
                    <a:gd name="T2" fmla="*/ 1 w 23"/>
                    <a:gd name="T3" fmla="*/ 1 h 25"/>
                    <a:gd name="T4" fmla="*/ 1 w 23"/>
                    <a:gd name="T5" fmla="*/ 1 h 25"/>
                    <a:gd name="T6" fmla="*/ 0 w 23"/>
                    <a:gd name="T7" fmla="*/ 1 h 25"/>
                    <a:gd name="T8" fmla="*/ 1 w 23"/>
                    <a:gd name="T9" fmla="*/ 1 h 25"/>
                    <a:gd name="T10" fmla="*/ 0 w 23"/>
                    <a:gd name="T11" fmla="*/ 1 h 25"/>
                    <a:gd name="T12" fmla="*/ 1 w 23"/>
                    <a:gd name="T13" fmla="*/ 1 h 25"/>
                    <a:gd name="T14" fmla="*/ 0 w 23"/>
                    <a:gd name="T15" fmla="*/ 2 h 25"/>
                    <a:gd name="T16" fmla="*/ 1 w 23"/>
                    <a:gd name="T17" fmla="*/ 2 h 25"/>
                    <a:gd name="T18" fmla="*/ 1 w 23"/>
                    <a:gd name="T19" fmla="*/ 2 h 25"/>
                    <a:gd name="T20" fmla="*/ 1 w 23"/>
                    <a:gd name="T21" fmla="*/ 2 h 25"/>
                    <a:gd name="T22" fmla="*/ 1 w 23"/>
                    <a:gd name="T23" fmla="*/ 2 h 25"/>
                    <a:gd name="T24" fmla="*/ 1 w 23"/>
                    <a:gd name="T25" fmla="*/ 2 h 25"/>
                    <a:gd name="T26" fmla="*/ 1 w 23"/>
                    <a:gd name="T27" fmla="*/ 2 h 25"/>
                    <a:gd name="T28" fmla="*/ 1 w 23"/>
                    <a:gd name="T29" fmla="*/ 2 h 25"/>
                    <a:gd name="T30" fmla="*/ 2 w 23"/>
                    <a:gd name="T31" fmla="*/ 2 h 25"/>
                    <a:gd name="T32" fmla="*/ 2 w 23"/>
                    <a:gd name="T33" fmla="*/ 1 h 25"/>
                    <a:gd name="T34" fmla="*/ 2 w 23"/>
                    <a:gd name="T35" fmla="*/ 1 h 25"/>
                    <a:gd name="T36" fmla="*/ 2 w 23"/>
                    <a:gd name="T37" fmla="*/ 1 h 25"/>
                    <a:gd name="T38" fmla="*/ 2 w 23"/>
                    <a:gd name="T39" fmla="*/ 1 h 25"/>
                    <a:gd name="T40" fmla="*/ 2 w 23"/>
                    <a:gd name="T41" fmla="*/ 1 h 25"/>
                    <a:gd name="T42" fmla="*/ 2 w 23"/>
                    <a:gd name="T43" fmla="*/ 1 h 25"/>
                    <a:gd name="T44" fmla="*/ 1 w 23"/>
                    <a:gd name="T45" fmla="*/ 1 h 25"/>
                    <a:gd name="T46" fmla="*/ 1 w 23"/>
                    <a:gd name="T47" fmla="*/ 0 h 25"/>
                    <a:gd name="T48" fmla="*/ 1 w 23"/>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
                    <a:gd name="T76" fmla="*/ 0 h 25"/>
                    <a:gd name="T77" fmla="*/ 23 w 23"/>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 h="25">
                      <a:moveTo>
                        <a:pt x="11" y="7"/>
                      </a:moveTo>
                      <a:lnTo>
                        <a:pt x="8" y="3"/>
                      </a:lnTo>
                      <a:lnTo>
                        <a:pt x="8" y="7"/>
                      </a:lnTo>
                      <a:lnTo>
                        <a:pt x="0" y="3"/>
                      </a:lnTo>
                      <a:lnTo>
                        <a:pt x="5" y="9"/>
                      </a:lnTo>
                      <a:lnTo>
                        <a:pt x="0" y="10"/>
                      </a:lnTo>
                      <a:lnTo>
                        <a:pt x="4" y="14"/>
                      </a:lnTo>
                      <a:lnTo>
                        <a:pt x="0" y="17"/>
                      </a:lnTo>
                      <a:lnTo>
                        <a:pt x="5" y="17"/>
                      </a:lnTo>
                      <a:lnTo>
                        <a:pt x="5" y="21"/>
                      </a:lnTo>
                      <a:lnTo>
                        <a:pt x="8" y="18"/>
                      </a:lnTo>
                      <a:lnTo>
                        <a:pt x="10" y="25"/>
                      </a:lnTo>
                      <a:lnTo>
                        <a:pt x="11" y="17"/>
                      </a:lnTo>
                      <a:lnTo>
                        <a:pt x="14" y="22"/>
                      </a:lnTo>
                      <a:lnTo>
                        <a:pt x="15" y="17"/>
                      </a:lnTo>
                      <a:lnTo>
                        <a:pt x="19" y="21"/>
                      </a:lnTo>
                      <a:lnTo>
                        <a:pt x="18" y="16"/>
                      </a:lnTo>
                      <a:lnTo>
                        <a:pt x="23" y="16"/>
                      </a:lnTo>
                      <a:lnTo>
                        <a:pt x="19" y="13"/>
                      </a:lnTo>
                      <a:lnTo>
                        <a:pt x="22" y="10"/>
                      </a:lnTo>
                      <a:lnTo>
                        <a:pt x="18" y="9"/>
                      </a:lnTo>
                      <a:lnTo>
                        <a:pt x="19" y="6"/>
                      </a:lnTo>
                      <a:lnTo>
                        <a:pt x="15" y="6"/>
                      </a:lnTo>
                      <a:lnTo>
                        <a:pt x="15" y="0"/>
                      </a:lnTo>
                      <a:lnTo>
                        <a:pt x="11" y="7"/>
                      </a:lnTo>
                      <a:close/>
                    </a:path>
                  </a:pathLst>
                </a:custGeom>
                <a:solidFill>
                  <a:srgbClr val="FFF400"/>
                </a:solidFill>
                <a:ln w="9525">
                  <a:noFill/>
                  <a:round/>
                  <a:headEnd/>
                  <a:tailEnd/>
                </a:ln>
              </p:spPr>
              <p:txBody>
                <a:bodyPr/>
                <a:lstStyle/>
                <a:p>
                  <a:endParaRPr lang="en-US"/>
                </a:p>
              </p:txBody>
            </p:sp>
            <p:sp>
              <p:nvSpPr>
                <p:cNvPr id="2462" name="Freeform 286"/>
                <p:cNvSpPr>
                  <a:spLocks noChangeAspect="1"/>
                </p:cNvSpPr>
                <p:nvPr/>
              </p:nvSpPr>
              <p:spPr bwMode="auto">
                <a:xfrm>
                  <a:off x="3890" y="663"/>
                  <a:ext cx="12" cy="11"/>
                </a:xfrm>
                <a:custGeom>
                  <a:avLst/>
                  <a:gdLst>
                    <a:gd name="T0" fmla="*/ 1 w 22"/>
                    <a:gd name="T1" fmla="*/ 1 h 22"/>
                    <a:gd name="T2" fmla="*/ 1 w 22"/>
                    <a:gd name="T3" fmla="*/ 1 h 22"/>
                    <a:gd name="T4" fmla="*/ 1 w 22"/>
                    <a:gd name="T5" fmla="*/ 1 h 22"/>
                    <a:gd name="T6" fmla="*/ 0 w 22"/>
                    <a:gd name="T7" fmla="*/ 1 h 22"/>
                    <a:gd name="T8" fmla="*/ 1 w 22"/>
                    <a:gd name="T9" fmla="*/ 1 h 22"/>
                    <a:gd name="T10" fmla="*/ 0 w 22"/>
                    <a:gd name="T11" fmla="*/ 1 h 22"/>
                    <a:gd name="T12" fmla="*/ 1 w 22"/>
                    <a:gd name="T13" fmla="*/ 1 h 22"/>
                    <a:gd name="T14" fmla="*/ 0 w 22"/>
                    <a:gd name="T15" fmla="*/ 1 h 22"/>
                    <a:gd name="T16" fmla="*/ 1 w 22"/>
                    <a:gd name="T17" fmla="*/ 1 h 22"/>
                    <a:gd name="T18" fmla="*/ 1 w 22"/>
                    <a:gd name="T19" fmla="*/ 1 h 22"/>
                    <a:gd name="T20" fmla="*/ 1 w 22"/>
                    <a:gd name="T21" fmla="*/ 1 h 22"/>
                    <a:gd name="T22" fmla="*/ 1 w 22"/>
                    <a:gd name="T23" fmla="*/ 1 h 22"/>
                    <a:gd name="T24" fmla="*/ 1 w 22"/>
                    <a:gd name="T25" fmla="*/ 1 h 22"/>
                    <a:gd name="T26" fmla="*/ 1 w 22"/>
                    <a:gd name="T27" fmla="*/ 1 h 22"/>
                    <a:gd name="T28" fmla="*/ 1 w 22"/>
                    <a:gd name="T29" fmla="*/ 1 h 22"/>
                    <a:gd name="T30" fmla="*/ 2 w 22"/>
                    <a:gd name="T31" fmla="*/ 1 h 22"/>
                    <a:gd name="T32" fmla="*/ 2 w 22"/>
                    <a:gd name="T33" fmla="*/ 1 h 22"/>
                    <a:gd name="T34" fmla="*/ 2 w 22"/>
                    <a:gd name="T35" fmla="*/ 1 h 22"/>
                    <a:gd name="T36" fmla="*/ 2 w 22"/>
                    <a:gd name="T37" fmla="*/ 1 h 22"/>
                    <a:gd name="T38" fmla="*/ 2 w 22"/>
                    <a:gd name="T39" fmla="*/ 1 h 22"/>
                    <a:gd name="T40" fmla="*/ 2 w 22"/>
                    <a:gd name="T41" fmla="*/ 1 h 22"/>
                    <a:gd name="T42" fmla="*/ 2 w 22"/>
                    <a:gd name="T43" fmla="*/ 1 h 22"/>
                    <a:gd name="T44" fmla="*/ 1 w 22"/>
                    <a:gd name="T45" fmla="*/ 1 h 22"/>
                    <a:gd name="T46" fmla="*/ 1 w 22"/>
                    <a:gd name="T47" fmla="*/ 0 h 22"/>
                    <a:gd name="T48" fmla="*/ 1 w 22"/>
                    <a:gd name="T49" fmla="*/ 1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22"/>
                    <a:gd name="T77" fmla="*/ 22 w 22"/>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22">
                      <a:moveTo>
                        <a:pt x="11" y="5"/>
                      </a:moveTo>
                      <a:lnTo>
                        <a:pt x="8" y="2"/>
                      </a:lnTo>
                      <a:lnTo>
                        <a:pt x="7" y="7"/>
                      </a:lnTo>
                      <a:lnTo>
                        <a:pt x="0" y="2"/>
                      </a:lnTo>
                      <a:lnTo>
                        <a:pt x="4" y="8"/>
                      </a:lnTo>
                      <a:lnTo>
                        <a:pt x="0" y="8"/>
                      </a:lnTo>
                      <a:lnTo>
                        <a:pt x="4" y="12"/>
                      </a:lnTo>
                      <a:lnTo>
                        <a:pt x="0" y="15"/>
                      </a:lnTo>
                      <a:lnTo>
                        <a:pt x="5" y="14"/>
                      </a:lnTo>
                      <a:lnTo>
                        <a:pt x="4" y="18"/>
                      </a:lnTo>
                      <a:lnTo>
                        <a:pt x="8" y="15"/>
                      </a:lnTo>
                      <a:lnTo>
                        <a:pt x="8" y="22"/>
                      </a:lnTo>
                      <a:lnTo>
                        <a:pt x="11" y="15"/>
                      </a:lnTo>
                      <a:lnTo>
                        <a:pt x="14" y="20"/>
                      </a:lnTo>
                      <a:lnTo>
                        <a:pt x="14" y="15"/>
                      </a:lnTo>
                      <a:lnTo>
                        <a:pt x="18" y="18"/>
                      </a:lnTo>
                      <a:lnTo>
                        <a:pt x="16" y="12"/>
                      </a:lnTo>
                      <a:lnTo>
                        <a:pt x="22" y="14"/>
                      </a:lnTo>
                      <a:lnTo>
                        <a:pt x="18" y="11"/>
                      </a:lnTo>
                      <a:lnTo>
                        <a:pt x="22" y="8"/>
                      </a:lnTo>
                      <a:lnTo>
                        <a:pt x="16" y="7"/>
                      </a:lnTo>
                      <a:lnTo>
                        <a:pt x="19" y="4"/>
                      </a:lnTo>
                      <a:lnTo>
                        <a:pt x="14" y="5"/>
                      </a:lnTo>
                      <a:lnTo>
                        <a:pt x="15" y="0"/>
                      </a:lnTo>
                      <a:lnTo>
                        <a:pt x="11" y="5"/>
                      </a:lnTo>
                      <a:close/>
                    </a:path>
                  </a:pathLst>
                </a:custGeom>
                <a:solidFill>
                  <a:srgbClr val="FFF600"/>
                </a:solidFill>
                <a:ln w="9525">
                  <a:noFill/>
                  <a:round/>
                  <a:headEnd/>
                  <a:tailEnd/>
                </a:ln>
              </p:spPr>
              <p:txBody>
                <a:bodyPr/>
                <a:lstStyle/>
                <a:p>
                  <a:endParaRPr lang="en-US"/>
                </a:p>
              </p:txBody>
            </p:sp>
            <p:sp>
              <p:nvSpPr>
                <p:cNvPr id="2463" name="Freeform 287"/>
                <p:cNvSpPr>
                  <a:spLocks noChangeAspect="1"/>
                </p:cNvSpPr>
                <p:nvPr/>
              </p:nvSpPr>
              <p:spPr bwMode="auto">
                <a:xfrm>
                  <a:off x="3891" y="664"/>
                  <a:ext cx="10" cy="9"/>
                </a:xfrm>
                <a:custGeom>
                  <a:avLst/>
                  <a:gdLst>
                    <a:gd name="T0" fmla="*/ 1 w 20"/>
                    <a:gd name="T1" fmla="*/ 0 h 19"/>
                    <a:gd name="T2" fmla="*/ 1 w 20"/>
                    <a:gd name="T3" fmla="*/ 0 h 19"/>
                    <a:gd name="T4" fmla="*/ 1 w 20"/>
                    <a:gd name="T5" fmla="*/ 0 h 19"/>
                    <a:gd name="T6" fmla="*/ 0 w 20"/>
                    <a:gd name="T7" fmla="*/ 0 h 19"/>
                    <a:gd name="T8" fmla="*/ 1 w 20"/>
                    <a:gd name="T9" fmla="*/ 0 h 19"/>
                    <a:gd name="T10" fmla="*/ 0 w 20"/>
                    <a:gd name="T11" fmla="*/ 0 h 19"/>
                    <a:gd name="T12" fmla="*/ 1 w 20"/>
                    <a:gd name="T13" fmla="*/ 0 h 19"/>
                    <a:gd name="T14" fmla="*/ 0 w 20"/>
                    <a:gd name="T15" fmla="*/ 0 h 19"/>
                    <a:gd name="T16" fmla="*/ 1 w 20"/>
                    <a:gd name="T17" fmla="*/ 0 h 19"/>
                    <a:gd name="T18" fmla="*/ 1 w 20"/>
                    <a:gd name="T19" fmla="*/ 0 h 19"/>
                    <a:gd name="T20" fmla="*/ 1 w 20"/>
                    <a:gd name="T21" fmla="*/ 0 h 19"/>
                    <a:gd name="T22" fmla="*/ 1 w 20"/>
                    <a:gd name="T23" fmla="*/ 1 h 19"/>
                    <a:gd name="T24" fmla="*/ 1 w 20"/>
                    <a:gd name="T25" fmla="*/ 0 h 19"/>
                    <a:gd name="T26" fmla="*/ 1 w 20"/>
                    <a:gd name="T27" fmla="*/ 1 h 19"/>
                    <a:gd name="T28" fmla="*/ 1 w 20"/>
                    <a:gd name="T29" fmla="*/ 0 h 19"/>
                    <a:gd name="T30" fmla="*/ 1 w 20"/>
                    <a:gd name="T31" fmla="*/ 1 h 19"/>
                    <a:gd name="T32" fmla="*/ 1 w 20"/>
                    <a:gd name="T33" fmla="*/ 0 h 19"/>
                    <a:gd name="T34" fmla="*/ 1 w 20"/>
                    <a:gd name="T35" fmla="*/ 0 h 19"/>
                    <a:gd name="T36" fmla="*/ 1 w 20"/>
                    <a:gd name="T37" fmla="*/ 0 h 19"/>
                    <a:gd name="T38" fmla="*/ 1 w 20"/>
                    <a:gd name="T39" fmla="*/ 0 h 19"/>
                    <a:gd name="T40" fmla="*/ 1 w 20"/>
                    <a:gd name="T41" fmla="*/ 0 h 19"/>
                    <a:gd name="T42" fmla="*/ 1 w 20"/>
                    <a:gd name="T43" fmla="*/ 0 h 19"/>
                    <a:gd name="T44" fmla="*/ 1 w 20"/>
                    <a:gd name="T45" fmla="*/ 0 h 19"/>
                    <a:gd name="T46" fmla="*/ 1 w 20"/>
                    <a:gd name="T47" fmla="*/ 0 h 19"/>
                    <a:gd name="T48" fmla="*/ 1 w 20"/>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19"/>
                    <a:gd name="T77" fmla="*/ 20 w 20"/>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19">
                      <a:moveTo>
                        <a:pt x="10" y="6"/>
                      </a:moveTo>
                      <a:lnTo>
                        <a:pt x="7" y="1"/>
                      </a:lnTo>
                      <a:lnTo>
                        <a:pt x="7" y="6"/>
                      </a:lnTo>
                      <a:lnTo>
                        <a:pt x="0" y="1"/>
                      </a:lnTo>
                      <a:lnTo>
                        <a:pt x="4" y="7"/>
                      </a:lnTo>
                      <a:lnTo>
                        <a:pt x="0" y="8"/>
                      </a:lnTo>
                      <a:lnTo>
                        <a:pt x="3" y="11"/>
                      </a:lnTo>
                      <a:lnTo>
                        <a:pt x="0" y="13"/>
                      </a:lnTo>
                      <a:lnTo>
                        <a:pt x="6" y="13"/>
                      </a:lnTo>
                      <a:lnTo>
                        <a:pt x="4" y="15"/>
                      </a:lnTo>
                      <a:lnTo>
                        <a:pt x="7" y="14"/>
                      </a:lnTo>
                      <a:lnTo>
                        <a:pt x="7" y="19"/>
                      </a:lnTo>
                      <a:lnTo>
                        <a:pt x="10" y="14"/>
                      </a:lnTo>
                      <a:lnTo>
                        <a:pt x="13" y="18"/>
                      </a:lnTo>
                      <a:lnTo>
                        <a:pt x="13" y="13"/>
                      </a:lnTo>
                      <a:lnTo>
                        <a:pt x="17" y="17"/>
                      </a:lnTo>
                      <a:lnTo>
                        <a:pt x="15" y="11"/>
                      </a:lnTo>
                      <a:lnTo>
                        <a:pt x="20" y="13"/>
                      </a:lnTo>
                      <a:lnTo>
                        <a:pt x="15" y="10"/>
                      </a:lnTo>
                      <a:lnTo>
                        <a:pt x="20" y="7"/>
                      </a:lnTo>
                      <a:lnTo>
                        <a:pt x="15" y="7"/>
                      </a:lnTo>
                      <a:lnTo>
                        <a:pt x="17" y="4"/>
                      </a:lnTo>
                      <a:lnTo>
                        <a:pt x="13" y="4"/>
                      </a:lnTo>
                      <a:lnTo>
                        <a:pt x="13" y="0"/>
                      </a:lnTo>
                      <a:lnTo>
                        <a:pt x="10" y="6"/>
                      </a:lnTo>
                      <a:close/>
                    </a:path>
                  </a:pathLst>
                </a:custGeom>
                <a:solidFill>
                  <a:srgbClr val="FFF800"/>
                </a:solidFill>
                <a:ln w="9525">
                  <a:noFill/>
                  <a:round/>
                  <a:headEnd/>
                  <a:tailEnd/>
                </a:ln>
              </p:spPr>
              <p:txBody>
                <a:bodyPr/>
                <a:lstStyle/>
                <a:p>
                  <a:endParaRPr lang="en-US"/>
                </a:p>
              </p:txBody>
            </p:sp>
            <p:sp>
              <p:nvSpPr>
                <p:cNvPr id="2464" name="Freeform 288"/>
                <p:cNvSpPr>
                  <a:spLocks noChangeAspect="1"/>
                </p:cNvSpPr>
                <p:nvPr/>
              </p:nvSpPr>
              <p:spPr bwMode="auto">
                <a:xfrm>
                  <a:off x="3892" y="664"/>
                  <a:ext cx="8" cy="9"/>
                </a:xfrm>
                <a:custGeom>
                  <a:avLst/>
                  <a:gdLst>
                    <a:gd name="T0" fmla="*/ 1 w 16"/>
                    <a:gd name="T1" fmla="*/ 1 h 17"/>
                    <a:gd name="T2" fmla="*/ 1 w 16"/>
                    <a:gd name="T3" fmla="*/ 1 h 17"/>
                    <a:gd name="T4" fmla="*/ 1 w 16"/>
                    <a:gd name="T5" fmla="*/ 1 h 17"/>
                    <a:gd name="T6" fmla="*/ 0 w 16"/>
                    <a:gd name="T7" fmla="*/ 1 h 17"/>
                    <a:gd name="T8" fmla="*/ 1 w 16"/>
                    <a:gd name="T9" fmla="*/ 1 h 17"/>
                    <a:gd name="T10" fmla="*/ 0 w 16"/>
                    <a:gd name="T11" fmla="*/ 1 h 17"/>
                    <a:gd name="T12" fmla="*/ 1 w 16"/>
                    <a:gd name="T13" fmla="*/ 1 h 17"/>
                    <a:gd name="T14" fmla="*/ 0 w 16"/>
                    <a:gd name="T15" fmla="*/ 1 h 17"/>
                    <a:gd name="T16" fmla="*/ 1 w 16"/>
                    <a:gd name="T17" fmla="*/ 1 h 17"/>
                    <a:gd name="T18" fmla="*/ 1 w 16"/>
                    <a:gd name="T19" fmla="*/ 1 h 17"/>
                    <a:gd name="T20" fmla="*/ 1 w 16"/>
                    <a:gd name="T21" fmla="*/ 1 h 17"/>
                    <a:gd name="T22" fmla="*/ 1 w 16"/>
                    <a:gd name="T23" fmla="*/ 2 h 17"/>
                    <a:gd name="T24" fmla="*/ 1 w 16"/>
                    <a:gd name="T25" fmla="*/ 1 h 17"/>
                    <a:gd name="T26" fmla="*/ 1 w 16"/>
                    <a:gd name="T27" fmla="*/ 1 h 17"/>
                    <a:gd name="T28" fmla="*/ 1 w 16"/>
                    <a:gd name="T29" fmla="*/ 1 h 17"/>
                    <a:gd name="T30" fmla="*/ 1 w 16"/>
                    <a:gd name="T31" fmla="*/ 1 h 17"/>
                    <a:gd name="T32" fmla="*/ 1 w 16"/>
                    <a:gd name="T33" fmla="*/ 1 h 17"/>
                    <a:gd name="T34" fmla="*/ 1 w 16"/>
                    <a:gd name="T35" fmla="*/ 1 h 17"/>
                    <a:gd name="T36" fmla="*/ 1 w 16"/>
                    <a:gd name="T37" fmla="*/ 1 h 17"/>
                    <a:gd name="T38" fmla="*/ 1 w 16"/>
                    <a:gd name="T39" fmla="*/ 1 h 17"/>
                    <a:gd name="T40" fmla="*/ 1 w 16"/>
                    <a:gd name="T41" fmla="*/ 1 h 17"/>
                    <a:gd name="T42" fmla="*/ 1 w 16"/>
                    <a:gd name="T43" fmla="*/ 1 h 17"/>
                    <a:gd name="T44" fmla="*/ 1 w 16"/>
                    <a:gd name="T45" fmla="*/ 1 h 17"/>
                    <a:gd name="T46" fmla="*/ 1 w 16"/>
                    <a:gd name="T47" fmla="*/ 0 h 17"/>
                    <a:gd name="T48" fmla="*/ 1 w 16"/>
                    <a:gd name="T49" fmla="*/ 1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
                    <a:gd name="T76" fmla="*/ 0 h 17"/>
                    <a:gd name="T77" fmla="*/ 16 w 16"/>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 h="17">
                      <a:moveTo>
                        <a:pt x="8" y="5"/>
                      </a:moveTo>
                      <a:lnTo>
                        <a:pt x="7" y="2"/>
                      </a:lnTo>
                      <a:lnTo>
                        <a:pt x="5" y="5"/>
                      </a:lnTo>
                      <a:lnTo>
                        <a:pt x="0" y="2"/>
                      </a:lnTo>
                      <a:lnTo>
                        <a:pt x="4" y="6"/>
                      </a:lnTo>
                      <a:lnTo>
                        <a:pt x="0" y="7"/>
                      </a:lnTo>
                      <a:lnTo>
                        <a:pt x="2" y="9"/>
                      </a:lnTo>
                      <a:lnTo>
                        <a:pt x="0" y="12"/>
                      </a:lnTo>
                      <a:lnTo>
                        <a:pt x="4" y="12"/>
                      </a:lnTo>
                      <a:lnTo>
                        <a:pt x="4" y="14"/>
                      </a:lnTo>
                      <a:lnTo>
                        <a:pt x="5" y="13"/>
                      </a:lnTo>
                      <a:lnTo>
                        <a:pt x="7" y="17"/>
                      </a:lnTo>
                      <a:lnTo>
                        <a:pt x="8" y="12"/>
                      </a:lnTo>
                      <a:lnTo>
                        <a:pt x="9" y="16"/>
                      </a:lnTo>
                      <a:lnTo>
                        <a:pt x="11" y="12"/>
                      </a:lnTo>
                      <a:lnTo>
                        <a:pt x="13" y="14"/>
                      </a:lnTo>
                      <a:lnTo>
                        <a:pt x="12" y="10"/>
                      </a:lnTo>
                      <a:lnTo>
                        <a:pt x="16" y="10"/>
                      </a:lnTo>
                      <a:lnTo>
                        <a:pt x="13" y="9"/>
                      </a:lnTo>
                      <a:lnTo>
                        <a:pt x="16" y="6"/>
                      </a:lnTo>
                      <a:lnTo>
                        <a:pt x="12" y="6"/>
                      </a:lnTo>
                      <a:lnTo>
                        <a:pt x="13" y="3"/>
                      </a:lnTo>
                      <a:lnTo>
                        <a:pt x="11" y="5"/>
                      </a:lnTo>
                      <a:lnTo>
                        <a:pt x="11" y="0"/>
                      </a:lnTo>
                      <a:lnTo>
                        <a:pt x="8" y="5"/>
                      </a:lnTo>
                      <a:close/>
                    </a:path>
                  </a:pathLst>
                </a:custGeom>
                <a:solidFill>
                  <a:srgbClr val="FFF900"/>
                </a:solidFill>
                <a:ln w="9525">
                  <a:noFill/>
                  <a:round/>
                  <a:headEnd/>
                  <a:tailEnd/>
                </a:ln>
              </p:spPr>
              <p:txBody>
                <a:bodyPr/>
                <a:lstStyle/>
                <a:p>
                  <a:endParaRPr lang="en-US"/>
                </a:p>
              </p:txBody>
            </p:sp>
            <p:sp>
              <p:nvSpPr>
                <p:cNvPr id="2465" name="Freeform 289"/>
                <p:cNvSpPr>
                  <a:spLocks noChangeAspect="1"/>
                </p:cNvSpPr>
                <p:nvPr/>
              </p:nvSpPr>
              <p:spPr bwMode="auto">
                <a:xfrm>
                  <a:off x="3893" y="665"/>
                  <a:ext cx="6" cy="7"/>
                </a:xfrm>
                <a:custGeom>
                  <a:avLst/>
                  <a:gdLst>
                    <a:gd name="T0" fmla="*/ 0 w 14"/>
                    <a:gd name="T1" fmla="*/ 1 h 14"/>
                    <a:gd name="T2" fmla="*/ 0 w 14"/>
                    <a:gd name="T3" fmla="*/ 1 h 14"/>
                    <a:gd name="T4" fmla="*/ 0 w 14"/>
                    <a:gd name="T5" fmla="*/ 1 h 14"/>
                    <a:gd name="T6" fmla="*/ 0 w 14"/>
                    <a:gd name="T7" fmla="*/ 1 h 14"/>
                    <a:gd name="T8" fmla="*/ 0 w 14"/>
                    <a:gd name="T9" fmla="*/ 1 h 14"/>
                    <a:gd name="T10" fmla="*/ 0 w 14"/>
                    <a:gd name="T11" fmla="*/ 1 h 14"/>
                    <a:gd name="T12" fmla="*/ 0 w 14"/>
                    <a:gd name="T13" fmla="*/ 1 h 14"/>
                    <a:gd name="T14" fmla="*/ 0 w 14"/>
                    <a:gd name="T15" fmla="*/ 1 h 14"/>
                    <a:gd name="T16" fmla="*/ 0 w 14"/>
                    <a:gd name="T17" fmla="*/ 1 h 14"/>
                    <a:gd name="T18" fmla="*/ 0 w 14"/>
                    <a:gd name="T19" fmla="*/ 1 h 14"/>
                    <a:gd name="T20" fmla="*/ 0 w 14"/>
                    <a:gd name="T21" fmla="*/ 1 h 14"/>
                    <a:gd name="T22" fmla="*/ 0 w 14"/>
                    <a:gd name="T23" fmla="*/ 1 h 14"/>
                    <a:gd name="T24" fmla="*/ 0 w 14"/>
                    <a:gd name="T25" fmla="*/ 1 h 14"/>
                    <a:gd name="T26" fmla="*/ 0 w 14"/>
                    <a:gd name="T27" fmla="*/ 1 h 14"/>
                    <a:gd name="T28" fmla="*/ 0 w 14"/>
                    <a:gd name="T29" fmla="*/ 1 h 14"/>
                    <a:gd name="T30" fmla="*/ 0 w 14"/>
                    <a:gd name="T31" fmla="*/ 1 h 14"/>
                    <a:gd name="T32" fmla="*/ 0 w 14"/>
                    <a:gd name="T33" fmla="*/ 1 h 14"/>
                    <a:gd name="T34" fmla="*/ 0 w 14"/>
                    <a:gd name="T35" fmla="*/ 1 h 14"/>
                    <a:gd name="T36" fmla="*/ 0 w 14"/>
                    <a:gd name="T37" fmla="*/ 1 h 14"/>
                    <a:gd name="T38" fmla="*/ 0 w 14"/>
                    <a:gd name="T39" fmla="*/ 1 h 14"/>
                    <a:gd name="T40" fmla="*/ 0 w 14"/>
                    <a:gd name="T41" fmla="*/ 1 h 14"/>
                    <a:gd name="T42" fmla="*/ 0 w 14"/>
                    <a:gd name="T43" fmla="*/ 1 h 14"/>
                    <a:gd name="T44" fmla="*/ 0 w 14"/>
                    <a:gd name="T45" fmla="*/ 1 h 14"/>
                    <a:gd name="T46" fmla="*/ 0 w 14"/>
                    <a:gd name="T47" fmla="*/ 0 h 14"/>
                    <a:gd name="T48" fmla="*/ 0 w 14"/>
                    <a:gd name="T49" fmla="*/ 1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4"/>
                    <a:gd name="T77" fmla="*/ 14 w 14"/>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4">
                      <a:moveTo>
                        <a:pt x="7" y="4"/>
                      </a:moveTo>
                      <a:lnTo>
                        <a:pt x="6" y="1"/>
                      </a:lnTo>
                      <a:lnTo>
                        <a:pt x="4" y="4"/>
                      </a:lnTo>
                      <a:lnTo>
                        <a:pt x="0" y="1"/>
                      </a:lnTo>
                      <a:lnTo>
                        <a:pt x="3" y="5"/>
                      </a:lnTo>
                      <a:lnTo>
                        <a:pt x="0" y="5"/>
                      </a:lnTo>
                      <a:lnTo>
                        <a:pt x="3" y="7"/>
                      </a:lnTo>
                      <a:lnTo>
                        <a:pt x="0" y="10"/>
                      </a:lnTo>
                      <a:lnTo>
                        <a:pt x="4" y="8"/>
                      </a:lnTo>
                      <a:lnTo>
                        <a:pt x="3" y="11"/>
                      </a:lnTo>
                      <a:lnTo>
                        <a:pt x="6" y="10"/>
                      </a:lnTo>
                      <a:lnTo>
                        <a:pt x="6" y="14"/>
                      </a:lnTo>
                      <a:lnTo>
                        <a:pt x="7" y="10"/>
                      </a:lnTo>
                      <a:lnTo>
                        <a:pt x="8" y="12"/>
                      </a:lnTo>
                      <a:lnTo>
                        <a:pt x="8" y="10"/>
                      </a:lnTo>
                      <a:lnTo>
                        <a:pt x="11" y="11"/>
                      </a:lnTo>
                      <a:lnTo>
                        <a:pt x="11" y="8"/>
                      </a:lnTo>
                      <a:lnTo>
                        <a:pt x="14" y="8"/>
                      </a:lnTo>
                      <a:lnTo>
                        <a:pt x="11" y="7"/>
                      </a:lnTo>
                      <a:lnTo>
                        <a:pt x="14" y="5"/>
                      </a:lnTo>
                      <a:lnTo>
                        <a:pt x="11" y="4"/>
                      </a:lnTo>
                      <a:lnTo>
                        <a:pt x="11" y="3"/>
                      </a:lnTo>
                      <a:lnTo>
                        <a:pt x="8" y="3"/>
                      </a:lnTo>
                      <a:lnTo>
                        <a:pt x="10" y="0"/>
                      </a:lnTo>
                      <a:lnTo>
                        <a:pt x="7" y="4"/>
                      </a:lnTo>
                      <a:close/>
                    </a:path>
                  </a:pathLst>
                </a:custGeom>
                <a:solidFill>
                  <a:srgbClr val="FFFA00"/>
                </a:solidFill>
                <a:ln w="9525">
                  <a:noFill/>
                  <a:round/>
                  <a:headEnd/>
                  <a:tailEnd/>
                </a:ln>
              </p:spPr>
              <p:txBody>
                <a:bodyPr/>
                <a:lstStyle/>
                <a:p>
                  <a:endParaRPr lang="en-US"/>
                </a:p>
              </p:txBody>
            </p:sp>
            <p:sp>
              <p:nvSpPr>
                <p:cNvPr id="2466" name="Freeform 290"/>
                <p:cNvSpPr>
                  <a:spLocks noChangeAspect="1"/>
                </p:cNvSpPr>
                <p:nvPr/>
              </p:nvSpPr>
              <p:spPr bwMode="auto">
                <a:xfrm>
                  <a:off x="3893" y="666"/>
                  <a:ext cx="6" cy="5"/>
                </a:xfrm>
                <a:custGeom>
                  <a:avLst/>
                  <a:gdLst>
                    <a:gd name="T0" fmla="*/ 1 w 11"/>
                    <a:gd name="T1" fmla="*/ 0 h 11"/>
                    <a:gd name="T2" fmla="*/ 1 w 11"/>
                    <a:gd name="T3" fmla="*/ 0 h 11"/>
                    <a:gd name="T4" fmla="*/ 1 w 11"/>
                    <a:gd name="T5" fmla="*/ 0 h 11"/>
                    <a:gd name="T6" fmla="*/ 0 w 11"/>
                    <a:gd name="T7" fmla="*/ 0 h 11"/>
                    <a:gd name="T8" fmla="*/ 1 w 11"/>
                    <a:gd name="T9" fmla="*/ 0 h 11"/>
                    <a:gd name="T10" fmla="*/ 0 w 11"/>
                    <a:gd name="T11" fmla="*/ 0 h 11"/>
                    <a:gd name="T12" fmla="*/ 1 w 11"/>
                    <a:gd name="T13" fmla="*/ 0 h 11"/>
                    <a:gd name="T14" fmla="*/ 0 w 11"/>
                    <a:gd name="T15" fmla="*/ 0 h 11"/>
                    <a:gd name="T16" fmla="*/ 1 w 11"/>
                    <a:gd name="T17" fmla="*/ 0 h 11"/>
                    <a:gd name="T18" fmla="*/ 1 w 11"/>
                    <a:gd name="T19" fmla="*/ 0 h 11"/>
                    <a:gd name="T20" fmla="*/ 1 w 11"/>
                    <a:gd name="T21" fmla="*/ 0 h 11"/>
                    <a:gd name="T22" fmla="*/ 1 w 11"/>
                    <a:gd name="T23" fmla="*/ 0 h 11"/>
                    <a:gd name="T24" fmla="*/ 1 w 11"/>
                    <a:gd name="T25" fmla="*/ 0 h 11"/>
                    <a:gd name="T26" fmla="*/ 1 w 11"/>
                    <a:gd name="T27" fmla="*/ 0 h 11"/>
                    <a:gd name="T28" fmla="*/ 1 w 11"/>
                    <a:gd name="T29" fmla="*/ 0 h 11"/>
                    <a:gd name="T30" fmla="*/ 1 w 11"/>
                    <a:gd name="T31" fmla="*/ 0 h 11"/>
                    <a:gd name="T32" fmla="*/ 1 w 11"/>
                    <a:gd name="T33" fmla="*/ 0 h 11"/>
                    <a:gd name="T34" fmla="*/ 1 w 11"/>
                    <a:gd name="T35" fmla="*/ 0 h 11"/>
                    <a:gd name="T36" fmla="*/ 1 w 11"/>
                    <a:gd name="T37" fmla="*/ 0 h 11"/>
                    <a:gd name="T38" fmla="*/ 1 w 11"/>
                    <a:gd name="T39" fmla="*/ 0 h 11"/>
                    <a:gd name="T40" fmla="*/ 1 w 11"/>
                    <a:gd name="T41" fmla="*/ 0 h 11"/>
                    <a:gd name="T42" fmla="*/ 1 w 11"/>
                    <a:gd name="T43" fmla="*/ 0 h 11"/>
                    <a:gd name="T44" fmla="*/ 1 w 11"/>
                    <a:gd name="T45" fmla="*/ 0 h 11"/>
                    <a:gd name="T46" fmla="*/ 1 w 11"/>
                    <a:gd name="T47" fmla="*/ 0 h 11"/>
                    <a:gd name="T48" fmla="*/ 1 w 11"/>
                    <a:gd name="T49" fmla="*/ 0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
                    <a:gd name="T76" fmla="*/ 0 h 11"/>
                    <a:gd name="T77" fmla="*/ 11 w 11"/>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 h="11">
                      <a:moveTo>
                        <a:pt x="6" y="3"/>
                      </a:moveTo>
                      <a:lnTo>
                        <a:pt x="5" y="2"/>
                      </a:lnTo>
                      <a:lnTo>
                        <a:pt x="5" y="3"/>
                      </a:lnTo>
                      <a:lnTo>
                        <a:pt x="0" y="2"/>
                      </a:lnTo>
                      <a:lnTo>
                        <a:pt x="3" y="4"/>
                      </a:lnTo>
                      <a:lnTo>
                        <a:pt x="0" y="4"/>
                      </a:lnTo>
                      <a:lnTo>
                        <a:pt x="2" y="6"/>
                      </a:lnTo>
                      <a:lnTo>
                        <a:pt x="0" y="7"/>
                      </a:lnTo>
                      <a:lnTo>
                        <a:pt x="3" y="7"/>
                      </a:lnTo>
                      <a:lnTo>
                        <a:pt x="3" y="9"/>
                      </a:lnTo>
                      <a:lnTo>
                        <a:pt x="5" y="9"/>
                      </a:lnTo>
                      <a:lnTo>
                        <a:pt x="5" y="11"/>
                      </a:lnTo>
                      <a:lnTo>
                        <a:pt x="6" y="7"/>
                      </a:lnTo>
                      <a:lnTo>
                        <a:pt x="7" y="10"/>
                      </a:lnTo>
                      <a:lnTo>
                        <a:pt x="7" y="7"/>
                      </a:lnTo>
                      <a:lnTo>
                        <a:pt x="10" y="10"/>
                      </a:lnTo>
                      <a:lnTo>
                        <a:pt x="9" y="7"/>
                      </a:lnTo>
                      <a:lnTo>
                        <a:pt x="11" y="7"/>
                      </a:lnTo>
                      <a:lnTo>
                        <a:pt x="9" y="6"/>
                      </a:lnTo>
                      <a:lnTo>
                        <a:pt x="11" y="4"/>
                      </a:lnTo>
                      <a:lnTo>
                        <a:pt x="9" y="4"/>
                      </a:lnTo>
                      <a:lnTo>
                        <a:pt x="10" y="3"/>
                      </a:lnTo>
                      <a:lnTo>
                        <a:pt x="7" y="3"/>
                      </a:lnTo>
                      <a:lnTo>
                        <a:pt x="7" y="0"/>
                      </a:lnTo>
                      <a:lnTo>
                        <a:pt x="6" y="3"/>
                      </a:lnTo>
                      <a:close/>
                    </a:path>
                  </a:pathLst>
                </a:custGeom>
                <a:solidFill>
                  <a:srgbClr val="FFFB00"/>
                </a:solidFill>
                <a:ln w="9525">
                  <a:noFill/>
                  <a:round/>
                  <a:headEnd/>
                  <a:tailEnd/>
                </a:ln>
              </p:spPr>
              <p:txBody>
                <a:bodyPr/>
                <a:lstStyle/>
                <a:p>
                  <a:endParaRPr lang="en-US"/>
                </a:p>
              </p:txBody>
            </p:sp>
            <p:sp>
              <p:nvSpPr>
                <p:cNvPr id="2467" name="Freeform 291"/>
                <p:cNvSpPr>
                  <a:spLocks noChangeAspect="1"/>
                </p:cNvSpPr>
                <p:nvPr/>
              </p:nvSpPr>
              <p:spPr bwMode="auto">
                <a:xfrm>
                  <a:off x="3894" y="666"/>
                  <a:ext cx="4" cy="4"/>
                </a:xfrm>
                <a:custGeom>
                  <a:avLst/>
                  <a:gdLst>
                    <a:gd name="T0" fmla="*/ 1 w 8"/>
                    <a:gd name="T1" fmla="*/ 1 h 8"/>
                    <a:gd name="T2" fmla="*/ 1 w 8"/>
                    <a:gd name="T3" fmla="*/ 1 h 8"/>
                    <a:gd name="T4" fmla="*/ 1 w 8"/>
                    <a:gd name="T5" fmla="*/ 1 h 8"/>
                    <a:gd name="T6" fmla="*/ 0 w 8"/>
                    <a:gd name="T7" fmla="*/ 1 h 8"/>
                    <a:gd name="T8" fmla="*/ 1 w 8"/>
                    <a:gd name="T9" fmla="*/ 1 h 8"/>
                    <a:gd name="T10" fmla="*/ 0 w 8"/>
                    <a:gd name="T11" fmla="*/ 1 h 8"/>
                    <a:gd name="T12" fmla="*/ 1 w 8"/>
                    <a:gd name="T13" fmla="*/ 1 h 8"/>
                    <a:gd name="T14" fmla="*/ 0 w 8"/>
                    <a:gd name="T15" fmla="*/ 1 h 8"/>
                    <a:gd name="T16" fmla="*/ 1 w 8"/>
                    <a:gd name="T17" fmla="*/ 1 h 8"/>
                    <a:gd name="T18" fmla="*/ 1 w 8"/>
                    <a:gd name="T19" fmla="*/ 1 h 8"/>
                    <a:gd name="T20" fmla="*/ 1 w 8"/>
                    <a:gd name="T21" fmla="*/ 1 h 8"/>
                    <a:gd name="T22" fmla="*/ 1 w 8"/>
                    <a:gd name="T23" fmla="*/ 1 h 8"/>
                    <a:gd name="T24" fmla="*/ 1 w 8"/>
                    <a:gd name="T25" fmla="*/ 1 h 8"/>
                    <a:gd name="T26" fmla="*/ 1 w 8"/>
                    <a:gd name="T27" fmla="*/ 1 h 8"/>
                    <a:gd name="T28" fmla="*/ 1 w 8"/>
                    <a:gd name="T29" fmla="*/ 1 h 8"/>
                    <a:gd name="T30" fmla="*/ 1 w 8"/>
                    <a:gd name="T31" fmla="*/ 1 h 8"/>
                    <a:gd name="T32" fmla="*/ 1 w 8"/>
                    <a:gd name="T33" fmla="*/ 1 h 8"/>
                    <a:gd name="T34" fmla="*/ 1 w 8"/>
                    <a:gd name="T35" fmla="*/ 1 h 8"/>
                    <a:gd name="T36" fmla="*/ 1 w 8"/>
                    <a:gd name="T37" fmla="*/ 1 h 8"/>
                    <a:gd name="T38" fmla="*/ 1 w 8"/>
                    <a:gd name="T39" fmla="*/ 1 h 8"/>
                    <a:gd name="T40" fmla="*/ 1 w 8"/>
                    <a:gd name="T41" fmla="*/ 1 h 8"/>
                    <a:gd name="T42" fmla="*/ 1 w 8"/>
                    <a:gd name="T43" fmla="*/ 1 h 8"/>
                    <a:gd name="T44" fmla="*/ 1 w 8"/>
                    <a:gd name="T45" fmla="*/ 1 h 8"/>
                    <a:gd name="T46" fmla="*/ 1 w 8"/>
                    <a:gd name="T47" fmla="*/ 0 h 8"/>
                    <a:gd name="T48" fmla="*/ 1 w 8"/>
                    <a:gd name="T49" fmla="*/ 1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
                    <a:gd name="T76" fmla="*/ 0 h 8"/>
                    <a:gd name="T77" fmla="*/ 8 w 8"/>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 h="8">
                      <a:moveTo>
                        <a:pt x="4" y="2"/>
                      </a:moveTo>
                      <a:lnTo>
                        <a:pt x="3" y="1"/>
                      </a:lnTo>
                      <a:lnTo>
                        <a:pt x="3" y="2"/>
                      </a:lnTo>
                      <a:lnTo>
                        <a:pt x="0" y="1"/>
                      </a:lnTo>
                      <a:lnTo>
                        <a:pt x="1" y="2"/>
                      </a:lnTo>
                      <a:lnTo>
                        <a:pt x="0" y="2"/>
                      </a:lnTo>
                      <a:lnTo>
                        <a:pt x="1" y="4"/>
                      </a:lnTo>
                      <a:lnTo>
                        <a:pt x="0" y="5"/>
                      </a:lnTo>
                      <a:lnTo>
                        <a:pt x="3" y="5"/>
                      </a:lnTo>
                      <a:lnTo>
                        <a:pt x="1" y="7"/>
                      </a:lnTo>
                      <a:lnTo>
                        <a:pt x="3" y="5"/>
                      </a:lnTo>
                      <a:lnTo>
                        <a:pt x="3" y="8"/>
                      </a:lnTo>
                      <a:lnTo>
                        <a:pt x="4" y="5"/>
                      </a:lnTo>
                      <a:lnTo>
                        <a:pt x="5" y="7"/>
                      </a:lnTo>
                      <a:lnTo>
                        <a:pt x="5" y="5"/>
                      </a:lnTo>
                      <a:lnTo>
                        <a:pt x="7" y="7"/>
                      </a:lnTo>
                      <a:lnTo>
                        <a:pt x="7" y="5"/>
                      </a:lnTo>
                      <a:lnTo>
                        <a:pt x="8" y="5"/>
                      </a:lnTo>
                      <a:lnTo>
                        <a:pt x="7" y="4"/>
                      </a:lnTo>
                      <a:lnTo>
                        <a:pt x="8" y="2"/>
                      </a:lnTo>
                      <a:lnTo>
                        <a:pt x="7" y="2"/>
                      </a:lnTo>
                      <a:lnTo>
                        <a:pt x="7" y="1"/>
                      </a:lnTo>
                      <a:lnTo>
                        <a:pt x="5" y="1"/>
                      </a:lnTo>
                      <a:lnTo>
                        <a:pt x="5" y="0"/>
                      </a:lnTo>
                      <a:lnTo>
                        <a:pt x="4" y="2"/>
                      </a:lnTo>
                      <a:close/>
                    </a:path>
                  </a:pathLst>
                </a:custGeom>
                <a:solidFill>
                  <a:srgbClr val="FFFC00"/>
                </a:solidFill>
                <a:ln w="9525">
                  <a:noFill/>
                  <a:round/>
                  <a:headEnd/>
                  <a:tailEnd/>
                </a:ln>
              </p:spPr>
              <p:txBody>
                <a:bodyPr/>
                <a:lstStyle/>
                <a:p>
                  <a:endParaRPr lang="en-US"/>
                </a:p>
              </p:txBody>
            </p:sp>
            <p:sp>
              <p:nvSpPr>
                <p:cNvPr id="2468" name="Freeform 292"/>
                <p:cNvSpPr>
                  <a:spLocks noChangeAspect="1"/>
                </p:cNvSpPr>
                <p:nvPr/>
              </p:nvSpPr>
              <p:spPr bwMode="auto">
                <a:xfrm>
                  <a:off x="3895" y="667"/>
                  <a:ext cx="2" cy="3"/>
                </a:xfrm>
                <a:custGeom>
                  <a:avLst/>
                  <a:gdLst>
                    <a:gd name="T0" fmla="*/ 0 w 6"/>
                    <a:gd name="T1" fmla="*/ 1 h 6"/>
                    <a:gd name="T2" fmla="*/ 0 w 6"/>
                    <a:gd name="T3" fmla="*/ 0 h 6"/>
                    <a:gd name="T4" fmla="*/ 0 w 6"/>
                    <a:gd name="T5" fmla="*/ 1 h 6"/>
                    <a:gd name="T6" fmla="*/ 0 w 6"/>
                    <a:gd name="T7" fmla="*/ 0 h 6"/>
                    <a:gd name="T8" fmla="*/ 0 w 6"/>
                    <a:gd name="T9" fmla="*/ 1 h 6"/>
                    <a:gd name="T10" fmla="*/ 0 w 6"/>
                    <a:gd name="T11" fmla="*/ 1 h 6"/>
                    <a:gd name="T12" fmla="*/ 0 w 6"/>
                    <a:gd name="T13" fmla="*/ 1 h 6"/>
                    <a:gd name="T14" fmla="*/ 0 w 6"/>
                    <a:gd name="T15" fmla="*/ 1 h 6"/>
                    <a:gd name="T16" fmla="*/ 0 w 6"/>
                    <a:gd name="T17" fmla="*/ 1 h 6"/>
                    <a:gd name="T18" fmla="*/ 0 w 6"/>
                    <a:gd name="T19" fmla="*/ 1 h 6"/>
                    <a:gd name="T20" fmla="*/ 0 w 6"/>
                    <a:gd name="T21" fmla="*/ 1 h 6"/>
                    <a:gd name="T22" fmla="*/ 0 w 6"/>
                    <a:gd name="T23" fmla="*/ 1 h 6"/>
                    <a:gd name="T24" fmla="*/ 0 w 6"/>
                    <a:gd name="T25" fmla="*/ 1 h 6"/>
                    <a:gd name="T26" fmla="*/ 0 w 6"/>
                    <a:gd name="T27" fmla="*/ 1 h 6"/>
                    <a:gd name="T28" fmla="*/ 0 w 6"/>
                    <a:gd name="T29" fmla="*/ 1 h 6"/>
                    <a:gd name="T30" fmla="*/ 0 w 6"/>
                    <a:gd name="T31" fmla="*/ 1 h 6"/>
                    <a:gd name="T32" fmla="*/ 0 w 6"/>
                    <a:gd name="T33" fmla="*/ 1 h 6"/>
                    <a:gd name="T34" fmla="*/ 0 w 6"/>
                    <a:gd name="T35" fmla="*/ 1 h 6"/>
                    <a:gd name="T36" fmla="*/ 0 w 6"/>
                    <a:gd name="T37" fmla="*/ 1 h 6"/>
                    <a:gd name="T38" fmla="*/ 0 w 6"/>
                    <a:gd name="T39" fmla="*/ 1 h 6"/>
                    <a:gd name="T40" fmla="*/ 0 w 6"/>
                    <a:gd name="T41" fmla="*/ 1 h 6"/>
                    <a:gd name="T42" fmla="*/ 0 w 6"/>
                    <a:gd name="T43" fmla="*/ 1 h 6"/>
                    <a:gd name="T44" fmla="*/ 0 w 6"/>
                    <a:gd name="T45" fmla="*/ 1 h 6"/>
                    <a:gd name="T46" fmla="*/ 0 w 6"/>
                    <a:gd name="T47" fmla="*/ 0 h 6"/>
                    <a:gd name="T48" fmla="*/ 0 w 6"/>
                    <a:gd name="T49" fmla="*/ 1 h 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
                    <a:gd name="T76" fmla="*/ 0 h 6"/>
                    <a:gd name="T77" fmla="*/ 6 w 6"/>
                    <a:gd name="T78" fmla="*/ 6 h 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 h="6">
                      <a:moveTo>
                        <a:pt x="3" y="1"/>
                      </a:moveTo>
                      <a:lnTo>
                        <a:pt x="3" y="0"/>
                      </a:lnTo>
                      <a:lnTo>
                        <a:pt x="2" y="1"/>
                      </a:lnTo>
                      <a:lnTo>
                        <a:pt x="0" y="0"/>
                      </a:lnTo>
                      <a:lnTo>
                        <a:pt x="2" y="1"/>
                      </a:lnTo>
                      <a:lnTo>
                        <a:pt x="0" y="3"/>
                      </a:lnTo>
                      <a:lnTo>
                        <a:pt x="2" y="3"/>
                      </a:lnTo>
                      <a:lnTo>
                        <a:pt x="0" y="4"/>
                      </a:lnTo>
                      <a:lnTo>
                        <a:pt x="2" y="4"/>
                      </a:lnTo>
                      <a:lnTo>
                        <a:pt x="3" y="6"/>
                      </a:lnTo>
                      <a:lnTo>
                        <a:pt x="3" y="4"/>
                      </a:lnTo>
                      <a:lnTo>
                        <a:pt x="3" y="6"/>
                      </a:lnTo>
                      <a:lnTo>
                        <a:pt x="4" y="4"/>
                      </a:lnTo>
                      <a:lnTo>
                        <a:pt x="4" y="3"/>
                      </a:lnTo>
                      <a:lnTo>
                        <a:pt x="6" y="3"/>
                      </a:lnTo>
                      <a:lnTo>
                        <a:pt x="4" y="3"/>
                      </a:lnTo>
                      <a:lnTo>
                        <a:pt x="6" y="1"/>
                      </a:lnTo>
                      <a:lnTo>
                        <a:pt x="4" y="1"/>
                      </a:lnTo>
                      <a:lnTo>
                        <a:pt x="4" y="0"/>
                      </a:lnTo>
                      <a:lnTo>
                        <a:pt x="3" y="1"/>
                      </a:lnTo>
                      <a:close/>
                    </a:path>
                  </a:pathLst>
                </a:custGeom>
                <a:solidFill>
                  <a:srgbClr val="FFFD00"/>
                </a:solidFill>
                <a:ln w="9525">
                  <a:noFill/>
                  <a:round/>
                  <a:headEnd/>
                  <a:tailEnd/>
                </a:ln>
              </p:spPr>
              <p:txBody>
                <a:bodyPr/>
                <a:lstStyle/>
                <a:p>
                  <a:endParaRPr lang="en-US"/>
                </a:p>
              </p:txBody>
            </p:sp>
            <p:sp>
              <p:nvSpPr>
                <p:cNvPr id="2469" name="Freeform 293"/>
                <p:cNvSpPr>
                  <a:spLocks noChangeAspect="1"/>
                </p:cNvSpPr>
                <p:nvPr/>
              </p:nvSpPr>
              <p:spPr bwMode="auto">
                <a:xfrm>
                  <a:off x="3895" y="668"/>
                  <a:ext cx="2" cy="1"/>
                </a:xfrm>
                <a:custGeom>
                  <a:avLst/>
                  <a:gdLst>
                    <a:gd name="T0" fmla="*/ 1 w 2"/>
                    <a:gd name="T1" fmla="*/ 0 h 3"/>
                    <a:gd name="T2" fmla="*/ 1 w 2"/>
                    <a:gd name="T3" fmla="*/ 0 h 3"/>
                    <a:gd name="T4" fmla="*/ 1 w 2"/>
                    <a:gd name="T5" fmla="*/ 0 h 3"/>
                    <a:gd name="T6" fmla="*/ 0 w 2"/>
                    <a:gd name="T7" fmla="*/ 0 h 3"/>
                    <a:gd name="T8" fmla="*/ 0 w 2"/>
                    <a:gd name="T9" fmla="*/ 0 h 3"/>
                    <a:gd name="T10" fmla="*/ 0 w 2"/>
                    <a:gd name="T11" fmla="*/ 0 h 3"/>
                    <a:gd name="T12" fmla="*/ 0 w 2"/>
                    <a:gd name="T13" fmla="*/ 0 h 3"/>
                    <a:gd name="T14" fmla="*/ 0 w 2"/>
                    <a:gd name="T15" fmla="*/ 0 h 3"/>
                    <a:gd name="T16" fmla="*/ 1 w 2"/>
                    <a:gd name="T17" fmla="*/ 0 h 3"/>
                    <a:gd name="T18" fmla="*/ 0 w 2"/>
                    <a:gd name="T19" fmla="*/ 0 h 3"/>
                    <a:gd name="T20" fmla="*/ 1 w 2"/>
                    <a:gd name="T21" fmla="*/ 0 h 3"/>
                    <a:gd name="T22" fmla="*/ 1 w 2"/>
                    <a:gd name="T23" fmla="*/ 0 h 3"/>
                    <a:gd name="T24" fmla="*/ 1 w 2"/>
                    <a:gd name="T25" fmla="*/ 0 h 3"/>
                    <a:gd name="T26" fmla="*/ 1 w 2"/>
                    <a:gd name="T27" fmla="*/ 0 h 3"/>
                    <a:gd name="T28" fmla="*/ 1 w 2"/>
                    <a:gd name="T29" fmla="*/ 0 h 3"/>
                    <a:gd name="T30" fmla="*/ 2 w 2"/>
                    <a:gd name="T31" fmla="*/ 0 h 3"/>
                    <a:gd name="T32" fmla="*/ 2 w 2"/>
                    <a:gd name="T33" fmla="*/ 0 h 3"/>
                    <a:gd name="T34" fmla="*/ 2 w 2"/>
                    <a:gd name="T35" fmla="*/ 0 h 3"/>
                    <a:gd name="T36" fmla="*/ 2 w 2"/>
                    <a:gd name="T37" fmla="*/ 0 h 3"/>
                    <a:gd name="T38" fmla="*/ 2 w 2"/>
                    <a:gd name="T39" fmla="*/ 0 h 3"/>
                    <a:gd name="T40" fmla="*/ 2 w 2"/>
                    <a:gd name="T41" fmla="*/ 0 h 3"/>
                    <a:gd name="T42" fmla="*/ 2 w 2"/>
                    <a:gd name="T43" fmla="*/ 0 h 3"/>
                    <a:gd name="T44" fmla="*/ 1 w 2"/>
                    <a:gd name="T45" fmla="*/ 0 h 3"/>
                    <a:gd name="T46" fmla="*/ 1 w 2"/>
                    <a:gd name="T47" fmla="*/ 0 h 3"/>
                    <a:gd name="T48" fmla="*/ 1 w 2"/>
                    <a:gd name="T49" fmla="*/ 0 h 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
                    <a:gd name="T76" fmla="*/ 0 h 3"/>
                    <a:gd name="T77" fmla="*/ 2 w 2"/>
                    <a:gd name="T78" fmla="*/ 3 h 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 h="3">
                      <a:moveTo>
                        <a:pt x="1" y="2"/>
                      </a:moveTo>
                      <a:lnTo>
                        <a:pt x="1" y="0"/>
                      </a:lnTo>
                      <a:lnTo>
                        <a:pt x="1" y="2"/>
                      </a:lnTo>
                      <a:lnTo>
                        <a:pt x="0" y="0"/>
                      </a:lnTo>
                      <a:lnTo>
                        <a:pt x="0" y="2"/>
                      </a:lnTo>
                      <a:lnTo>
                        <a:pt x="1" y="2"/>
                      </a:lnTo>
                      <a:lnTo>
                        <a:pt x="0" y="3"/>
                      </a:lnTo>
                      <a:lnTo>
                        <a:pt x="1" y="2"/>
                      </a:lnTo>
                      <a:lnTo>
                        <a:pt x="1" y="3"/>
                      </a:lnTo>
                      <a:lnTo>
                        <a:pt x="1" y="2"/>
                      </a:lnTo>
                      <a:lnTo>
                        <a:pt x="1" y="3"/>
                      </a:lnTo>
                      <a:lnTo>
                        <a:pt x="1" y="2"/>
                      </a:lnTo>
                      <a:lnTo>
                        <a:pt x="2" y="3"/>
                      </a:lnTo>
                      <a:lnTo>
                        <a:pt x="2" y="2"/>
                      </a:lnTo>
                      <a:lnTo>
                        <a:pt x="2" y="0"/>
                      </a:lnTo>
                      <a:lnTo>
                        <a:pt x="1" y="0"/>
                      </a:lnTo>
                      <a:lnTo>
                        <a:pt x="1" y="2"/>
                      </a:lnTo>
                      <a:close/>
                    </a:path>
                  </a:pathLst>
                </a:custGeom>
                <a:solidFill>
                  <a:srgbClr val="FFFE00"/>
                </a:solidFill>
                <a:ln w="9525">
                  <a:noFill/>
                  <a:round/>
                  <a:headEnd/>
                  <a:tailEnd/>
                </a:ln>
              </p:spPr>
              <p:txBody>
                <a:bodyPr/>
                <a:lstStyle/>
                <a:p>
                  <a:endParaRPr lang="en-US"/>
                </a:p>
              </p:txBody>
            </p:sp>
          </p:grpSp>
          <p:sp>
            <p:nvSpPr>
              <p:cNvPr id="2416" name="Freeform 294"/>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noFill/>
              <a:ln w="3175">
                <a:solidFill>
                  <a:srgbClr val="000000"/>
                </a:solidFill>
                <a:prstDash val="solid"/>
                <a:round/>
                <a:headEnd/>
                <a:tailEnd/>
              </a:ln>
            </p:spPr>
            <p:txBody>
              <a:bodyPr/>
              <a:lstStyle/>
              <a:p>
                <a:endParaRPr lang="en-US"/>
              </a:p>
            </p:txBody>
          </p:sp>
        </p:grpSp>
      </p:grpSp>
      <p:sp>
        <p:nvSpPr>
          <p:cNvPr id="2065" name="Text Box 297"/>
          <p:cNvSpPr txBox="1">
            <a:spLocks noChangeArrowheads="1"/>
          </p:cNvSpPr>
          <p:nvPr/>
        </p:nvSpPr>
        <p:spPr bwMode="auto">
          <a:xfrm>
            <a:off x="1211263" y="1377950"/>
            <a:ext cx="1055687" cy="396875"/>
          </a:xfrm>
          <a:prstGeom prst="rect">
            <a:avLst/>
          </a:prstGeom>
          <a:noFill/>
          <a:ln w="9525">
            <a:noFill/>
            <a:miter lim="800000"/>
            <a:headEnd/>
            <a:tailEnd/>
          </a:ln>
        </p:spPr>
        <p:txBody>
          <a:bodyPr>
            <a:spAutoFit/>
          </a:bodyPr>
          <a:lstStyle/>
          <a:p>
            <a:pPr eaLnBrk="0" hangingPunct="0"/>
            <a:r>
              <a:rPr lang="en-US" sz="1000" b="1">
                <a:solidFill>
                  <a:schemeClr val="tx1"/>
                </a:solidFill>
              </a:rPr>
              <a:t>JFACC</a:t>
            </a:r>
          </a:p>
          <a:p>
            <a:pPr eaLnBrk="0" hangingPunct="0"/>
            <a:r>
              <a:rPr lang="en-US" sz="1000" b="1">
                <a:solidFill>
                  <a:schemeClr val="tx1"/>
                </a:solidFill>
              </a:rPr>
              <a:t>JAOC/TACC </a:t>
            </a:r>
          </a:p>
        </p:txBody>
      </p:sp>
      <p:pic>
        <p:nvPicPr>
          <p:cNvPr id="2066" name="Picture 298" descr="to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362075" y="3003550"/>
            <a:ext cx="868363" cy="601663"/>
          </a:xfrm>
          <a:prstGeom prst="rect">
            <a:avLst/>
          </a:prstGeom>
          <a:noFill/>
          <a:ln w="9525">
            <a:noFill/>
            <a:miter lim="800000"/>
            <a:headEnd/>
            <a:tailEnd/>
          </a:ln>
        </p:spPr>
      </p:pic>
      <p:sp>
        <p:nvSpPr>
          <p:cNvPr id="49451" name="Text Box 299"/>
          <p:cNvSpPr txBox="1">
            <a:spLocks noChangeArrowheads="1"/>
          </p:cNvSpPr>
          <p:nvPr/>
        </p:nvSpPr>
        <p:spPr bwMode="auto">
          <a:xfrm>
            <a:off x="2371725" y="1655763"/>
            <a:ext cx="1552575" cy="407987"/>
          </a:xfrm>
          <a:prstGeom prst="rect">
            <a:avLst/>
          </a:prstGeom>
          <a:noFill/>
          <a:ln w="9525">
            <a:noFill/>
            <a:miter lim="800000"/>
            <a:headEnd/>
            <a:tailEnd/>
          </a:ln>
          <a:effectLst/>
        </p:spPr>
        <p:txBody>
          <a:bodyPr>
            <a:spAutoFit/>
          </a:bodyPr>
          <a:lstStyle/>
          <a:p>
            <a:pPr algn="ctr" eaLnBrk="0" hangingPunct="0">
              <a:defRPr/>
            </a:pPr>
            <a:r>
              <a:rPr lang="en-US" sz="1050" b="1" dirty="0">
                <a:solidFill>
                  <a:schemeClr val="tx1"/>
                </a:solidFill>
                <a:cs typeface="+mn-cs"/>
              </a:rPr>
              <a:t>ASCA</a:t>
            </a:r>
            <a:r>
              <a:rPr lang="en-US" sz="1000" b="1" dirty="0">
                <a:solidFill>
                  <a:schemeClr val="tx1"/>
                </a:solidFill>
                <a:cs typeface="+mn-cs"/>
              </a:rPr>
              <a:t> </a:t>
            </a:r>
            <a:r>
              <a:rPr lang="en-US" sz="1000" dirty="0">
                <a:solidFill>
                  <a:schemeClr val="tx1"/>
                </a:solidFill>
                <a:cs typeface="+mn-cs"/>
              </a:rPr>
              <a:t>ASOC/DASC/JACE</a:t>
            </a:r>
          </a:p>
        </p:txBody>
      </p:sp>
      <p:pic>
        <p:nvPicPr>
          <p:cNvPr id="2068" name="Picture 300" descr="to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33663" y="1990725"/>
            <a:ext cx="766762" cy="531813"/>
          </a:xfrm>
          <a:prstGeom prst="rect">
            <a:avLst/>
          </a:prstGeom>
          <a:noFill/>
          <a:ln w="9525">
            <a:noFill/>
            <a:miter lim="800000"/>
            <a:headEnd/>
            <a:tailEnd/>
          </a:ln>
        </p:spPr>
      </p:pic>
      <p:grpSp>
        <p:nvGrpSpPr>
          <p:cNvPr id="17" name="Group 303"/>
          <p:cNvGrpSpPr>
            <a:grpSpLocks/>
          </p:cNvGrpSpPr>
          <p:nvPr/>
        </p:nvGrpSpPr>
        <p:grpSpPr bwMode="auto">
          <a:xfrm>
            <a:off x="8583613" y="5322888"/>
            <a:ext cx="214312" cy="133350"/>
            <a:chOff x="2264" y="1200"/>
            <a:chExt cx="265" cy="145"/>
          </a:xfrm>
        </p:grpSpPr>
        <p:pic>
          <p:nvPicPr>
            <p:cNvPr id="2356" name="Picture 304"/>
            <p:cNvPicPr preferRelativeResize="0">
              <a:picLocks noChangeAspect="1" noChangeArrowheads="1"/>
            </p:cNvPicPr>
            <p:nvPr/>
          </p:nvPicPr>
          <p:blipFill>
            <a:blip r:embed="rId4" cstate="print"/>
            <a:srcRect/>
            <a:stretch>
              <a:fillRect/>
            </a:stretch>
          </p:blipFill>
          <p:spPr bwMode="auto">
            <a:xfrm>
              <a:off x="2264" y="1200"/>
              <a:ext cx="265" cy="145"/>
            </a:xfrm>
            <a:prstGeom prst="rect">
              <a:avLst/>
            </a:prstGeom>
            <a:noFill/>
            <a:ln w="12700">
              <a:noFill/>
              <a:miter lim="800000"/>
              <a:headEnd type="none" w="sm" len="sm"/>
              <a:tailEnd type="none" w="sm" len="sm"/>
            </a:ln>
          </p:spPr>
        </p:pic>
        <p:grpSp>
          <p:nvGrpSpPr>
            <p:cNvPr id="18" name="Group 305"/>
            <p:cNvGrpSpPr>
              <a:grpSpLocks noChangeAspect="1"/>
            </p:cNvGrpSpPr>
            <p:nvPr/>
          </p:nvGrpSpPr>
          <p:grpSpPr bwMode="auto">
            <a:xfrm>
              <a:off x="2312" y="1200"/>
              <a:ext cx="138" cy="99"/>
              <a:chOff x="3863" y="631"/>
              <a:chExt cx="66" cy="74"/>
            </a:xfrm>
          </p:grpSpPr>
          <p:grpSp>
            <p:nvGrpSpPr>
              <p:cNvPr id="19" name="Group 306"/>
              <p:cNvGrpSpPr>
                <a:grpSpLocks noChangeAspect="1"/>
              </p:cNvGrpSpPr>
              <p:nvPr/>
            </p:nvGrpSpPr>
            <p:grpSpPr bwMode="auto">
              <a:xfrm>
                <a:off x="3863" y="631"/>
                <a:ext cx="66" cy="74"/>
                <a:chOff x="3863" y="631"/>
                <a:chExt cx="66" cy="74"/>
              </a:xfrm>
            </p:grpSpPr>
            <p:sp>
              <p:nvSpPr>
                <p:cNvPr id="2360" name="Freeform 307"/>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solidFill>
                  <a:srgbClr val="FF0A00"/>
                </a:solidFill>
                <a:ln w="9525">
                  <a:noFill/>
                  <a:round/>
                  <a:headEnd/>
                  <a:tailEnd/>
                </a:ln>
              </p:spPr>
              <p:txBody>
                <a:bodyPr/>
                <a:lstStyle/>
                <a:p>
                  <a:endParaRPr lang="en-US"/>
                </a:p>
              </p:txBody>
            </p:sp>
            <p:sp>
              <p:nvSpPr>
                <p:cNvPr id="2361" name="Freeform 308"/>
                <p:cNvSpPr>
                  <a:spLocks noChangeAspect="1"/>
                </p:cNvSpPr>
                <p:nvPr/>
              </p:nvSpPr>
              <p:spPr bwMode="auto">
                <a:xfrm>
                  <a:off x="3863" y="632"/>
                  <a:ext cx="65" cy="72"/>
                </a:xfrm>
                <a:custGeom>
                  <a:avLst/>
                  <a:gdLst>
                    <a:gd name="T0" fmla="*/ 4 w 130"/>
                    <a:gd name="T1" fmla="*/ 3 h 142"/>
                    <a:gd name="T2" fmla="*/ 3 w 130"/>
                    <a:gd name="T3" fmla="*/ 1 h 142"/>
                    <a:gd name="T4" fmla="*/ 2 w 130"/>
                    <a:gd name="T5" fmla="*/ 3 h 142"/>
                    <a:gd name="T6" fmla="*/ 1 w 130"/>
                    <a:gd name="T7" fmla="*/ 1 h 142"/>
                    <a:gd name="T8" fmla="*/ 1 w 130"/>
                    <a:gd name="T9" fmla="*/ 4 h 142"/>
                    <a:gd name="T10" fmla="*/ 0 w 130"/>
                    <a:gd name="T11" fmla="*/ 4 h 142"/>
                    <a:gd name="T12" fmla="*/ 1 w 130"/>
                    <a:gd name="T13" fmla="*/ 5 h 142"/>
                    <a:gd name="T14" fmla="*/ 1 w 130"/>
                    <a:gd name="T15" fmla="*/ 6 h 142"/>
                    <a:gd name="T16" fmla="*/ 2 w 130"/>
                    <a:gd name="T17" fmla="*/ 6 h 142"/>
                    <a:gd name="T18" fmla="*/ 1 w 130"/>
                    <a:gd name="T19" fmla="*/ 8 h 142"/>
                    <a:gd name="T20" fmla="*/ 2 w 130"/>
                    <a:gd name="T21" fmla="*/ 7 h 142"/>
                    <a:gd name="T22" fmla="*/ 3 w 130"/>
                    <a:gd name="T23" fmla="*/ 10 h 142"/>
                    <a:gd name="T24" fmla="*/ 4 w 130"/>
                    <a:gd name="T25" fmla="*/ 7 h 142"/>
                    <a:gd name="T26" fmla="*/ 5 w 130"/>
                    <a:gd name="T27" fmla="*/ 9 h 142"/>
                    <a:gd name="T28" fmla="*/ 5 w 130"/>
                    <a:gd name="T29" fmla="*/ 6 h 142"/>
                    <a:gd name="T30" fmla="*/ 6 w 130"/>
                    <a:gd name="T31" fmla="*/ 8 h 142"/>
                    <a:gd name="T32" fmla="*/ 6 w 130"/>
                    <a:gd name="T33" fmla="*/ 6 h 142"/>
                    <a:gd name="T34" fmla="*/ 8 w 130"/>
                    <a:gd name="T35" fmla="*/ 6 h 142"/>
                    <a:gd name="T36" fmla="*/ 6 w 130"/>
                    <a:gd name="T37" fmla="*/ 5 h 142"/>
                    <a:gd name="T38" fmla="*/ 7 w 130"/>
                    <a:gd name="T39" fmla="*/ 4 h 142"/>
                    <a:gd name="T40" fmla="*/ 6 w 130"/>
                    <a:gd name="T41" fmla="*/ 3 h 142"/>
                    <a:gd name="T42" fmla="*/ 6 w 130"/>
                    <a:gd name="T43" fmla="*/ 2 h 142"/>
                    <a:gd name="T44" fmla="*/ 5 w 130"/>
                    <a:gd name="T45" fmla="*/ 3 h 142"/>
                    <a:gd name="T46" fmla="*/ 5 w 130"/>
                    <a:gd name="T47" fmla="*/ 0 h 142"/>
                    <a:gd name="T48" fmla="*/ 4 w 130"/>
                    <a:gd name="T49" fmla="*/ 3 h 1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0"/>
                    <a:gd name="T76" fmla="*/ 0 h 142"/>
                    <a:gd name="T77" fmla="*/ 130 w 130"/>
                    <a:gd name="T78" fmla="*/ 142 h 1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0" h="142">
                      <a:moveTo>
                        <a:pt x="65" y="39"/>
                      </a:moveTo>
                      <a:lnTo>
                        <a:pt x="50" y="15"/>
                      </a:lnTo>
                      <a:lnTo>
                        <a:pt x="43" y="41"/>
                      </a:lnTo>
                      <a:lnTo>
                        <a:pt x="3" y="15"/>
                      </a:lnTo>
                      <a:lnTo>
                        <a:pt x="29" y="51"/>
                      </a:lnTo>
                      <a:lnTo>
                        <a:pt x="0" y="57"/>
                      </a:lnTo>
                      <a:lnTo>
                        <a:pt x="23" y="77"/>
                      </a:lnTo>
                      <a:lnTo>
                        <a:pt x="1" y="95"/>
                      </a:lnTo>
                      <a:lnTo>
                        <a:pt x="33" y="91"/>
                      </a:lnTo>
                      <a:lnTo>
                        <a:pt x="29" y="116"/>
                      </a:lnTo>
                      <a:lnTo>
                        <a:pt x="46" y="102"/>
                      </a:lnTo>
                      <a:lnTo>
                        <a:pt x="51" y="142"/>
                      </a:lnTo>
                      <a:lnTo>
                        <a:pt x="64" y="98"/>
                      </a:lnTo>
                      <a:lnTo>
                        <a:pt x="80" y="130"/>
                      </a:lnTo>
                      <a:lnTo>
                        <a:pt x="84" y="95"/>
                      </a:lnTo>
                      <a:lnTo>
                        <a:pt x="109" y="120"/>
                      </a:lnTo>
                      <a:lnTo>
                        <a:pt x="101" y="86"/>
                      </a:lnTo>
                      <a:lnTo>
                        <a:pt x="130" y="88"/>
                      </a:lnTo>
                      <a:lnTo>
                        <a:pt x="105" y="69"/>
                      </a:lnTo>
                      <a:lnTo>
                        <a:pt x="127" y="54"/>
                      </a:lnTo>
                      <a:lnTo>
                        <a:pt x="100" y="48"/>
                      </a:lnTo>
                      <a:lnTo>
                        <a:pt x="111" y="29"/>
                      </a:lnTo>
                      <a:lnTo>
                        <a:pt x="86" y="34"/>
                      </a:lnTo>
                      <a:lnTo>
                        <a:pt x="88" y="0"/>
                      </a:lnTo>
                      <a:lnTo>
                        <a:pt x="65" y="39"/>
                      </a:lnTo>
                      <a:close/>
                    </a:path>
                  </a:pathLst>
                </a:custGeom>
                <a:solidFill>
                  <a:srgbClr val="FF1500"/>
                </a:solidFill>
                <a:ln w="9525">
                  <a:noFill/>
                  <a:round/>
                  <a:headEnd/>
                  <a:tailEnd/>
                </a:ln>
              </p:spPr>
              <p:txBody>
                <a:bodyPr/>
                <a:lstStyle/>
                <a:p>
                  <a:endParaRPr lang="en-US"/>
                </a:p>
              </p:txBody>
            </p:sp>
            <p:sp>
              <p:nvSpPr>
                <p:cNvPr id="2362" name="Freeform 309"/>
                <p:cNvSpPr>
                  <a:spLocks noChangeAspect="1"/>
                </p:cNvSpPr>
                <p:nvPr/>
              </p:nvSpPr>
              <p:spPr bwMode="auto">
                <a:xfrm>
                  <a:off x="3864" y="633"/>
                  <a:ext cx="64" cy="70"/>
                </a:xfrm>
                <a:custGeom>
                  <a:avLst/>
                  <a:gdLst>
                    <a:gd name="T0" fmla="*/ 4 w 128"/>
                    <a:gd name="T1" fmla="*/ 2 h 140"/>
                    <a:gd name="T2" fmla="*/ 3 w 128"/>
                    <a:gd name="T3" fmla="*/ 1 h 140"/>
                    <a:gd name="T4" fmla="*/ 2 w 128"/>
                    <a:gd name="T5" fmla="*/ 2 h 140"/>
                    <a:gd name="T6" fmla="*/ 1 w 128"/>
                    <a:gd name="T7" fmla="*/ 1 h 140"/>
                    <a:gd name="T8" fmla="*/ 1 w 128"/>
                    <a:gd name="T9" fmla="*/ 3 h 140"/>
                    <a:gd name="T10" fmla="*/ 0 w 128"/>
                    <a:gd name="T11" fmla="*/ 3 h 140"/>
                    <a:gd name="T12" fmla="*/ 1 w 128"/>
                    <a:gd name="T13" fmla="*/ 4 h 140"/>
                    <a:gd name="T14" fmla="*/ 1 w 128"/>
                    <a:gd name="T15" fmla="*/ 5 h 140"/>
                    <a:gd name="T16" fmla="*/ 2 w 128"/>
                    <a:gd name="T17" fmla="*/ 5 h 140"/>
                    <a:gd name="T18" fmla="*/ 1 w 128"/>
                    <a:gd name="T19" fmla="*/ 7 h 140"/>
                    <a:gd name="T20" fmla="*/ 2 w 128"/>
                    <a:gd name="T21" fmla="*/ 6 h 140"/>
                    <a:gd name="T22" fmla="*/ 3 w 128"/>
                    <a:gd name="T23" fmla="*/ 9 h 140"/>
                    <a:gd name="T24" fmla="*/ 3 w 128"/>
                    <a:gd name="T25" fmla="*/ 6 h 140"/>
                    <a:gd name="T26" fmla="*/ 4 w 128"/>
                    <a:gd name="T27" fmla="*/ 9 h 140"/>
                    <a:gd name="T28" fmla="*/ 5 w 128"/>
                    <a:gd name="T29" fmla="*/ 5 h 140"/>
                    <a:gd name="T30" fmla="*/ 6 w 128"/>
                    <a:gd name="T31" fmla="*/ 7 h 140"/>
                    <a:gd name="T32" fmla="*/ 6 w 128"/>
                    <a:gd name="T33" fmla="*/ 5 h 140"/>
                    <a:gd name="T34" fmla="*/ 8 w 128"/>
                    <a:gd name="T35" fmla="*/ 5 h 140"/>
                    <a:gd name="T36" fmla="*/ 6 w 128"/>
                    <a:gd name="T37" fmla="*/ 4 h 140"/>
                    <a:gd name="T38" fmla="*/ 7 w 128"/>
                    <a:gd name="T39" fmla="*/ 3 h 140"/>
                    <a:gd name="T40" fmla="*/ 6 w 128"/>
                    <a:gd name="T41" fmla="*/ 2 h 140"/>
                    <a:gd name="T42" fmla="*/ 6 w 128"/>
                    <a:gd name="T43" fmla="*/ 1 h 140"/>
                    <a:gd name="T44" fmla="*/ 5 w 128"/>
                    <a:gd name="T45" fmla="*/ 2 h 140"/>
                    <a:gd name="T46" fmla="*/ 5 w 128"/>
                    <a:gd name="T47" fmla="*/ 0 h 140"/>
                    <a:gd name="T48" fmla="*/ 4 w 128"/>
                    <a:gd name="T49" fmla="*/ 2 h 1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40"/>
                    <a:gd name="T77" fmla="*/ 128 w 128"/>
                    <a:gd name="T78" fmla="*/ 140 h 1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40">
                      <a:moveTo>
                        <a:pt x="64" y="38"/>
                      </a:moveTo>
                      <a:lnTo>
                        <a:pt x="49" y="14"/>
                      </a:lnTo>
                      <a:lnTo>
                        <a:pt x="43" y="40"/>
                      </a:lnTo>
                      <a:lnTo>
                        <a:pt x="3" y="14"/>
                      </a:lnTo>
                      <a:lnTo>
                        <a:pt x="28" y="50"/>
                      </a:lnTo>
                      <a:lnTo>
                        <a:pt x="0" y="57"/>
                      </a:lnTo>
                      <a:lnTo>
                        <a:pt x="22" y="76"/>
                      </a:lnTo>
                      <a:lnTo>
                        <a:pt x="2" y="94"/>
                      </a:lnTo>
                      <a:lnTo>
                        <a:pt x="34" y="90"/>
                      </a:lnTo>
                      <a:lnTo>
                        <a:pt x="28" y="114"/>
                      </a:lnTo>
                      <a:lnTo>
                        <a:pt x="46" y="101"/>
                      </a:lnTo>
                      <a:lnTo>
                        <a:pt x="50" y="140"/>
                      </a:lnTo>
                      <a:lnTo>
                        <a:pt x="63" y="97"/>
                      </a:lnTo>
                      <a:lnTo>
                        <a:pt x="79" y="129"/>
                      </a:lnTo>
                      <a:lnTo>
                        <a:pt x="82" y="94"/>
                      </a:lnTo>
                      <a:lnTo>
                        <a:pt x="108" y="118"/>
                      </a:lnTo>
                      <a:lnTo>
                        <a:pt x="100" y="83"/>
                      </a:lnTo>
                      <a:lnTo>
                        <a:pt x="128" y="86"/>
                      </a:lnTo>
                      <a:lnTo>
                        <a:pt x="104" y="68"/>
                      </a:lnTo>
                      <a:lnTo>
                        <a:pt x="125" y="53"/>
                      </a:lnTo>
                      <a:lnTo>
                        <a:pt x="99" y="47"/>
                      </a:lnTo>
                      <a:lnTo>
                        <a:pt x="110" y="29"/>
                      </a:lnTo>
                      <a:lnTo>
                        <a:pt x="83" y="35"/>
                      </a:lnTo>
                      <a:lnTo>
                        <a:pt x="86" y="0"/>
                      </a:lnTo>
                      <a:lnTo>
                        <a:pt x="64" y="38"/>
                      </a:lnTo>
                      <a:close/>
                    </a:path>
                  </a:pathLst>
                </a:custGeom>
                <a:solidFill>
                  <a:srgbClr val="FF1B00"/>
                </a:solidFill>
                <a:ln w="9525">
                  <a:noFill/>
                  <a:round/>
                  <a:headEnd/>
                  <a:tailEnd/>
                </a:ln>
              </p:spPr>
              <p:txBody>
                <a:bodyPr/>
                <a:lstStyle/>
                <a:p>
                  <a:endParaRPr lang="en-US"/>
                </a:p>
              </p:txBody>
            </p:sp>
            <p:sp>
              <p:nvSpPr>
                <p:cNvPr id="2363" name="Freeform 310"/>
                <p:cNvSpPr>
                  <a:spLocks noChangeAspect="1"/>
                </p:cNvSpPr>
                <p:nvPr/>
              </p:nvSpPr>
              <p:spPr bwMode="auto">
                <a:xfrm>
                  <a:off x="3865" y="634"/>
                  <a:ext cx="62" cy="68"/>
                </a:xfrm>
                <a:custGeom>
                  <a:avLst/>
                  <a:gdLst>
                    <a:gd name="T0" fmla="*/ 4 w 124"/>
                    <a:gd name="T1" fmla="*/ 2 h 137"/>
                    <a:gd name="T2" fmla="*/ 3 w 124"/>
                    <a:gd name="T3" fmla="*/ 0 h 137"/>
                    <a:gd name="T4" fmla="*/ 3 w 124"/>
                    <a:gd name="T5" fmla="*/ 2 h 137"/>
                    <a:gd name="T6" fmla="*/ 1 w 124"/>
                    <a:gd name="T7" fmla="*/ 0 h 137"/>
                    <a:gd name="T8" fmla="*/ 2 w 124"/>
                    <a:gd name="T9" fmla="*/ 3 h 137"/>
                    <a:gd name="T10" fmla="*/ 0 w 124"/>
                    <a:gd name="T11" fmla="*/ 3 h 137"/>
                    <a:gd name="T12" fmla="*/ 2 w 124"/>
                    <a:gd name="T13" fmla="*/ 4 h 137"/>
                    <a:gd name="T14" fmla="*/ 1 w 124"/>
                    <a:gd name="T15" fmla="*/ 5 h 137"/>
                    <a:gd name="T16" fmla="*/ 2 w 124"/>
                    <a:gd name="T17" fmla="*/ 5 h 137"/>
                    <a:gd name="T18" fmla="*/ 2 w 124"/>
                    <a:gd name="T19" fmla="*/ 7 h 137"/>
                    <a:gd name="T20" fmla="*/ 3 w 124"/>
                    <a:gd name="T21" fmla="*/ 6 h 137"/>
                    <a:gd name="T22" fmla="*/ 4 w 124"/>
                    <a:gd name="T23" fmla="*/ 8 h 137"/>
                    <a:gd name="T24" fmla="*/ 4 w 124"/>
                    <a:gd name="T25" fmla="*/ 5 h 137"/>
                    <a:gd name="T26" fmla="*/ 5 w 124"/>
                    <a:gd name="T27" fmla="*/ 7 h 137"/>
                    <a:gd name="T28" fmla="*/ 5 w 124"/>
                    <a:gd name="T29" fmla="*/ 5 h 137"/>
                    <a:gd name="T30" fmla="*/ 7 w 124"/>
                    <a:gd name="T31" fmla="*/ 7 h 137"/>
                    <a:gd name="T32" fmla="*/ 7 w 124"/>
                    <a:gd name="T33" fmla="*/ 5 h 137"/>
                    <a:gd name="T34" fmla="*/ 8 w 124"/>
                    <a:gd name="T35" fmla="*/ 5 h 137"/>
                    <a:gd name="T36" fmla="*/ 7 w 124"/>
                    <a:gd name="T37" fmla="*/ 4 h 137"/>
                    <a:gd name="T38" fmla="*/ 8 w 124"/>
                    <a:gd name="T39" fmla="*/ 3 h 137"/>
                    <a:gd name="T40" fmla="*/ 6 w 124"/>
                    <a:gd name="T41" fmla="*/ 2 h 137"/>
                    <a:gd name="T42" fmla="*/ 7 w 124"/>
                    <a:gd name="T43" fmla="*/ 1 h 137"/>
                    <a:gd name="T44" fmla="*/ 6 w 124"/>
                    <a:gd name="T45" fmla="*/ 2 h 137"/>
                    <a:gd name="T46" fmla="*/ 6 w 124"/>
                    <a:gd name="T47" fmla="*/ 0 h 137"/>
                    <a:gd name="T48" fmla="*/ 4 w 124"/>
                    <a:gd name="T49" fmla="*/ 2 h 1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4"/>
                    <a:gd name="T76" fmla="*/ 0 h 137"/>
                    <a:gd name="T77" fmla="*/ 124 w 124"/>
                    <a:gd name="T78" fmla="*/ 137 h 1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4" h="137">
                      <a:moveTo>
                        <a:pt x="62" y="37"/>
                      </a:moveTo>
                      <a:lnTo>
                        <a:pt x="48" y="13"/>
                      </a:lnTo>
                      <a:lnTo>
                        <a:pt x="41" y="40"/>
                      </a:lnTo>
                      <a:lnTo>
                        <a:pt x="3" y="13"/>
                      </a:lnTo>
                      <a:lnTo>
                        <a:pt x="27" y="48"/>
                      </a:lnTo>
                      <a:lnTo>
                        <a:pt x="0" y="55"/>
                      </a:lnTo>
                      <a:lnTo>
                        <a:pt x="22" y="74"/>
                      </a:lnTo>
                      <a:lnTo>
                        <a:pt x="1" y="92"/>
                      </a:lnTo>
                      <a:lnTo>
                        <a:pt x="32" y="88"/>
                      </a:lnTo>
                      <a:lnTo>
                        <a:pt x="27" y="112"/>
                      </a:lnTo>
                      <a:lnTo>
                        <a:pt x="44" y="98"/>
                      </a:lnTo>
                      <a:lnTo>
                        <a:pt x="50" y="137"/>
                      </a:lnTo>
                      <a:lnTo>
                        <a:pt x="61" y="95"/>
                      </a:lnTo>
                      <a:lnTo>
                        <a:pt x="76" y="125"/>
                      </a:lnTo>
                      <a:lnTo>
                        <a:pt x="80" y="92"/>
                      </a:lnTo>
                      <a:lnTo>
                        <a:pt x="105" y="114"/>
                      </a:lnTo>
                      <a:lnTo>
                        <a:pt x="97" y="81"/>
                      </a:lnTo>
                      <a:lnTo>
                        <a:pt x="124" y="84"/>
                      </a:lnTo>
                      <a:lnTo>
                        <a:pt x="101" y="66"/>
                      </a:lnTo>
                      <a:lnTo>
                        <a:pt x="121" y="51"/>
                      </a:lnTo>
                      <a:lnTo>
                        <a:pt x="95" y="45"/>
                      </a:lnTo>
                      <a:lnTo>
                        <a:pt x="106" y="27"/>
                      </a:lnTo>
                      <a:lnTo>
                        <a:pt x="81" y="33"/>
                      </a:lnTo>
                      <a:lnTo>
                        <a:pt x="84" y="0"/>
                      </a:lnTo>
                      <a:lnTo>
                        <a:pt x="62" y="37"/>
                      </a:lnTo>
                      <a:close/>
                    </a:path>
                  </a:pathLst>
                </a:custGeom>
                <a:solidFill>
                  <a:srgbClr val="FF2200"/>
                </a:solidFill>
                <a:ln w="9525">
                  <a:noFill/>
                  <a:round/>
                  <a:headEnd/>
                  <a:tailEnd/>
                </a:ln>
              </p:spPr>
              <p:txBody>
                <a:bodyPr/>
                <a:lstStyle/>
                <a:p>
                  <a:endParaRPr lang="en-US"/>
                </a:p>
              </p:txBody>
            </p:sp>
            <p:sp>
              <p:nvSpPr>
                <p:cNvPr id="2364" name="Freeform 311"/>
                <p:cNvSpPr>
                  <a:spLocks noChangeAspect="1"/>
                </p:cNvSpPr>
                <p:nvPr/>
              </p:nvSpPr>
              <p:spPr bwMode="auto">
                <a:xfrm>
                  <a:off x="3866" y="634"/>
                  <a:ext cx="60" cy="68"/>
                </a:xfrm>
                <a:custGeom>
                  <a:avLst/>
                  <a:gdLst>
                    <a:gd name="T0" fmla="*/ 3 w 122"/>
                    <a:gd name="T1" fmla="*/ 3 h 134"/>
                    <a:gd name="T2" fmla="*/ 2 w 122"/>
                    <a:gd name="T3" fmla="*/ 1 h 134"/>
                    <a:gd name="T4" fmla="*/ 2 w 122"/>
                    <a:gd name="T5" fmla="*/ 3 h 134"/>
                    <a:gd name="T6" fmla="*/ 0 w 122"/>
                    <a:gd name="T7" fmla="*/ 1 h 134"/>
                    <a:gd name="T8" fmla="*/ 1 w 122"/>
                    <a:gd name="T9" fmla="*/ 3 h 134"/>
                    <a:gd name="T10" fmla="*/ 0 w 122"/>
                    <a:gd name="T11" fmla="*/ 4 h 134"/>
                    <a:gd name="T12" fmla="*/ 1 w 122"/>
                    <a:gd name="T13" fmla="*/ 5 h 134"/>
                    <a:gd name="T14" fmla="*/ 0 w 122"/>
                    <a:gd name="T15" fmla="*/ 6 h 134"/>
                    <a:gd name="T16" fmla="*/ 2 w 122"/>
                    <a:gd name="T17" fmla="*/ 6 h 134"/>
                    <a:gd name="T18" fmla="*/ 1 w 122"/>
                    <a:gd name="T19" fmla="*/ 7 h 134"/>
                    <a:gd name="T20" fmla="*/ 2 w 122"/>
                    <a:gd name="T21" fmla="*/ 7 h 134"/>
                    <a:gd name="T22" fmla="*/ 3 w 122"/>
                    <a:gd name="T23" fmla="*/ 9 h 134"/>
                    <a:gd name="T24" fmla="*/ 3 w 122"/>
                    <a:gd name="T25" fmla="*/ 6 h 134"/>
                    <a:gd name="T26" fmla="*/ 4 w 122"/>
                    <a:gd name="T27" fmla="*/ 8 h 134"/>
                    <a:gd name="T28" fmla="*/ 4 w 122"/>
                    <a:gd name="T29" fmla="*/ 6 h 134"/>
                    <a:gd name="T30" fmla="*/ 6 w 122"/>
                    <a:gd name="T31" fmla="*/ 8 h 134"/>
                    <a:gd name="T32" fmla="*/ 5 w 122"/>
                    <a:gd name="T33" fmla="*/ 6 h 134"/>
                    <a:gd name="T34" fmla="*/ 7 w 122"/>
                    <a:gd name="T35" fmla="*/ 6 h 134"/>
                    <a:gd name="T36" fmla="*/ 6 w 122"/>
                    <a:gd name="T37" fmla="*/ 5 h 134"/>
                    <a:gd name="T38" fmla="*/ 7 w 122"/>
                    <a:gd name="T39" fmla="*/ 4 h 134"/>
                    <a:gd name="T40" fmla="*/ 5 w 122"/>
                    <a:gd name="T41" fmla="*/ 3 h 134"/>
                    <a:gd name="T42" fmla="*/ 6 w 122"/>
                    <a:gd name="T43" fmla="*/ 2 h 134"/>
                    <a:gd name="T44" fmla="*/ 4 w 122"/>
                    <a:gd name="T45" fmla="*/ 3 h 134"/>
                    <a:gd name="T46" fmla="*/ 5 w 122"/>
                    <a:gd name="T47" fmla="*/ 0 h 134"/>
                    <a:gd name="T48" fmla="*/ 3 w 122"/>
                    <a:gd name="T49" fmla="*/ 3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34"/>
                    <a:gd name="T77" fmla="*/ 122 w 122"/>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34">
                      <a:moveTo>
                        <a:pt x="61" y="36"/>
                      </a:moveTo>
                      <a:lnTo>
                        <a:pt x="47" y="14"/>
                      </a:lnTo>
                      <a:lnTo>
                        <a:pt x="40" y="39"/>
                      </a:lnTo>
                      <a:lnTo>
                        <a:pt x="3" y="14"/>
                      </a:lnTo>
                      <a:lnTo>
                        <a:pt x="26" y="47"/>
                      </a:lnTo>
                      <a:lnTo>
                        <a:pt x="0" y="54"/>
                      </a:lnTo>
                      <a:lnTo>
                        <a:pt x="22" y="73"/>
                      </a:lnTo>
                      <a:lnTo>
                        <a:pt x="2" y="90"/>
                      </a:lnTo>
                      <a:lnTo>
                        <a:pt x="32" y="87"/>
                      </a:lnTo>
                      <a:lnTo>
                        <a:pt x="26" y="109"/>
                      </a:lnTo>
                      <a:lnTo>
                        <a:pt x="43" y="97"/>
                      </a:lnTo>
                      <a:lnTo>
                        <a:pt x="49" y="134"/>
                      </a:lnTo>
                      <a:lnTo>
                        <a:pt x="60" y="93"/>
                      </a:lnTo>
                      <a:lnTo>
                        <a:pt x="75" y="123"/>
                      </a:lnTo>
                      <a:lnTo>
                        <a:pt x="79" y="90"/>
                      </a:lnTo>
                      <a:lnTo>
                        <a:pt x="102" y="113"/>
                      </a:lnTo>
                      <a:lnTo>
                        <a:pt x="96" y="80"/>
                      </a:lnTo>
                      <a:lnTo>
                        <a:pt x="122" y="83"/>
                      </a:lnTo>
                      <a:lnTo>
                        <a:pt x="100" y="65"/>
                      </a:lnTo>
                      <a:lnTo>
                        <a:pt x="119" y="50"/>
                      </a:lnTo>
                      <a:lnTo>
                        <a:pt x="94" y="46"/>
                      </a:lnTo>
                      <a:lnTo>
                        <a:pt x="104" y="28"/>
                      </a:lnTo>
                      <a:lnTo>
                        <a:pt x="80" y="33"/>
                      </a:lnTo>
                      <a:lnTo>
                        <a:pt x="83" y="0"/>
                      </a:lnTo>
                      <a:lnTo>
                        <a:pt x="61" y="36"/>
                      </a:lnTo>
                      <a:close/>
                    </a:path>
                  </a:pathLst>
                </a:custGeom>
                <a:solidFill>
                  <a:srgbClr val="FF2800"/>
                </a:solidFill>
                <a:ln w="9525">
                  <a:noFill/>
                  <a:round/>
                  <a:headEnd/>
                  <a:tailEnd/>
                </a:ln>
              </p:spPr>
              <p:txBody>
                <a:bodyPr/>
                <a:lstStyle/>
                <a:p>
                  <a:endParaRPr lang="en-US"/>
                </a:p>
              </p:txBody>
            </p:sp>
            <p:sp>
              <p:nvSpPr>
                <p:cNvPr id="2365" name="Freeform 312"/>
                <p:cNvSpPr>
                  <a:spLocks noChangeAspect="1"/>
                </p:cNvSpPr>
                <p:nvPr/>
              </p:nvSpPr>
              <p:spPr bwMode="auto">
                <a:xfrm>
                  <a:off x="3866" y="635"/>
                  <a:ext cx="60" cy="66"/>
                </a:xfrm>
                <a:custGeom>
                  <a:avLst/>
                  <a:gdLst>
                    <a:gd name="T0" fmla="*/ 4 w 118"/>
                    <a:gd name="T1" fmla="*/ 2 h 132"/>
                    <a:gd name="T2" fmla="*/ 3 w 118"/>
                    <a:gd name="T3" fmla="*/ 1 h 132"/>
                    <a:gd name="T4" fmla="*/ 3 w 118"/>
                    <a:gd name="T5" fmla="*/ 2 h 132"/>
                    <a:gd name="T6" fmla="*/ 1 w 118"/>
                    <a:gd name="T7" fmla="*/ 1 h 132"/>
                    <a:gd name="T8" fmla="*/ 2 w 118"/>
                    <a:gd name="T9" fmla="*/ 2 h 132"/>
                    <a:gd name="T10" fmla="*/ 0 w 118"/>
                    <a:gd name="T11" fmla="*/ 3 h 132"/>
                    <a:gd name="T12" fmla="*/ 2 w 118"/>
                    <a:gd name="T13" fmla="*/ 4 h 132"/>
                    <a:gd name="T14" fmla="*/ 1 w 118"/>
                    <a:gd name="T15" fmla="*/ 5 h 132"/>
                    <a:gd name="T16" fmla="*/ 2 w 118"/>
                    <a:gd name="T17" fmla="*/ 5 h 132"/>
                    <a:gd name="T18" fmla="*/ 2 w 118"/>
                    <a:gd name="T19" fmla="*/ 6 h 132"/>
                    <a:gd name="T20" fmla="*/ 3 w 118"/>
                    <a:gd name="T21" fmla="*/ 5 h 132"/>
                    <a:gd name="T22" fmla="*/ 3 w 118"/>
                    <a:gd name="T23" fmla="*/ 8 h 132"/>
                    <a:gd name="T24" fmla="*/ 4 w 118"/>
                    <a:gd name="T25" fmla="*/ 5 h 132"/>
                    <a:gd name="T26" fmla="*/ 5 w 118"/>
                    <a:gd name="T27" fmla="*/ 7 h 132"/>
                    <a:gd name="T28" fmla="*/ 5 w 118"/>
                    <a:gd name="T29" fmla="*/ 5 h 132"/>
                    <a:gd name="T30" fmla="*/ 7 w 118"/>
                    <a:gd name="T31" fmla="*/ 6 h 132"/>
                    <a:gd name="T32" fmla="*/ 6 w 118"/>
                    <a:gd name="T33" fmla="*/ 4 h 132"/>
                    <a:gd name="T34" fmla="*/ 8 w 118"/>
                    <a:gd name="T35" fmla="*/ 5 h 132"/>
                    <a:gd name="T36" fmla="*/ 7 w 118"/>
                    <a:gd name="T37" fmla="*/ 4 h 132"/>
                    <a:gd name="T38" fmla="*/ 8 w 118"/>
                    <a:gd name="T39" fmla="*/ 3 h 132"/>
                    <a:gd name="T40" fmla="*/ 6 w 118"/>
                    <a:gd name="T41" fmla="*/ 2 h 132"/>
                    <a:gd name="T42" fmla="*/ 7 w 118"/>
                    <a:gd name="T43" fmla="*/ 1 h 132"/>
                    <a:gd name="T44" fmla="*/ 5 w 118"/>
                    <a:gd name="T45" fmla="*/ 2 h 132"/>
                    <a:gd name="T46" fmla="*/ 6 w 118"/>
                    <a:gd name="T47" fmla="*/ 0 h 132"/>
                    <a:gd name="T48" fmla="*/ 4 w 118"/>
                    <a:gd name="T49" fmla="*/ 2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132"/>
                    <a:gd name="T77" fmla="*/ 118 w 118"/>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132">
                      <a:moveTo>
                        <a:pt x="59" y="36"/>
                      </a:moveTo>
                      <a:lnTo>
                        <a:pt x="45" y="14"/>
                      </a:lnTo>
                      <a:lnTo>
                        <a:pt x="40" y="39"/>
                      </a:lnTo>
                      <a:lnTo>
                        <a:pt x="2" y="14"/>
                      </a:lnTo>
                      <a:lnTo>
                        <a:pt x="26" y="47"/>
                      </a:lnTo>
                      <a:lnTo>
                        <a:pt x="0" y="53"/>
                      </a:lnTo>
                      <a:lnTo>
                        <a:pt x="20" y="72"/>
                      </a:lnTo>
                      <a:lnTo>
                        <a:pt x="1" y="89"/>
                      </a:lnTo>
                      <a:lnTo>
                        <a:pt x="30" y="85"/>
                      </a:lnTo>
                      <a:lnTo>
                        <a:pt x="26" y="107"/>
                      </a:lnTo>
                      <a:lnTo>
                        <a:pt x="41" y="94"/>
                      </a:lnTo>
                      <a:lnTo>
                        <a:pt x="47" y="132"/>
                      </a:lnTo>
                      <a:lnTo>
                        <a:pt x="58" y="92"/>
                      </a:lnTo>
                      <a:lnTo>
                        <a:pt x="73" y="121"/>
                      </a:lnTo>
                      <a:lnTo>
                        <a:pt x="77" y="89"/>
                      </a:lnTo>
                      <a:lnTo>
                        <a:pt x="100" y="111"/>
                      </a:lnTo>
                      <a:lnTo>
                        <a:pt x="92" y="79"/>
                      </a:lnTo>
                      <a:lnTo>
                        <a:pt x="118" y="82"/>
                      </a:lnTo>
                      <a:lnTo>
                        <a:pt x="96" y="64"/>
                      </a:lnTo>
                      <a:lnTo>
                        <a:pt x="116" y="50"/>
                      </a:lnTo>
                      <a:lnTo>
                        <a:pt x="91" y="45"/>
                      </a:lnTo>
                      <a:lnTo>
                        <a:pt x="102" y="28"/>
                      </a:lnTo>
                      <a:lnTo>
                        <a:pt x="78" y="32"/>
                      </a:lnTo>
                      <a:lnTo>
                        <a:pt x="80" y="0"/>
                      </a:lnTo>
                      <a:lnTo>
                        <a:pt x="59" y="36"/>
                      </a:lnTo>
                      <a:close/>
                    </a:path>
                  </a:pathLst>
                </a:custGeom>
                <a:solidFill>
                  <a:srgbClr val="FF2F00"/>
                </a:solidFill>
                <a:ln w="9525">
                  <a:noFill/>
                  <a:round/>
                  <a:headEnd/>
                  <a:tailEnd/>
                </a:ln>
              </p:spPr>
              <p:txBody>
                <a:bodyPr/>
                <a:lstStyle/>
                <a:p>
                  <a:endParaRPr lang="en-US"/>
                </a:p>
              </p:txBody>
            </p:sp>
            <p:sp>
              <p:nvSpPr>
                <p:cNvPr id="2366" name="Freeform 313"/>
                <p:cNvSpPr>
                  <a:spLocks noChangeAspect="1"/>
                </p:cNvSpPr>
                <p:nvPr/>
              </p:nvSpPr>
              <p:spPr bwMode="auto">
                <a:xfrm>
                  <a:off x="3867" y="636"/>
                  <a:ext cx="58" cy="64"/>
                </a:xfrm>
                <a:custGeom>
                  <a:avLst/>
                  <a:gdLst>
                    <a:gd name="T0" fmla="*/ 4 w 116"/>
                    <a:gd name="T1" fmla="*/ 2 h 128"/>
                    <a:gd name="T2" fmla="*/ 3 w 116"/>
                    <a:gd name="T3" fmla="*/ 1 h 128"/>
                    <a:gd name="T4" fmla="*/ 3 w 116"/>
                    <a:gd name="T5" fmla="*/ 2 h 128"/>
                    <a:gd name="T6" fmla="*/ 1 w 116"/>
                    <a:gd name="T7" fmla="*/ 1 h 128"/>
                    <a:gd name="T8" fmla="*/ 2 w 116"/>
                    <a:gd name="T9" fmla="*/ 2 h 128"/>
                    <a:gd name="T10" fmla="*/ 0 w 116"/>
                    <a:gd name="T11" fmla="*/ 3 h 128"/>
                    <a:gd name="T12" fmla="*/ 2 w 116"/>
                    <a:gd name="T13" fmla="*/ 4 h 128"/>
                    <a:gd name="T14" fmla="*/ 1 w 116"/>
                    <a:gd name="T15" fmla="*/ 5 h 128"/>
                    <a:gd name="T16" fmla="*/ 2 w 116"/>
                    <a:gd name="T17" fmla="*/ 5 h 128"/>
                    <a:gd name="T18" fmla="*/ 2 w 116"/>
                    <a:gd name="T19" fmla="*/ 6 h 128"/>
                    <a:gd name="T20" fmla="*/ 3 w 116"/>
                    <a:gd name="T21" fmla="*/ 5 h 128"/>
                    <a:gd name="T22" fmla="*/ 3 w 116"/>
                    <a:gd name="T23" fmla="*/ 8 h 128"/>
                    <a:gd name="T24" fmla="*/ 4 w 116"/>
                    <a:gd name="T25" fmla="*/ 5 h 128"/>
                    <a:gd name="T26" fmla="*/ 5 w 116"/>
                    <a:gd name="T27" fmla="*/ 7 h 128"/>
                    <a:gd name="T28" fmla="*/ 5 w 116"/>
                    <a:gd name="T29" fmla="*/ 5 h 128"/>
                    <a:gd name="T30" fmla="*/ 7 w 116"/>
                    <a:gd name="T31" fmla="*/ 6 h 128"/>
                    <a:gd name="T32" fmla="*/ 6 w 116"/>
                    <a:gd name="T33" fmla="*/ 4 h 128"/>
                    <a:gd name="T34" fmla="*/ 7 w 116"/>
                    <a:gd name="T35" fmla="*/ 4 h 128"/>
                    <a:gd name="T36" fmla="*/ 6 w 116"/>
                    <a:gd name="T37" fmla="*/ 3 h 128"/>
                    <a:gd name="T38" fmla="*/ 7 w 116"/>
                    <a:gd name="T39" fmla="*/ 3 h 128"/>
                    <a:gd name="T40" fmla="*/ 6 w 116"/>
                    <a:gd name="T41" fmla="*/ 2 h 128"/>
                    <a:gd name="T42" fmla="*/ 7 w 116"/>
                    <a:gd name="T43" fmla="*/ 1 h 128"/>
                    <a:gd name="T44" fmla="*/ 5 w 116"/>
                    <a:gd name="T45" fmla="*/ 2 h 128"/>
                    <a:gd name="T46" fmla="*/ 5 w 116"/>
                    <a:gd name="T47" fmla="*/ 0 h 128"/>
                    <a:gd name="T48" fmla="*/ 4 w 116"/>
                    <a:gd name="T49" fmla="*/ 2 h 1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6"/>
                    <a:gd name="T76" fmla="*/ 0 h 128"/>
                    <a:gd name="T77" fmla="*/ 116 w 116"/>
                    <a:gd name="T78" fmla="*/ 128 h 1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6" h="128">
                      <a:moveTo>
                        <a:pt x="58" y="34"/>
                      </a:moveTo>
                      <a:lnTo>
                        <a:pt x="44" y="14"/>
                      </a:lnTo>
                      <a:lnTo>
                        <a:pt x="39" y="37"/>
                      </a:lnTo>
                      <a:lnTo>
                        <a:pt x="3" y="14"/>
                      </a:lnTo>
                      <a:lnTo>
                        <a:pt x="25" y="45"/>
                      </a:lnTo>
                      <a:lnTo>
                        <a:pt x="0" y="51"/>
                      </a:lnTo>
                      <a:lnTo>
                        <a:pt x="21" y="69"/>
                      </a:lnTo>
                      <a:lnTo>
                        <a:pt x="1" y="87"/>
                      </a:lnTo>
                      <a:lnTo>
                        <a:pt x="30" y="83"/>
                      </a:lnTo>
                      <a:lnTo>
                        <a:pt x="25" y="105"/>
                      </a:lnTo>
                      <a:lnTo>
                        <a:pt x="41" y="92"/>
                      </a:lnTo>
                      <a:lnTo>
                        <a:pt x="46" y="128"/>
                      </a:lnTo>
                      <a:lnTo>
                        <a:pt x="57" y="88"/>
                      </a:lnTo>
                      <a:lnTo>
                        <a:pt x="72" y="117"/>
                      </a:lnTo>
                      <a:lnTo>
                        <a:pt x="75" y="87"/>
                      </a:lnTo>
                      <a:lnTo>
                        <a:pt x="98" y="108"/>
                      </a:lnTo>
                      <a:lnTo>
                        <a:pt x="91" y="77"/>
                      </a:lnTo>
                      <a:lnTo>
                        <a:pt x="116" y="79"/>
                      </a:lnTo>
                      <a:lnTo>
                        <a:pt x="94" y="62"/>
                      </a:lnTo>
                      <a:lnTo>
                        <a:pt x="113" y="48"/>
                      </a:lnTo>
                      <a:lnTo>
                        <a:pt x="90" y="43"/>
                      </a:lnTo>
                      <a:lnTo>
                        <a:pt x="99" y="26"/>
                      </a:lnTo>
                      <a:lnTo>
                        <a:pt x="76" y="32"/>
                      </a:lnTo>
                      <a:lnTo>
                        <a:pt x="79" y="0"/>
                      </a:lnTo>
                      <a:lnTo>
                        <a:pt x="58" y="34"/>
                      </a:lnTo>
                      <a:close/>
                    </a:path>
                  </a:pathLst>
                </a:custGeom>
                <a:solidFill>
                  <a:srgbClr val="FF3400"/>
                </a:solidFill>
                <a:ln w="9525">
                  <a:noFill/>
                  <a:round/>
                  <a:headEnd/>
                  <a:tailEnd/>
                </a:ln>
              </p:spPr>
              <p:txBody>
                <a:bodyPr/>
                <a:lstStyle/>
                <a:p>
                  <a:endParaRPr lang="en-US"/>
                </a:p>
              </p:txBody>
            </p:sp>
            <p:sp>
              <p:nvSpPr>
                <p:cNvPr id="2367" name="Freeform 314"/>
                <p:cNvSpPr>
                  <a:spLocks noChangeAspect="1"/>
                </p:cNvSpPr>
                <p:nvPr/>
              </p:nvSpPr>
              <p:spPr bwMode="auto">
                <a:xfrm>
                  <a:off x="3868" y="637"/>
                  <a:ext cx="56" cy="63"/>
                </a:xfrm>
                <a:custGeom>
                  <a:avLst/>
                  <a:gdLst>
                    <a:gd name="T0" fmla="*/ 3 w 114"/>
                    <a:gd name="T1" fmla="*/ 3 h 126"/>
                    <a:gd name="T2" fmla="*/ 2 w 114"/>
                    <a:gd name="T3" fmla="*/ 1 h 126"/>
                    <a:gd name="T4" fmla="*/ 2 w 114"/>
                    <a:gd name="T5" fmla="*/ 3 h 126"/>
                    <a:gd name="T6" fmla="*/ 0 w 114"/>
                    <a:gd name="T7" fmla="*/ 1 h 126"/>
                    <a:gd name="T8" fmla="*/ 1 w 114"/>
                    <a:gd name="T9" fmla="*/ 3 h 126"/>
                    <a:gd name="T10" fmla="*/ 0 w 114"/>
                    <a:gd name="T11" fmla="*/ 4 h 126"/>
                    <a:gd name="T12" fmla="*/ 1 w 114"/>
                    <a:gd name="T13" fmla="*/ 5 h 126"/>
                    <a:gd name="T14" fmla="*/ 0 w 114"/>
                    <a:gd name="T15" fmla="*/ 6 h 126"/>
                    <a:gd name="T16" fmla="*/ 1 w 114"/>
                    <a:gd name="T17" fmla="*/ 6 h 126"/>
                    <a:gd name="T18" fmla="*/ 1 w 114"/>
                    <a:gd name="T19" fmla="*/ 7 h 126"/>
                    <a:gd name="T20" fmla="*/ 2 w 114"/>
                    <a:gd name="T21" fmla="*/ 6 h 126"/>
                    <a:gd name="T22" fmla="*/ 2 w 114"/>
                    <a:gd name="T23" fmla="*/ 8 h 126"/>
                    <a:gd name="T24" fmla="*/ 3 w 114"/>
                    <a:gd name="T25" fmla="*/ 6 h 126"/>
                    <a:gd name="T26" fmla="*/ 4 w 114"/>
                    <a:gd name="T27" fmla="*/ 8 h 126"/>
                    <a:gd name="T28" fmla="*/ 4 w 114"/>
                    <a:gd name="T29" fmla="*/ 6 h 126"/>
                    <a:gd name="T30" fmla="*/ 5 w 114"/>
                    <a:gd name="T31" fmla="*/ 7 h 126"/>
                    <a:gd name="T32" fmla="*/ 5 w 114"/>
                    <a:gd name="T33" fmla="*/ 5 h 126"/>
                    <a:gd name="T34" fmla="*/ 7 w 114"/>
                    <a:gd name="T35" fmla="*/ 5 h 126"/>
                    <a:gd name="T36" fmla="*/ 5 w 114"/>
                    <a:gd name="T37" fmla="*/ 4 h 126"/>
                    <a:gd name="T38" fmla="*/ 6 w 114"/>
                    <a:gd name="T39" fmla="*/ 3 h 126"/>
                    <a:gd name="T40" fmla="*/ 5 w 114"/>
                    <a:gd name="T41" fmla="*/ 3 h 126"/>
                    <a:gd name="T42" fmla="*/ 6 w 114"/>
                    <a:gd name="T43" fmla="*/ 2 h 126"/>
                    <a:gd name="T44" fmla="*/ 4 w 114"/>
                    <a:gd name="T45" fmla="*/ 2 h 126"/>
                    <a:gd name="T46" fmla="*/ 4 w 114"/>
                    <a:gd name="T47" fmla="*/ 0 h 126"/>
                    <a:gd name="T48" fmla="*/ 3 w 114"/>
                    <a:gd name="T49" fmla="*/ 3 h 1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126"/>
                    <a:gd name="T77" fmla="*/ 114 w 114"/>
                    <a:gd name="T78" fmla="*/ 126 h 1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126">
                      <a:moveTo>
                        <a:pt x="57" y="35"/>
                      </a:moveTo>
                      <a:lnTo>
                        <a:pt x="45" y="13"/>
                      </a:lnTo>
                      <a:lnTo>
                        <a:pt x="38" y="36"/>
                      </a:lnTo>
                      <a:lnTo>
                        <a:pt x="3" y="13"/>
                      </a:lnTo>
                      <a:lnTo>
                        <a:pt x="25" y="44"/>
                      </a:lnTo>
                      <a:lnTo>
                        <a:pt x="0" y="51"/>
                      </a:lnTo>
                      <a:lnTo>
                        <a:pt x="21" y="68"/>
                      </a:lnTo>
                      <a:lnTo>
                        <a:pt x="2" y="85"/>
                      </a:lnTo>
                      <a:lnTo>
                        <a:pt x="29" y="82"/>
                      </a:lnTo>
                      <a:lnTo>
                        <a:pt x="25" y="102"/>
                      </a:lnTo>
                      <a:lnTo>
                        <a:pt x="40" y="91"/>
                      </a:lnTo>
                      <a:lnTo>
                        <a:pt x="46" y="126"/>
                      </a:lnTo>
                      <a:lnTo>
                        <a:pt x="56" y="87"/>
                      </a:lnTo>
                      <a:lnTo>
                        <a:pt x="69" y="115"/>
                      </a:lnTo>
                      <a:lnTo>
                        <a:pt x="74" y="85"/>
                      </a:lnTo>
                      <a:lnTo>
                        <a:pt x="96" y="107"/>
                      </a:lnTo>
                      <a:lnTo>
                        <a:pt x="89" y="76"/>
                      </a:lnTo>
                      <a:lnTo>
                        <a:pt x="114" y="78"/>
                      </a:lnTo>
                      <a:lnTo>
                        <a:pt x="93" y="61"/>
                      </a:lnTo>
                      <a:lnTo>
                        <a:pt x="111" y="47"/>
                      </a:lnTo>
                      <a:lnTo>
                        <a:pt x="87" y="43"/>
                      </a:lnTo>
                      <a:lnTo>
                        <a:pt x="97" y="26"/>
                      </a:lnTo>
                      <a:lnTo>
                        <a:pt x="75" y="31"/>
                      </a:lnTo>
                      <a:lnTo>
                        <a:pt x="78" y="0"/>
                      </a:lnTo>
                      <a:lnTo>
                        <a:pt x="57" y="35"/>
                      </a:lnTo>
                      <a:close/>
                    </a:path>
                  </a:pathLst>
                </a:custGeom>
                <a:solidFill>
                  <a:srgbClr val="FF3A00"/>
                </a:solidFill>
                <a:ln w="9525">
                  <a:noFill/>
                  <a:round/>
                  <a:headEnd/>
                  <a:tailEnd/>
                </a:ln>
              </p:spPr>
              <p:txBody>
                <a:bodyPr/>
                <a:lstStyle/>
                <a:p>
                  <a:endParaRPr lang="en-US"/>
                </a:p>
              </p:txBody>
            </p:sp>
            <p:sp>
              <p:nvSpPr>
                <p:cNvPr id="2368" name="Freeform 315"/>
                <p:cNvSpPr>
                  <a:spLocks noChangeAspect="1"/>
                </p:cNvSpPr>
                <p:nvPr/>
              </p:nvSpPr>
              <p:spPr bwMode="auto">
                <a:xfrm>
                  <a:off x="3868" y="637"/>
                  <a:ext cx="56" cy="62"/>
                </a:xfrm>
                <a:custGeom>
                  <a:avLst/>
                  <a:gdLst>
                    <a:gd name="T0" fmla="*/ 4 w 110"/>
                    <a:gd name="T1" fmla="*/ 3 h 123"/>
                    <a:gd name="T2" fmla="*/ 3 w 110"/>
                    <a:gd name="T3" fmla="*/ 1 h 123"/>
                    <a:gd name="T4" fmla="*/ 3 w 110"/>
                    <a:gd name="T5" fmla="*/ 3 h 123"/>
                    <a:gd name="T6" fmla="*/ 1 w 110"/>
                    <a:gd name="T7" fmla="*/ 1 h 123"/>
                    <a:gd name="T8" fmla="*/ 2 w 110"/>
                    <a:gd name="T9" fmla="*/ 3 h 123"/>
                    <a:gd name="T10" fmla="*/ 0 w 110"/>
                    <a:gd name="T11" fmla="*/ 4 h 123"/>
                    <a:gd name="T12" fmla="*/ 2 w 110"/>
                    <a:gd name="T13" fmla="*/ 5 h 123"/>
                    <a:gd name="T14" fmla="*/ 1 w 110"/>
                    <a:gd name="T15" fmla="*/ 6 h 123"/>
                    <a:gd name="T16" fmla="*/ 2 w 110"/>
                    <a:gd name="T17" fmla="*/ 5 h 123"/>
                    <a:gd name="T18" fmla="*/ 2 w 110"/>
                    <a:gd name="T19" fmla="*/ 7 h 123"/>
                    <a:gd name="T20" fmla="*/ 3 w 110"/>
                    <a:gd name="T21" fmla="*/ 6 h 123"/>
                    <a:gd name="T22" fmla="*/ 3 w 110"/>
                    <a:gd name="T23" fmla="*/ 8 h 123"/>
                    <a:gd name="T24" fmla="*/ 4 w 110"/>
                    <a:gd name="T25" fmla="*/ 6 h 123"/>
                    <a:gd name="T26" fmla="*/ 5 w 110"/>
                    <a:gd name="T27" fmla="*/ 8 h 123"/>
                    <a:gd name="T28" fmla="*/ 5 w 110"/>
                    <a:gd name="T29" fmla="*/ 6 h 123"/>
                    <a:gd name="T30" fmla="*/ 6 w 110"/>
                    <a:gd name="T31" fmla="*/ 7 h 123"/>
                    <a:gd name="T32" fmla="*/ 6 w 110"/>
                    <a:gd name="T33" fmla="*/ 5 h 123"/>
                    <a:gd name="T34" fmla="*/ 8 w 110"/>
                    <a:gd name="T35" fmla="*/ 5 h 123"/>
                    <a:gd name="T36" fmla="*/ 6 w 110"/>
                    <a:gd name="T37" fmla="*/ 4 h 123"/>
                    <a:gd name="T38" fmla="*/ 7 w 110"/>
                    <a:gd name="T39" fmla="*/ 3 h 123"/>
                    <a:gd name="T40" fmla="*/ 6 w 110"/>
                    <a:gd name="T41" fmla="*/ 3 h 123"/>
                    <a:gd name="T42" fmla="*/ 6 w 110"/>
                    <a:gd name="T43" fmla="*/ 2 h 123"/>
                    <a:gd name="T44" fmla="*/ 5 w 110"/>
                    <a:gd name="T45" fmla="*/ 2 h 123"/>
                    <a:gd name="T46" fmla="*/ 5 w 110"/>
                    <a:gd name="T47" fmla="*/ 0 h 123"/>
                    <a:gd name="T48" fmla="*/ 4 w 110"/>
                    <a:gd name="T49" fmla="*/ 3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23"/>
                    <a:gd name="T77" fmla="*/ 110 w 110"/>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23">
                      <a:moveTo>
                        <a:pt x="55" y="33"/>
                      </a:moveTo>
                      <a:lnTo>
                        <a:pt x="43" y="12"/>
                      </a:lnTo>
                      <a:lnTo>
                        <a:pt x="37" y="35"/>
                      </a:lnTo>
                      <a:lnTo>
                        <a:pt x="2" y="12"/>
                      </a:lnTo>
                      <a:lnTo>
                        <a:pt x="25" y="44"/>
                      </a:lnTo>
                      <a:lnTo>
                        <a:pt x="0" y="49"/>
                      </a:lnTo>
                      <a:lnTo>
                        <a:pt x="19" y="66"/>
                      </a:lnTo>
                      <a:lnTo>
                        <a:pt x="1" y="83"/>
                      </a:lnTo>
                      <a:lnTo>
                        <a:pt x="29" y="80"/>
                      </a:lnTo>
                      <a:lnTo>
                        <a:pt x="25" y="100"/>
                      </a:lnTo>
                      <a:lnTo>
                        <a:pt x="38" y="88"/>
                      </a:lnTo>
                      <a:lnTo>
                        <a:pt x="44" y="123"/>
                      </a:lnTo>
                      <a:lnTo>
                        <a:pt x="54" y="85"/>
                      </a:lnTo>
                      <a:lnTo>
                        <a:pt x="67" y="113"/>
                      </a:lnTo>
                      <a:lnTo>
                        <a:pt x="72" y="83"/>
                      </a:lnTo>
                      <a:lnTo>
                        <a:pt x="94" y="103"/>
                      </a:lnTo>
                      <a:lnTo>
                        <a:pt x="87" y="73"/>
                      </a:lnTo>
                      <a:lnTo>
                        <a:pt x="110" y="76"/>
                      </a:lnTo>
                      <a:lnTo>
                        <a:pt x="90" y="59"/>
                      </a:lnTo>
                      <a:lnTo>
                        <a:pt x="108" y="45"/>
                      </a:lnTo>
                      <a:lnTo>
                        <a:pt x="85" y="41"/>
                      </a:lnTo>
                      <a:lnTo>
                        <a:pt x="94" y="24"/>
                      </a:lnTo>
                      <a:lnTo>
                        <a:pt x="73" y="30"/>
                      </a:lnTo>
                      <a:lnTo>
                        <a:pt x="74" y="0"/>
                      </a:lnTo>
                      <a:lnTo>
                        <a:pt x="55" y="33"/>
                      </a:lnTo>
                      <a:close/>
                    </a:path>
                  </a:pathLst>
                </a:custGeom>
                <a:solidFill>
                  <a:srgbClr val="FF4100"/>
                </a:solidFill>
                <a:ln w="9525">
                  <a:noFill/>
                  <a:round/>
                  <a:headEnd/>
                  <a:tailEnd/>
                </a:ln>
              </p:spPr>
              <p:txBody>
                <a:bodyPr/>
                <a:lstStyle/>
                <a:p>
                  <a:endParaRPr lang="en-US"/>
                </a:p>
              </p:txBody>
            </p:sp>
            <p:sp>
              <p:nvSpPr>
                <p:cNvPr id="2369" name="Freeform 316"/>
                <p:cNvSpPr>
                  <a:spLocks noChangeAspect="1"/>
                </p:cNvSpPr>
                <p:nvPr/>
              </p:nvSpPr>
              <p:spPr bwMode="auto">
                <a:xfrm>
                  <a:off x="3868" y="638"/>
                  <a:ext cx="55" cy="60"/>
                </a:xfrm>
                <a:custGeom>
                  <a:avLst/>
                  <a:gdLst>
                    <a:gd name="T0" fmla="*/ 4 w 109"/>
                    <a:gd name="T1" fmla="*/ 3 h 120"/>
                    <a:gd name="T2" fmla="*/ 3 w 109"/>
                    <a:gd name="T3" fmla="*/ 1 h 120"/>
                    <a:gd name="T4" fmla="*/ 3 w 109"/>
                    <a:gd name="T5" fmla="*/ 3 h 120"/>
                    <a:gd name="T6" fmla="*/ 1 w 109"/>
                    <a:gd name="T7" fmla="*/ 1 h 120"/>
                    <a:gd name="T8" fmla="*/ 2 w 109"/>
                    <a:gd name="T9" fmla="*/ 3 h 120"/>
                    <a:gd name="T10" fmla="*/ 0 w 109"/>
                    <a:gd name="T11" fmla="*/ 3 h 120"/>
                    <a:gd name="T12" fmla="*/ 2 w 109"/>
                    <a:gd name="T13" fmla="*/ 5 h 120"/>
                    <a:gd name="T14" fmla="*/ 1 w 109"/>
                    <a:gd name="T15" fmla="*/ 6 h 120"/>
                    <a:gd name="T16" fmla="*/ 2 w 109"/>
                    <a:gd name="T17" fmla="*/ 5 h 120"/>
                    <a:gd name="T18" fmla="*/ 2 w 109"/>
                    <a:gd name="T19" fmla="*/ 7 h 120"/>
                    <a:gd name="T20" fmla="*/ 3 w 109"/>
                    <a:gd name="T21" fmla="*/ 6 h 120"/>
                    <a:gd name="T22" fmla="*/ 3 w 109"/>
                    <a:gd name="T23" fmla="*/ 8 h 120"/>
                    <a:gd name="T24" fmla="*/ 4 w 109"/>
                    <a:gd name="T25" fmla="*/ 6 h 120"/>
                    <a:gd name="T26" fmla="*/ 5 w 109"/>
                    <a:gd name="T27" fmla="*/ 7 h 120"/>
                    <a:gd name="T28" fmla="*/ 5 w 109"/>
                    <a:gd name="T29" fmla="*/ 6 h 120"/>
                    <a:gd name="T30" fmla="*/ 6 w 109"/>
                    <a:gd name="T31" fmla="*/ 7 h 120"/>
                    <a:gd name="T32" fmla="*/ 6 w 109"/>
                    <a:gd name="T33" fmla="*/ 5 h 120"/>
                    <a:gd name="T34" fmla="*/ 7 w 109"/>
                    <a:gd name="T35" fmla="*/ 5 h 120"/>
                    <a:gd name="T36" fmla="*/ 6 w 109"/>
                    <a:gd name="T37" fmla="*/ 4 h 120"/>
                    <a:gd name="T38" fmla="*/ 7 w 109"/>
                    <a:gd name="T39" fmla="*/ 3 h 120"/>
                    <a:gd name="T40" fmla="*/ 6 w 109"/>
                    <a:gd name="T41" fmla="*/ 3 h 120"/>
                    <a:gd name="T42" fmla="*/ 6 w 109"/>
                    <a:gd name="T43" fmla="*/ 2 h 120"/>
                    <a:gd name="T44" fmla="*/ 5 w 109"/>
                    <a:gd name="T45" fmla="*/ 2 h 120"/>
                    <a:gd name="T46" fmla="*/ 5 w 109"/>
                    <a:gd name="T47" fmla="*/ 0 h 120"/>
                    <a:gd name="T48" fmla="*/ 4 w 109"/>
                    <a:gd name="T49" fmla="*/ 3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20"/>
                    <a:gd name="T77" fmla="*/ 109 w 109"/>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20">
                      <a:moveTo>
                        <a:pt x="55" y="33"/>
                      </a:moveTo>
                      <a:lnTo>
                        <a:pt x="43" y="12"/>
                      </a:lnTo>
                      <a:lnTo>
                        <a:pt x="36" y="34"/>
                      </a:lnTo>
                      <a:lnTo>
                        <a:pt x="2" y="12"/>
                      </a:lnTo>
                      <a:lnTo>
                        <a:pt x="23" y="43"/>
                      </a:lnTo>
                      <a:lnTo>
                        <a:pt x="0" y="48"/>
                      </a:lnTo>
                      <a:lnTo>
                        <a:pt x="19" y="65"/>
                      </a:lnTo>
                      <a:lnTo>
                        <a:pt x="1" y="82"/>
                      </a:lnTo>
                      <a:lnTo>
                        <a:pt x="29" y="77"/>
                      </a:lnTo>
                      <a:lnTo>
                        <a:pt x="23" y="98"/>
                      </a:lnTo>
                      <a:lnTo>
                        <a:pt x="38" y="87"/>
                      </a:lnTo>
                      <a:lnTo>
                        <a:pt x="43" y="120"/>
                      </a:lnTo>
                      <a:lnTo>
                        <a:pt x="54" y="83"/>
                      </a:lnTo>
                      <a:lnTo>
                        <a:pt x="67" y="111"/>
                      </a:lnTo>
                      <a:lnTo>
                        <a:pt x="70" y="82"/>
                      </a:lnTo>
                      <a:lnTo>
                        <a:pt x="92" y="101"/>
                      </a:lnTo>
                      <a:lnTo>
                        <a:pt x="85" y="72"/>
                      </a:lnTo>
                      <a:lnTo>
                        <a:pt x="109" y="75"/>
                      </a:lnTo>
                      <a:lnTo>
                        <a:pt x="88" y="58"/>
                      </a:lnTo>
                      <a:lnTo>
                        <a:pt x="108" y="46"/>
                      </a:lnTo>
                      <a:lnTo>
                        <a:pt x="84" y="40"/>
                      </a:lnTo>
                      <a:lnTo>
                        <a:pt x="94" y="25"/>
                      </a:lnTo>
                      <a:lnTo>
                        <a:pt x="72" y="29"/>
                      </a:lnTo>
                      <a:lnTo>
                        <a:pt x="74" y="0"/>
                      </a:lnTo>
                      <a:lnTo>
                        <a:pt x="55" y="33"/>
                      </a:lnTo>
                      <a:close/>
                    </a:path>
                  </a:pathLst>
                </a:custGeom>
                <a:solidFill>
                  <a:srgbClr val="FF4700"/>
                </a:solidFill>
                <a:ln w="9525">
                  <a:noFill/>
                  <a:round/>
                  <a:headEnd/>
                  <a:tailEnd/>
                </a:ln>
              </p:spPr>
              <p:txBody>
                <a:bodyPr/>
                <a:lstStyle/>
                <a:p>
                  <a:endParaRPr lang="en-US"/>
                </a:p>
              </p:txBody>
            </p:sp>
            <p:sp>
              <p:nvSpPr>
                <p:cNvPr id="2370" name="Freeform 317"/>
                <p:cNvSpPr>
                  <a:spLocks noChangeAspect="1"/>
                </p:cNvSpPr>
                <p:nvPr/>
              </p:nvSpPr>
              <p:spPr bwMode="auto">
                <a:xfrm>
                  <a:off x="3869" y="639"/>
                  <a:ext cx="54" cy="58"/>
                </a:xfrm>
                <a:custGeom>
                  <a:avLst/>
                  <a:gdLst>
                    <a:gd name="T0" fmla="*/ 3 w 108"/>
                    <a:gd name="T1" fmla="*/ 2 h 118"/>
                    <a:gd name="T2" fmla="*/ 3 w 108"/>
                    <a:gd name="T3" fmla="*/ 0 h 118"/>
                    <a:gd name="T4" fmla="*/ 3 w 108"/>
                    <a:gd name="T5" fmla="*/ 2 h 118"/>
                    <a:gd name="T6" fmla="*/ 1 w 108"/>
                    <a:gd name="T7" fmla="*/ 0 h 118"/>
                    <a:gd name="T8" fmla="*/ 2 w 108"/>
                    <a:gd name="T9" fmla="*/ 2 h 118"/>
                    <a:gd name="T10" fmla="*/ 0 w 108"/>
                    <a:gd name="T11" fmla="*/ 2 h 118"/>
                    <a:gd name="T12" fmla="*/ 2 w 108"/>
                    <a:gd name="T13" fmla="*/ 3 h 118"/>
                    <a:gd name="T14" fmla="*/ 1 w 108"/>
                    <a:gd name="T15" fmla="*/ 4 h 118"/>
                    <a:gd name="T16" fmla="*/ 2 w 108"/>
                    <a:gd name="T17" fmla="*/ 4 h 118"/>
                    <a:gd name="T18" fmla="*/ 2 w 108"/>
                    <a:gd name="T19" fmla="*/ 5 h 118"/>
                    <a:gd name="T20" fmla="*/ 3 w 108"/>
                    <a:gd name="T21" fmla="*/ 5 h 118"/>
                    <a:gd name="T22" fmla="*/ 3 w 108"/>
                    <a:gd name="T23" fmla="*/ 7 h 118"/>
                    <a:gd name="T24" fmla="*/ 3 w 108"/>
                    <a:gd name="T25" fmla="*/ 5 h 118"/>
                    <a:gd name="T26" fmla="*/ 5 w 108"/>
                    <a:gd name="T27" fmla="*/ 6 h 118"/>
                    <a:gd name="T28" fmla="*/ 5 w 108"/>
                    <a:gd name="T29" fmla="*/ 4 h 118"/>
                    <a:gd name="T30" fmla="*/ 6 w 108"/>
                    <a:gd name="T31" fmla="*/ 6 h 118"/>
                    <a:gd name="T32" fmla="*/ 6 w 108"/>
                    <a:gd name="T33" fmla="*/ 4 h 118"/>
                    <a:gd name="T34" fmla="*/ 7 w 108"/>
                    <a:gd name="T35" fmla="*/ 4 h 118"/>
                    <a:gd name="T36" fmla="*/ 6 w 108"/>
                    <a:gd name="T37" fmla="*/ 3 h 118"/>
                    <a:gd name="T38" fmla="*/ 7 w 108"/>
                    <a:gd name="T39" fmla="*/ 2 h 118"/>
                    <a:gd name="T40" fmla="*/ 6 w 108"/>
                    <a:gd name="T41" fmla="*/ 2 h 118"/>
                    <a:gd name="T42" fmla="*/ 6 w 108"/>
                    <a:gd name="T43" fmla="*/ 1 h 118"/>
                    <a:gd name="T44" fmla="*/ 5 w 108"/>
                    <a:gd name="T45" fmla="*/ 1 h 118"/>
                    <a:gd name="T46" fmla="*/ 5 w 108"/>
                    <a:gd name="T47" fmla="*/ 0 h 118"/>
                    <a:gd name="T48" fmla="*/ 3 w 108"/>
                    <a:gd name="T49" fmla="*/ 2 h 1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8"/>
                    <a:gd name="T76" fmla="*/ 0 h 118"/>
                    <a:gd name="T77" fmla="*/ 108 w 108"/>
                    <a:gd name="T78" fmla="*/ 118 h 1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8" h="118">
                      <a:moveTo>
                        <a:pt x="54" y="32"/>
                      </a:moveTo>
                      <a:lnTo>
                        <a:pt x="42" y="13"/>
                      </a:lnTo>
                      <a:lnTo>
                        <a:pt x="36" y="35"/>
                      </a:lnTo>
                      <a:lnTo>
                        <a:pt x="3" y="13"/>
                      </a:lnTo>
                      <a:lnTo>
                        <a:pt x="24" y="42"/>
                      </a:lnTo>
                      <a:lnTo>
                        <a:pt x="0" y="47"/>
                      </a:lnTo>
                      <a:lnTo>
                        <a:pt x="19" y="64"/>
                      </a:lnTo>
                      <a:lnTo>
                        <a:pt x="1" y="79"/>
                      </a:lnTo>
                      <a:lnTo>
                        <a:pt x="28" y="76"/>
                      </a:lnTo>
                      <a:lnTo>
                        <a:pt x="24" y="96"/>
                      </a:lnTo>
                      <a:lnTo>
                        <a:pt x="39" y="85"/>
                      </a:lnTo>
                      <a:lnTo>
                        <a:pt x="43" y="118"/>
                      </a:lnTo>
                      <a:lnTo>
                        <a:pt x="53" y="82"/>
                      </a:lnTo>
                      <a:lnTo>
                        <a:pt x="66" y="108"/>
                      </a:lnTo>
                      <a:lnTo>
                        <a:pt x="69" y="79"/>
                      </a:lnTo>
                      <a:lnTo>
                        <a:pt x="91" y="100"/>
                      </a:lnTo>
                      <a:lnTo>
                        <a:pt x="84" y="71"/>
                      </a:lnTo>
                      <a:lnTo>
                        <a:pt x="108" y="74"/>
                      </a:lnTo>
                      <a:lnTo>
                        <a:pt x="89" y="57"/>
                      </a:lnTo>
                      <a:lnTo>
                        <a:pt x="107" y="45"/>
                      </a:lnTo>
                      <a:lnTo>
                        <a:pt x="83" y="40"/>
                      </a:lnTo>
                      <a:lnTo>
                        <a:pt x="93" y="25"/>
                      </a:lnTo>
                      <a:lnTo>
                        <a:pt x="71" y="29"/>
                      </a:lnTo>
                      <a:lnTo>
                        <a:pt x="73" y="0"/>
                      </a:lnTo>
                      <a:lnTo>
                        <a:pt x="54" y="32"/>
                      </a:lnTo>
                      <a:close/>
                    </a:path>
                  </a:pathLst>
                </a:custGeom>
                <a:solidFill>
                  <a:srgbClr val="FF4C00"/>
                </a:solidFill>
                <a:ln w="9525">
                  <a:noFill/>
                  <a:round/>
                  <a:headEnd/>
                  <a:tailEnd/>
                </a:ln>
              </p:spPr>
              <p:txBody>
                <a:bodyPr/>
                <a:lstStyle/>
                <a:p>
                  <a:endParaRPr lang="en-US"/>
                </a:p>
              </p:txBody>
            </p:sp>
            <p:sp>
              <p:nvSpPr>
                <p:cNvPr id="2371" name="Freeform 318"/>
                <p:cNvSpPr>
                  <a:spLocks noChangeAspect="1"/>
                </p:cNvSpPr>
                <p:nvPr/>
              </p:nvSpPr>
              <p:spPr bwMode="auto">
                <a:xfrm>
                  <a:off x="3870" y="639"/>
                  <a:ext cx="52" cy="58"/>
                </a:xfrm>
                <a:custGeom>
                  <a:avLst/>
                  <a:gdLst>
                    <a:gd name="T0" fmla="*/ 3 w 106"/>
                    <a:gd name="T1" fmla="*/ 2 h 114"/>
                    <a:gd name="T2" fmla="*/ 2 w 106"/>
                    <a:gd name="T3" fmla="*/ 1 h 114"/>
                    <a:gd name="T4" fmla="*/ 2 w 106"/>
                    <a:gd name="T5" fmla="*/ 3 h 114"/>
                    <a:gd name="T6" fmla="*/ 0 w 106"/>
                    <a:gd name="T7" fmla="*/ 1 h 114"/>
                    <a:gd name="T8" fmla="*/ 1 w 106"/>
                    <a:gd name="T9" fmla="*/ 3 h 114"/>
                    <a:gd name="T10" fmla="*/ 0 w 106"/>
                    <a:gd name="T11" fmla="*/ 3 h 114"/>
                    <a:gd name="T12" fmla="*/ 1 w 106"/>
                    <a:gd name="T13" fmla="*/ 4 h 114"/>
                    <a:gd name="T14" fmla="*/ 0 w 106"/>
                    <a:gd name="T15" fmla="*/ 5 h 114"/>
                    <a:gd name="T16" fmla="*/ 1 w 106"/>
                    <a:gd name="T17" fmla="*/ 5 h 114"/>
                    <a:gd name="T18" fmla="*/ 1 w 106"/>
                    <a:gd name="T19" fmla="*/ 6 h 114"/>
                    <a:gd name="T20" fmla="*/ 2 w 106"/>
                    <a:gd name="T21" fmla="*/ 6 h 114"/>
                    <a:gd name="T22" fmla="*/ 2 w 106"/>
                    <a:gd name="T23" fmla="*/ 8 h 114"/>
                    <a:gd name="T24" fmla="*/ 3 w 106"/>
                    <a:gd name="T25" fmla="*/ 6 h 114"/>
                    <a:gd name="T26" fmla="*/ 4 w 106"/>
                    <a:gd name="T27" fmla="*/ 7 h 114"/>
                    <a:gd name="T28" fmla="*/ 4 w 106"/>
                    <a:gd name="T29" fmla="*/ 5 h 114"/>
                    <a:gd name="T30" fmla="*/ 5 w 106"/>
                    <a:gd name="T31" fmla="*/ 7 h 114"/>
                    <a:gd name="T32" fmla="*/ 5 w 106"/>
                    <a:gd name="T33" fmla="*/ 5 h 114"/>
                    <a:gd name="T34" fmla="*/ 6 w 106"/>
                    <a:gd name="T35" fmla="*/ 5 h 114"/>
                    <a:gd name="T36" fmla="*/ 5 w 106"/>
                    <a:gd name="T37" fmla="*/ 4 h 114"/>
                    <a:gd name="T38" fmla="*/ 6 w 106"/>
                    <a:gd name="T39" fmla="*/ 3 h 114"/>
                    <a:gd name="T40" fmla="*/ 5 w 106"/>
                    <a:gd name="T41" fmla="*/ 3 h 114"/>
                    <a:gd name="T42" fmla="*/ 5 w 106"/>
                    <a:gd name="T43" fmla="*/ 2 h 114"/>
                    <a:gd name="T44" fmla="*/ 4 w 106"/>
                    <a:gd name="T45" fmla="*/ 2 h 114"/>
                    <a:gd name="T46" fmla="*/ 4 w 106"/>
                    <a:gd name="T47" fmla="*/ 0 h 114"/>
                    <a:gd name="T48" fmla="*/ 3 w 106"/>
                    <a:gd name="T49" fmla="*/ 2 h 1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6"/>
                    <a:gd name="T76" fmla="*/ 0 h 114"/>
                    <a:gd name="T77" fmla="*/ 106 w 106"/>
                    <a:gd name="T78" fmla="*/ 114 h 1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6" h="114">
                      <a:moveTo>
                        <a:pt x="53" y="31"/>
                      </a:moveTo>
                      <a:lnTo>
                        <a:pt x="41" y="12"/>
                      </a:lnTo>
                      <a:lnTo>
                        <a:pt x="35" y="33"/>
                      </a:lnTo>
                      <a:lnTo>
                        <a:pt x="3" y="12"/>
                      </a:lnTo>
                      <a:lnTo>
                        <a:pt x="24" y="41"/>
                      </a:lnTo>
                      <a:lnTo>
                        <a:pt x="0" y="45"/>
                      </a:lnTo>
                      <a:lnTo>
                        <a:pt x="18" y="62"/>
                      </a:lnTo>
                      <a:lnTo>
                        <a:pt x="2" y="77"/>
                      </a:lnTo>
                      <a:lnTo>
                        <a:pt x="28" y="74"/>
                      </a:lnTo>
                      <a:lnTo>
                        <a:pt x="24" y="94"/>
                      </a:lnTo>
                      <a:lnTo>
                        <a:pt x="38" y="83"/>
                      </a:lnTo>
                      <a:lnTo>
                        <a:pt x="42" y="114"/>
                      </a:lnTo>
                      <a:lnTo>
                        <a:pt x="52" y="80"/>
                      </a:lnTo>
                      <a:lnTo>
                        <a:pt x="65" y="105"/>
                      </a:lnTo>
                      <a:lnTo>
                        <a:pt x="68" y="77"/>
                      </a:lnTo>
                      <a:lnTo>
                        <a:pt x="89" y="96"/>
                      </a:lnTo>
                      <a:lnTo>
                        <a:pt x="83" y="69"/>
                      </a:lnTo>
                      <a:lnTo>
                        <a:pt x="106" y="70"/>
                      </a:lnTo>
                      <a:lnTo>
                        <a:pt x="86" y="55"/>
                      </a:lnTo>
                      <a:lnTo>
                        <a:pt x="104" y="43"/>
                      </a:lnTo>
                      <a:lnTo>
                        <a:pt x="82" y="38"/>
                      </a:lnTo>
                      <a:lnTo>
                        <a:pt x="90" y="23"/>
                      </a:lnTo>
                      <a:lnTo>
                        <a:pt x="70" y="27"/>
                      </a:lnTo>
                      <a:lnTo>
                        <a:pt x="72" y="0"/>
                      </a:lnTo>
                      <a:lnTo>
                        <a:pt x="53" y="31"/>
                      </a:lnTo>
                      <a:close/>
                    </a:path>
                  </a:pathLst>
                </a:custGeom>
                <a:solidFill>
                  <a:srgbClr val="FF5300"/>
                </a:solidFill>
                <a:ln w="9525">
                  <a:noFill/>
                  <a:round/>
                  <a:headEnd/>
                  <a:tailEnd/>
                </a:ln>
              </p:spPr>
              <p:txBody>
                <a:bodyPr/>
                <a:lstStyle/>
                <a:p>
                  <a:endParaRPr lang="en-US"/>
                </a:p>
              </p:txBody>
            </p:sp>
            <p:sp>
              <p:nvSpPr>
                <p:cNvPr id="2372" name="Freeform 319"/>
                <p:cNvSpPr>
                  <a:spLocks noChangeAspect="1"/>
                </p:cNvSpPr>
                <p:nvPr/>
              </p:nvSpPr>
              <p:spPr bwMode="auto">
                <a:xfrm>
                  <a:off x="3870" y="640"/>
                  <a:ext cx="52" cy="56"/>
                </a:xfrm>
                <a:custGeom>
                  <a:avLst/>
                  <a:gdLst>
                    <a:gd name="T0" fmla="*/ 4 w 102"/>
                    <a:gd name="T1" fmla="*/ 2 h 112"/>
                    <a:gd name="T2" fmla="*/ 3 w 102"/>
                    <a:gd name="T3" fmla="*/ 1 h 112"/>
                    <a:gd name="T4" fmla="*/ 3 w 102"/>
                    <a:gd name="T5" fmla="*/ 3 h 112"/>
                    <a:gd name="T6" fmla="*/ 1 w 102"/>
                    <a:gd name="T7" fmla="*/ 1 h 112"/>
                    <a:gd name="T8" fmla="*/ 2 w 102"/>
                    <a:gd name="T9" fmla="*/ 3 h 112"/>
                    <a:gd name="T10" fmla="*/ 0 w 102"/>
                    <a:gd name="T11" fmla="*/ 3 h 112"/>
                    <a:gd name="T12" fmla="*/ 2 w 102"/>
                    <a:gd name="T13" fmla="*/ 4 h 112"/>
                    <a:gd name="T14" fmla="*/ 1 w 102"/>
                    <a:gd name="T15" fmla="*/ 5 h 112"/>
                    <a:gd name="T16" fmla="*/ 2 w 102"/>
                    <a:gd name="T17" fmla="*/ 5 h 112"/>
                    <a:gd name="T18" fmla="*/ 2 w 102"/>
                    <a:gd name="T19" fmla="*/ 6 h 112"/>
                    <a:gd name="T20" fmla="*/ 3 w 102"/>
                    <a:gd name="T21" fmla="*/ 5 h 112"/>
                    <a:gd name="T22" fmla="*/ 3 w 102"/>
                    <a:gd name="T23" fmla="*/ 7 h 112"/>
                    <a:gd name="T24" fmla="*/ 4 w 102"/>
                    <a:gd name="T25" fmla="*/ 5 h 112"/>
                    <a:gd name="T26" fmla="*/ 4 w 102"/>
                    <a:gd name="T27" fmla="*/ 7 h 112"/>
                    <a:gd name="T28" fmla="*/ 5 w 102"/>
                    <a:gd name="T29" fmla="*/ 5 h 112"/>
                    <a:gd name="T30" fmla="*/ 6 w 102"/>
                    <a:gd name="T31" fmla="*/ 6 h 112"/>
                    <a:gd name="T32" fmla="*/ 6 w 102"/>
                    <a:gd name="T33" fmla="*/ 5 h 112"/>
                    <a:gd name="T34" fmla="*/ 7 w 102"/>
                    <a:gd name="T35" fmla="*/ 5 h 112"/>
                    <a:gd name="T36" fmla="*/ 6 w 102"/>
                    <a:gd name="T37" fmla="*/ 4 h 112"/>
                    <a:gd name="T38" fmla="*/ 7 w 102"/>
                    <a:gd name="T39" fmla="*/ 3 h 112"/>
                    <a:gd name="T40" fmla="*/ 5 w 102"/>
                    <a:gd name="T41" fmla="*/ 3 h 112"/>
                    <a:gd name="T42" fmla="*/ 6 w 102"/>
                    <a:gd name="T43" fmla="*/ 2 h 112"/>
                    <a:gd name="T44" fmla="*/ 5 w 102"/>
                    <a:gd name="T45" fmla="*/ 2 h 112"/>
                    <a:gd name="T46" fmla="*/ 5 w 102"/>
                    <a:gd name="T47" fmla="*/ 0 h 112"/>
                    <a:gd name="T48" fmla="*/ 4 w 102"/>
                    <a:gd name="T49" fmla="*/ 2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2"/>
                    <a:gd name="T76" fmla="*/ 0 h 112"/>
                    <a:gd name="T77" fmla="*/ 102 w 102"/>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2" h="112">
                      <a:moveTo>
                        <a:pt x="51" y="30"/>
                      </a:moveTo>
                      <a:lnTo>
                        <a:pt x="40" y="11"/>
                      </a:lnTo>
                      <a:lnTo>
                        <a:pt x="34" y="33"/>
                      </a:lnTo>
                      <a:lnTo>
                        <a:pt x="3" y="11"/>
                      </a:lnTo>
                      <a:lnTo>
                        <a:pt x="22" y="40"/>
                      </a:lnTo>
                      <a:lnTo>
                        <a:pt x="0" y="46"/>
                      </a:lnTo>
                      <a:lnTo>
                        <a:pt x="18" y="61"/>
                      </a:lnTo>
                      <a:lnTo>
                        <a:pt x="1" y="76"/>
                      </a:lnTo>
                      <a:lnTo>
                        <a:pt x="26" y="72"/>
                      </a:lnTo>
                      <a:lnTo>
                        <a:pt x="22" y="91"/>
                      </a:lnTo>
                      <a:lnTo>
                        <a:pt x="36" y="80"/>
                      </a:lnTo>
                      <a:lnTo>
                        <a:pt x="40" y="112"/>
                      </a:lnTo>
                      <a:lnTo>
                        <a:pt x="50" y="78"/>
                      </a:lnTo>
                      <a:lnTo>
                        <a:pt x="63" y="102"/>
                      </a:lnTo>
                      <a:lnTo>
                        <a:pt x="66" y="76"/>
                      </a:lnTo>
                      <a:lnTo>
                        <a:pt x="87" y="94"/>
                      </a:lnTo>
                      <a:lnTo>
                        <a:pt x="80" y="68"/>
                      </a:lnTo>
                      <a:lnTo>
                        <a:pt x="102" y="69"/>
                      </a:lnTo>
                      <a:lnTo>
                        <a:pt x="83" y="54"/>
                      </a:lnTo>
                      <a:lnTo>
                        <a:pt x="101" y="42"/>
                      </a:lnTo>
                      <a:lnTo>
                        <a:pt x="79" y="37"/>
                      </a:lnTo>
                      <a:lnTo>
                        <a:pt x="87" y="24"/>
                      </a:lnTo>
                      <a:lnTo>
                        <a:pt x="68" y="28"/>
                      </a:lnTo>
                      <a:lnTo>
                        <a:pt x="69" y="0"/>
                      </a:lnTo>
                      <a:lnTo>
                        <a:pt x="51" y="30"/>
                      </a:lnTo>
                      <a:close/>
                    </a:path>
                  </a:pathLst>
                </a:custGeom>
                <a:solidFill>
                  <a:srgbClr val="FF5900"/>
                </a:solidFill>
                <a:ln w="9525">
                  <a:noFill/>
                  <a:round/>
                  <a:headEnd/>
                  <a:tailEnd/>
                </a:ln>
              </p:spPr>
              <p:txBody>
                <a:bodyPr/>
                <a:lstStyle/>
                <a:p>
                  <a:endParaRPr lang="en-US"/>
                </a:p>
              </p:txBody>
            </p:sp>
            <p:sp>
              <p:nvSpPr>
                <p:cNvPr id="2373" name="Freeform 320"/>
                <p:cNvSpPr>
                  <a:spLocks noChangeAspect="1"/>
                </p:cNvSpPr>
                <p:nvPr/>
              </p:nvSpPr>
              <p:spPr bwMode="auto">
                <a:xfrm>
                  <a:off x="3871" y="641"/>
                  <a:ext cx="50" cy="54"/>
                </a:xfrm>
                <a:custGeom>
                  <a:avLst/>
                  <a:gdLst>
                    <a:gd name="T0" fmla="*/ 3 w 100"/>
                    <a:gd name="T1" fmla="*/ 1 h 110"/>
                    <a:gd name="T2" fmla="*/ 3 w 100"/>
                    <a:gd name="T3" fmla="*/ 0 h 110"/>
                    <a:gd name="T4" fmla="*/ 3 w 100"/>
                    <a:gd name="T5" fmla="*/ 2 h 110"/>
                    <a:gd name="T6" fmla="*/ 1 w 100"/>
                    <a:gd name="T7" fmla="*/ 0 h 110"/>
                    <a:gd name="T8" fmla="*/ 2 w 100"/>
                    <a:gd name="T9" fmla="*/ 2 h 110"/>
                    <a:gd name="T10" fmla="*/ 0 w 100"/>
                    <a:gd name="T11" fmla="*/ 2 h 110"/>
                    <a:gd name="T12" fmla="*/ 2 w 100"/>
                    <a:gd name="T13" fmla="*/ 3 h 110"/>
                    <a:gd name="T14" fmla="*/ 1 w 100"/>
                    <a:gd name="T15" fmla="*/ 4 h 110"/>
                    <a:gd name="T16" fmla="*/ 2 w 100"/>
                    <a:gd name="T17" fmla="*/ 4 h 110"/>
                    <a:gd name="T18" fmla="*/ 2 w 100"/>
                    <a:gd name="T19" fmla="*/ 5 h 110"/>
                    <a:gd name="T20" fmla="*/ 3 w 100"/>
                    <a:gd name="T21" fmla="*/ 4 h 110"/>
                    <a:gd name="T22" fmla="*/ 3 w 100"/>
                    <a:gd name="T23" fmla="*/ 6 h 110"/>
                    <a:gd name="T24" fmla="*/ 3 w 100"/>
                    <a:gd name="T25" fmla="*/ 4 h 110"/>
                    <a:gd name="T26" fmla="*/ 3 w 100"/>
                    <a:gd name="T27" fmla="*/ 6 h 110"/>
                    <a:gd name="T28" fmla="*/ 5 w 100"/>
                    <a:gd name="T29" fmla="*/ 4 h 110"/>
                    <a:gd name="T30" fmla="*/ 6 w 100"/>
                    <a:gd name="T31" fmla="*/ 5 h 110"/>
                    <a:gd name="T32" fmla="*/ 5 w 100"/>
                    <a:gd name="T33" fmla="*/ 4 h 110"/>
                    <a:gd name="T34" fmla="*/ 6 w 100"/>
                    <a:gd name="T35" fmla="*/ 4 h 110"/>
                    <a:gd name="T36" fmla="*/ 6 w 100"/>
                    <a:gd name="T37" fmla="*/ 3 h 110"/>
                    <a:gd name="T38" fmla="*/ 6 w 100"/>
                    <a:gd name="T39" fmla="*/ 2 h 110"/>
                    <a:gd name="T40" fmla="*/ 5 w 100"/>
                    <a:gd name="T41" fmla="*/ 2 h 110"/>
                    <a:gd name="T42" fmla="*/ 6 w 100"/>
                    <a:gd name="T43" fmla="*/ 1 h 110"/>
                    <a:gd name="T44" fmla="*/ 5 w 100"/>
                    <a:gd name="T45" fmla="*/ 1 h 110"/>
                    <a:gd name="T46" fmla="*/ 5 w 100"/>
                    <a:gd name="T47" fmla="*/ 0 h 110"/>
                    <a:gd name="T48" fmla="*/ 3 w 100"/>
                    <a:gd name="T49" fmla="*/ 1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0"/>
                    <a:gd name="T76" fmla="*/ 0 h 110"/>
                    <a:gd name="T77" fmla="*/ 100 w 100"/>
                    <a:gd name="T78" fmla="*/ 110 h 1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0" h="110">
                      <a:moveTo>
                        <a:pt x="50" y="29"/>
                      </a:moveTo>
                      <a:lnTo>
                        <a:pt x="39" y="11"/>
                      </a:lnTo>
                      <a:lnTo>
                        <a:pt x="33" y="32"/>
                      </a:lnTo>
                      <a:lnTo>
                        <a:pt x="3" y="11"/>
                      </a:lnTo>
                      <a:lnTo>
                        <a:pt x="22" y="39"/>
                      </a:lnTo>
                      <a:lnTo>
                        <a:pt x="0" y="45"/>
                      </a:lnTo>
                      <a:lnTo>
                        <a:pt x="18" y="60"/>
                      </a:lnTo>
                      <a:lnTo>
                        <a:pt x="2" y="74"/>
                      </a:lnTo>
                      <a:lnTo>
                        <a:pt x="26" y="71"/>
                      </a:lnTo>
                      <a:lnTo>
                        <a:pt x="22" y="89"/>
                      </a:lnTo>
                      <a:lnTo>
                        <a:pt x="36" y="79"/>
                      </a:lnTo>
                      <a:lnTo>
                        <a:pt x="40" y="110"/>
                      </a:lnTo>
                      <a:lnTo>
                        <a:pt x="49" y="77"/>
                      </a:lnTo>
                      <a:lnTo>
                        <a:pt x="61" y="101"/>
                      </a:lnTo>
                      <a:lnTo>
                        <a:pt x="65" y="74"/>
                      </a:lnTo>
                      <a:lnTo>
                        <a:pt x="85" y="93"/>
                      </a:lnTo>
                      <a:lnTo>
                        <a:pt x="78" y="65"/>
                      </a:lnTo>
                      <a:lnTo>
                        <a:pt x="100" y="68"/>
                      </a:lnTo>
                      <a:lnTo>
                        <a:pt x="82" y="54"/>
                      </a:lnTo>
                      <a:lnTo>
                        <a:pt x="98" y="42"/>
                      </a:lnTo>
                      <a:lnTo>
                        <a:pt x="78" y="38"/>
                      </a:lnTo>
                      <a:lnTo>
                        <a:pt x="86" y="23"/>
                      </a:lnTo>
                      <a:lnTo>
                        <a:pt x="65" y="27"/>
                      </a:lnTo>
                      <a:lnTo>
                        <a:pt x="68" y="0"/>
                      </a:lnTo>
                      <a:lnTo>
                        <a:pt x="50" y="29"/>
                      </a:lnTo>
                      <a:close/>
                    </a:path>
                  </a:pathLst>
                </a:custGeom>
                <a:solidFill>
                  <a:srgbClr val="FF6000"/>
                </a:solidFill>
                <a:ln w="9525">
                  <a:noFill/>
                  <a:round/>
                  <a:headEnd/>
                  <a:tailEnd/>
                </a:ln>
              </p:spPr>
              <p:txBody>
                <a:bodyPr/>
                <a:lstStyle/>
                <a:p>
                  <a:endParaRPr lang="en-US"/>
                </a:p>
              </p:txBody>
            </p:sp>
            <p:sp>
              <p:nvSpPr>
                <p:cNvPr id="2374" name="Freeform 321"/>
                <p:cNvSpPr>
                  <a:spLocks noChangeAspect="1"/>
                </p:cNvSpPr>
                <p:nvPr/>
              </p:nvSpPr>
              <p:spPr bwMode="auto">
                <a:xfrm>
                  <a:off x="3872" y="641"/>
                  <a:ext cx="48" cy="54"/>
                </a:xfrm>
                <a:custGeom>
                  <a:avLst/>
                  <a:gdLst>
                    <a:gd name="T0" fmla="*/ 3 w 96"/>
                    <a:gd name="T1" fmla="*/ 2 h 106"/>
                    <a:gd name="T2" fmla="*/ 3 w 96"/>
                    <a:gd name="T3" fmla="*/ 1 h 106"/>
                    <a:gd name="T4" fmla="*/ 2 w 96"/>
                    <a:gd name="T5" fmla="*/ 2 h 106"/>
                    <a:gd name="T6" fmla="*/ 1 w 96"/>
                    <a:gd name="T7" fmla="*/ 1 h 106"/>
                    <a:gd name="T8" fmla="*/ 2 w 96"/>
                    <a:gd name="T9" fmla="*/ 3 h 106"/>
                    <a:gd name="T10" fmla="*/ 0 w 96"/>
                    <a:gd name="T11" fmla="*/ 3 h 106"/>
                    <a:gd name="T12" fmla="*/ 1 w 96"/>
                    <a:gd name="T13" fmla="*/ 4 h 106"/>
                    <a:gd name="T14" fmla="*/ 1 w 96"/>
                    <a:gd name="T15" fmla="*/ 5 h 106"/>
                    <a:gd name="T16" fmla="*/ 2 w 96"/>
                    <a:gd name="T17" fmla="*/ 5 h 106"/>
                    <a:gd name="T18" fmla="*/ 2 w 96"/>
                    <a:gd name="T19" fmla="*/ 6 h 106"/>
                    <a:gd name="T20" fmla="*/ 3 w 96"/>
                    <a:gd name="T21" fmla="*/ 5 h 106"/>
                    <a:gd name="T22" fmla="*/ 3 w 96"/>
                    <a:gd name="T23" fmla="*/ 7 h 106"/>
                    <a:gd name="T24" fmla="*/ 3 w 96"/>
                    <a:gd name="T25" fmla="*/ 5 h 106"/>
                    <a:gd name="T26" fmla="*/ 3 w 96"/>
                    <a:gd name="T27" fmla="*/ 7 h 106"/>
                    <a:gd name="T28" fmla="*/ 3 w 96"/>
                    <a:gd name="T29" fmla="*/ 5 h 106"/>
                    <a:gd name="T30" fmla="*/ 6 w 96"/>
                    <a:gd name="T31" fmla="*/ 6 h 106"/>
                    <a:gd name="T32" fmla="*/ 5 w 96"/>
                    <a:gd name="T33" fmla="*/ 4 h 106"/>
                    <a:gd name="T34" fmla="*/ 6 w 96"/>
                    <a:gd name="T35" fmla="*/ 5 h 106"/>
                    <a:gd name="T36" fmla="*/ 5 w 96"/>
                    <a:gd name="T37" fmla="*/ 4 h 106"/>
                    <a:gd name="T38" fmla="*/ 6 w 96"/>
                    <a:gd name="T39" fmla="*/ 3 h 106"/>
                    <a:gd name="T40" fmla="*/ 5 w 96"/>
                    <a:gd name="T41" fmla="*/ 3 h 106"/>
                    <a:gd name="T42" fmla="*/ 6 w 96"/>
                    <a:gd name="T43" fmla="*/ 2 h 106"/>
                    <a:gd name="T44" fmla="*/ 3 w 96"/>
                    <a:gd name="T45" fmla="*/ 2 h 106"/>
                    <a:gd name="T46" fmla="*/ 5 w 96"/>
                    <a:gd name="T47" fmla="*/ 0 h 106"/>
                    <a:gd name="T48" fmla="*/ 3 w 96"/>
                    <a:gd name="T49" fmla="*/ 2 h 1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6"/>
                    <a:gd name="T76" fmla="*/ 0 h 106"/>
                    <a:gd name="T77" fmla="*/ 96 w 96"/>
                    <a:gd name="T78" fmla="*/ 106 h 1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6" h="106">
                      <a:moveTo>
                        <a:pt x="48" y="29"/>
                      </a:moveTo>
                      <a:lnTo>
                        <a:pt x="37" y="11"/>
                      </a:lnTo>
                      <a:lnTo>
                        <a:pt x="31" y="30"/>
                      </a:lnTo>
                      <a:lnTo>
                        <a:pt x="1" y="11"/>
                      </a:lnTo>
                      <a:lnTo>
                        <a:pt x="20" y="37"/>
                      </a:lnTo>
                      <a:lnTo>
                        <a:pt x="0" y="43"/>
                      </a:lnTo>
                      <a:lnTo>
                        <a:pt x="16" y="58"/>
                      </a:lnTo>
                      <a:lnTo>
                        <a:pt x="1" y="72"/>
                      </a:lnTo>
                      <a:lnTo>
                        <a:pt x="24" y="69"/>
                      </a:lnTo>
                      <a:lnTo>
                        <a:pt x="20" y="87"/>
                      </a:lnTo>
                      <a:lnTo>
                        <a:pt x="34" y="77"/>
                      </a:lnTo>
                      <a:lnTo>
                        <a:pt x="38" y="106"/>
                      </a:lnTo>
                      <a:lnTo>
                        <a:pt x="47" y="73"/>
                      </a:lnTo>
                      <a:lnTo>
                        <a:pt x="59" y="98"/>
                      </a:lnTo>
                      <a:lnTo>
                        <a:pt x="62" y="72"/>
                      </a:lnTo>
                      <a:lnTo>
                        <a:pt x="81" y="90"/>
                      </a:lnTo>
                      <a:lnTo>
                        <a:pt x="76" y="63"/>
                      </a:lnTo>
                      <a:lnTo>
                        <a:pt x="96" y="66"/>
                      </a:lnTo>
                      <a:lnTo>
                        <a:pt x="78" y="52"/>
                      </a:lnTo>
                      <a:lnTo>
                        <a:pt x="95" y="40"/>
                      </a:lnTo>
                      <a:lnTo>
                        <a:pt x="74" y="36"/>
                      </a:lnTo>
                      <a:lnTo>
                        <a:pt x="83" y="22"/>
                      </a:lnTo>
                      <a:lnTo>
                        <a:pt x="63" y="26"/>
                      </a:lnTo>
                      <a:lnTo>
                        <a:pt x="66" y="0"/>
                      </a:lnTo>
                      <a:lnTo>
                        <a:pt x="48" y="29"/>
                      </a:lnTo>
                      <a:close/>
                    </a:path>
                  </a:pathLst>
                </a:custGeom>
                <a:solidFill>
                  <a:srgbClr val="FF6500"/>
                </a:solidFill>
                <a:ln w="9525">
                  <a:noFill/>
                  <a:round/>
                  <a:headEnd/>
                  <a:tailEnd/>
                </a:ln>
              </p:spPr>
              <p:txBody>
                <a:bodyPr/>
                <a:lstStyle/>
                <a:p>
                  <a:endParaRPr lang="en-US"/>
                </a:p>
              </p:txBody>
            </p:sp>
            <p:sp>
              <p:nvSpPr>
                <p:cNvPr id="2375" name="Freeform 322"/>
                <p:cNvSpPr>
                  <a:spLocks noChangeAspect="1"/>
                </p:cNvSpPr>
                <p:nvPr/>
              </p:nvSpPr>
              <p:spPr bwMode="auto">
                <a:xfrm>
                  <a:off x="3872" y="642"/>
                  <a:ext cx="47" cy="52"/>
                </a:xfrm>
                <a:custGeom>
                  <a:avLst/>
                  <a:gdLst>
                    <a:gd name="T0" fmla="*/ 3 w 94"/>
                    <a:gd name="T1" fmla="*/ 2 h 104"/>
                    <a:gd name="T2" fmla="*/ 3 w 94"/>
                    <a:gd name="T3" fmla="*/ 1 h 104"/>
                    <a:gd name="T4" fmla="*/ 2 w 94"/>
                    <a:gd name="T5" fmla="*/ 2 h 104"/>
                    <a:gd name="T6" fmla="*/ 1 w 94"/>
                    <a:gd name="T7" fmla="*/ 1 h 104"/>
                    <a:gd name="T8" fmla="*/ 1 w 94"/>
                    <a:gd name="T9" fmla="*/ 3 h 104"/>
                    <a:gd name="T10" fmla="*/ 0 w 94"/>
                    <a:gd name="T11" fmla="*/ 3 h 104"/>
                    <a:gd name="T12" fmla="*/ 1 w 94"/>
                    <a:gd name="T13" fmla="*/ 3 h 104"/>
                    <a:gd name="T14" fmla="*/ 1 w 94"/>
                    <a:gd name="T15" fmla="*/ 5 h 104"/>
                    <a:gd name="T16" fmla="*/ 1 w 94"/>
                    <a:gd name="T17" fmla="*/ 5 h 104"/>
                    <a:gd name="T18" fmla="*/ 1 w 94"/>
                    <a:gd name="T19" fmla="*/ 6 h 104"/>
                    <a:gd name="T20" fmla="*/ 3 w 94"/>
                    <a:gd name="T21" fmla="*/ 5 h 104"/>
                    <a:gd name="T22" fmla="*/ 3 w 94"/>
                    <a:gd name="T23" fmla="*/ 7 h 104"/>
                    <a:gd name="T24" fmla="*/ 3 w 94"/>
                    <a:gd name="T25" fmla="*/ 5 h 104"/>
                    <a:gd name="T26" fmla="*/ 3 w 94"/>
                    <a:gd name="T27" fmla="*/ 6 h 104"/>
                    <a:gd name="T28" fmla="*/ 3 w 94"/>
                    <a:gd name="T29" fmla="*/ 5 h 104"/>
                    <a:gd name="T30" fmla="*/ 5 w 94"/>
                    <a:gd name="T31" fmla="*/ 6 h 104"/>
                    <a:gd name="T32" fmla="*/ 5 w 94"/>
                    <a:gd name="T33" fmla="*/ 3 h 104"/>
                    <a:gd name="T34" fmla="*/ 6 w 94"/>
                    <a:gd name="T35" fmla="*/ 4 h 104"/>
                    <a:gd name="T36" fmla="*/ 5 w 94"/>
                    <a:gd name="T37" fmla="*/ 3 h 104"/>
                    <a:gd name="T38" fmla="*/ 6 w 94"/>
                    <a:gd name="T39" fmla="*/ 3 h 104"/>
                    <a:gd name="T40" fmla="*/ 5 w 94"/>
                    <a:gd name="T41" fmla="*/ 3 h 104"/>
                    <a:gd name="T42" fmla="*/ 5 w 94"/>
                    <a:gd name="T43" fmla="*/ 2 h 104"/>
                    <a:gd name="T44" fmla="*/ 3 w 94"/>
                    <a:gd name="T45" fmla="*/ 2 h 104"/>
                    <a:gd name="T46" fmla="*/ 4 w 94"/>
                    <a:gd name="T47" fmla="*/ 0 h 104"/>
                    <a:gd name="T48" fmla="*/ 3 w 94"/>
                    <a:gd name="T49" fmla="*/ 2 h 1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
                    <a:gd name="T76" fmla="*/ 0 h 104"/>
                    <a:gd name="T77" fmla="*/ 94 w 94"/>
                    <a:gd name="T78" fmla="*/ 104 h 1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 h="104">
                      <a:moveTo>
                        <a:pt x="47" y="28"/>
                      </a:moveTo>
                      <a:lnTo>
                        <a:pt x="36" y="11"/>
                      </a:lnTo>
                      <a:lnTo>
                        <a:pt x="32" y="31"/>
                      </a:lnTo>
                      <a:lnTo>
                        <a:pt x="1" y="11"/>
                      </a:lnTo>
                      <a:lnTo>
                        <a:pt x="21" y="38"/>
                      </a:lnTo>
                      <a:lnTo>
                        <a:pt x="0" y="42"/>
                      </a:lnTo>
                      <a:lnTo>
                        <a:pt x="17" y="57"/>
                      </a:lnTo>
                      <a:lnTo>
                        <a:pt x="1" y="71"/>
                      </a:lnTo>
                      <a:lnTo>
                        <a:pt x="25" y="68"/>
                      </a:lnTo>
                      <a:lnTo>
                        <a:pt x="21" y="85"/>
                      </a:lnTo>
                      <a:lnTo>
                        <a:pt x="33" y="75"/>
                      </a:lnTo>
                      <a:lnTo>
                        <a:pt x="37" y="104"/>
                      </a:lnTo>
                      <a:lnTo>
                        <a:pt x="46" y="72"/>
                      </a:lnTo>
                      <a:lnTo>
                        <a:pt x="58" y="96"/>
                      </a:lnTo>
                      <a:lnTo>
                        <a:pt x="61" y="71"/>
                      </a:lnTo>
                      <a:lnTo>
                        <a:pt x="80" y="87"/>
                      </a:lnTo>
                      <a:lnTo>
                        <a:pt x="73" y="62"/>
                      </a:lnTo>
                      <a:lnTo>
                        <a:pt x="94" y="64"/>
                      </a:lnTo>
                      <a:lnTo>
                        <a:pt x="76" y="51"/>
                      </a:lnTo>
                      <a:lnTo>
                        <a:pt x="93" y="39"/>
                      </a:lnTo>
                      <a:lnTo>
                        <a:pt x="73" y="35"/>
                      </a:lnTo>
                      <a:lnTo>
                        <a:pt x="80" y="21"/>
                      </a:lnTo>
                      <a:lnTo>
                        <a:pt x="62" y="25"/>
                      </a:lnTo>
                      <a:lnTo>
                        <a:pt x="64" y="0"/>
                      </a:lnTo>
                      <a:lnTo>
                        <a:pt x="47" y="28"/>
                      </a:lnTo>
                      <a:close/>
                    </a:path>
                  </a:pathLst>
                </a:custGeom>
                <a:solidFill>
                  <a:srgbClr val="FF6C00"/>
                </a:solidFill>
                <a:ln w="9525">
                  <a:noFill/>
                  <a:round/>
                  <a:headEnd/>
                  <a:tailEnd/>
                </a:ln>
              </p:spPr>
              <p:txBody>
                <a:bodyPr/>
                <a:lstStyle/>
                <a:p>
                  <a:endParaRPr lang="en-US"/>
                </a:p>
              </p:txBody>
            </p:sp>
            <p:sp>
              <p:nvSpPr>
                <p:cNvPr id="2376" name="Freeform 323"/>
                <p:cNvSpPr>
                  <a:spLocks noChangeAspect="1"/>
                </p:cNvSpPr>
                <p:nvPr/>
              </p:nvSpPr>
              <p:spPr bwMode="auto">
                <a:xfrm>
                  <a:off x="3873" y="643"/>
                  <a:ext cx="46" cy="50"/>
                </a:xfrm>
                <a:custGeom>
                  <a:avLst/>
                  <a:gdLst>
                    <a:gd name="T0" fmla="*/ 3 w 92"/>
                    <a:gd name="T1" fmla="*/ 1 h 101"/>
                    <a:gd name="T2" fmla="*/ 3 w 92"/>
                    <a:gd name="T3" fmla="*/ 0 h 101"/>
                    <a:gd name="T4" fmla="*/ 1 w 92"/>
                    <a:gd name="T5" fmla="*/ 1 h 101"/>
                    <a:gd name="T6" fmla="*/ 1 w 92"/>
                    <a:gd name="T7" fmla="*/ 0 h 101"/>
                    <a:gd name="T8" fmla="*/ 1 w 92"/>
                    <a:gd name="T9" fmla="*/ 2 h 101"/>
                    <a:gd name="T10" fmla="*/ 0 w 92"/>
                    <a:gd name="T11" fmla="*/ 2 h 101"/>
                    <a:gd name="T12" fmla="*/ 1 w 92"/>
                    <a:gd name="T13" fmla="*/ 3 h 101"/>
                    <a:gd name="T14" fmla="*/ 1 w 92"/>
                    <a:gd name="T15" fmla="*/ 4 h 101"/>
                    <a:gd name="T16" fmla="*/ 1 w 92"/>
                    <a:gd name="T17" fmla="*/ 4 h 101"/>
                    <a:gd name="T18" fmla="*/ 1 w 92"/>
                    <a:gd name="T19" fmla="*/ 5 h 101"/>
                    <a:gd name="T20" fmla="*/ 2 w 92"/>
                    <a:gd name="T21" fmla="*/ 4 h 101"/>
                    <a:gd name="T22" fmla="*/ 3 w 92"/>
                    <a:gd name="T23" fmla="*/ 6 h 101"/>
                    <a:gd name="T24" fmla="*/ 3 w 92"/>
                    <a:gd name="T25" fmla="*/ 4 h 101"/>
                    <a:gd name="T26" fmla="*/ 3 w 92"/>
                    <a:gd name="T27" fmla="*/ 5 h 101"/>
                    <a:gd name="T28" fmla="*/ 3 w 92"/>
                    <a:gd name="T29" fmla="*/ 4 h 101"/>
                    <a:gd name="T30" fmla="*/ 5 w 92"/>
                    <a:gd name="T31" fmla="*/ 5 h 101"/>
                    <a:gd name="T32" fmla="*/ 5 w 92"/>
                    <a:gd name="T33" fmla="*/ 3 h 101"/>
                    <a:gd name="T34" fmla="*/ 6 w 92"/>
                    <a:gd name="T35" fmla="*/ 3 h 101"/>
                    <a:gd name="T36" fmla="*/ 5 w 92"/>
                    <a:gd name="T37" fmla="*/ 3 h 101"/>
                    <a:gd name="T38" fmla="*/ 6 w 92"/>
                    <a:gd name="T39" fmla="*/ 2 h 101"/>
                    <a:gd name="T40" fmla="*/ 5 w 92"/>
                    <a:gd name="T41" fmla="*/ 2 h 101"/>
                    <a:gd name="T42" fmla="*/ 5 w 92"/>
                    <a:gd name="T43" fmla="*/ 1 h 101"/>
                    <a:gd name="T44" fmla="*/ 3 w 92"/>
                    <a:gd name="T45" fmla="*/ 1 h 101"/>
                    <a:gd name="T46" fmla="*/ 3 w 92"/>
                    <a:gd name="T47" fmla="*/ 0 h 101"/>
                    <a:gd name="T48" fmla="*/ 3 w 92"/>
                    <a:gd name="T49" fmla="*/ 1 h 1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2"/>
                    <a:gd name="T76" fmla="*/ 0 h 101"/>
                    <a:gd name="T77" fmla="*/ 92 w 92"/>
                    <a:gd name="T78" fmla="*/ 101 h 10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2" h="101">
                      <a:moveTo>
                        <a:pt x="46" y="27"/>
                      </a:moveTo>
                      <a:lnTo>
                        <a:pt x="36" y="11"/>
                      </a:lnTo>
                      <a:lnTo>
                        <a:pt x="31" y="29"/>
                      </a:lnTo>
                      <a:lnTo>
                        <a:pt x="2" y="11"/>
                      </a:lnTo>
                      <a:lnTo>
                        <a:pt x="21" y="36"/>
                      </a:lnTo>
                      <a:lnTo>
                        <a:pt x="0" y="40"/>
                      </a:lnTo>
                      <a:lnTo>
                        <a:pt x="17" y="55"/>
                      </a:lnTo>
                      <a:lnTo>
                        <a:pt x="2" y="67"/>
                      </a:lnTo>
                      <a:lnTo>
                        <a:pt x="24" y="65"/>
                      </a:lnTo>
                      <a:lnTo>
                        <a:pt x="21" y="83"/>
                      </a:lnTo>
                      <a:lnTo>
                        <a:pt x="32" y="73"/>
                      </a:lnTo>
                      <a:lnTo>
                        <a:pt x="36" y="101"/>
                      </a:lnTo>
                      <a:lnTo>
                        <a:pt x="45" y="70"/>
                      </a:lnTo>
                      <a:lnTo>
                        <a:pt x="57" y="92"/>
                      </a:lnTo>
                      <a:lnTo>
                        <a:pt x="60" y="67"/>
                      </a:lnTo>
                      <a:lnTo>
                        <a:pt x="78" y="85"/>
                      </a:lnTo>
                      <a:lnTo>
                        <a:pt x="72" y="60"/>
                      </a:lnTo>
                      <a:lnTo>
                        <a:pt x="92" y="62"/>
                      </a:lnTo>
                      <a:lnTo>
                        <a:pt x="75" y="49"/>
                      </a:lnTo>
                      <a:lnTo>
                        <a:pt x="90" y="37"/>
                      </a:lnTo>
                      <a:lnTo>
                        <a:pt x="71" y="34"/>
                      </a:lnTo>
                      <a:lnTo>
                        <a:pt x="79" y="20"/>
                      </a:lnTo>
                      <a:lnTo>
                        <a:pt x="61" y="24"/>
                      </a:lnTo>
                      <a:lnTo>
                        <a:pt x="63" y="0"/>
                      </a:lnTo>
                      <a:lnTo>
                        <a:pt x="46" y="27"/>
                      </a:lnTo>
                      <a:close/>
                    </a:path>
                  </a:pathLst>
                </a:custGeom>
                <a:solidFill>
                  <a:srgbClr val="FF7300"/>
                </a:solidFill>
                <a:ln w="9525">
                  <a:noFill/>
                  <a:round/>
                  <a:headEnd/>
                  <a:tailEnd/>
                </a:ln>
              </p:spPr>
              <p:txBody>
                <a:bodyPr/>
                <a:lstStyle/>
                <a:p>
                  <a:endParaRPr lang="en-US"/>
                </a:p>
              </p:txBody>
            </p:sp>
            <p:sp>
              <p:nvSpPr>
                <p:cNvPr id="2377" name="Freeform 324"/>
                <p:cNvSpPr>
                  <a:spLocks noChangeAspect="1"/>
                </p:cNvSpPr>
                <p:nvPr/>
              </p:nvSpPr>
              <p:spPr bwMode="auto">
                <a:xfrm>
                  <a:off x="3874" y="643"/>
                  <a:ext cx="44" cy="50"/>
                </a:xfrm>
                <a:custGeom>
                  <a:avLst/>
                  <a:gdLst>
                    <a:gd name="T0" fmla="*/ 3 w 88"/>
                    <a:gd name="T1" fmla="*/ 2 h 98"/>
                    <a:gd name="T2" fmla="*/ 3 w 88"/>
                    <a:gd name="T3" fmla="*/ 1 h 98"/>
                    <a:gd name="T4" fmla="*/ 1 w 88"/>
                    <a:gd name="T5" fmla="*/ 2 h 98"/>
                    <a:gd name="T6" fmla="*/ 1 w 88"/>
                    <a:gd name="T7" fmla="*/ 1 h 98"/>
                    <a:gd name="T8" fmla="*/ 1 w 88"/>
                    <a:gd name="T9" fmla="*/ 3 h 98"/>
                    <a:gd name="T10" fmla="*/ 0 w 88"/>
                    <a:gd name="T11" fmla="*/ 3 h 98"/>
                    <a:gd name="T12" fmla="*/ 1 w 88"/>
                    <a:gd name="T13" fmla="*/ 4 h 98"/>
                    <a:gd name="T14" fmla="*/ 1 w 88"/>
                    <a:gd name="T15" fmla="*/ 5 h 98"/>
                    <a:gd name="T16" fmla="*/ 1 w 88"/>
                    <a:gd name="T17" fmla="*/ 5 h 98"/>
                    <a:gd name="T18" fmla="*/ 1 w 88"/>
                    <a:gd name="T19" fmla="*/ 6 h 98"/>
                    <a:gd name="T20" fmla="*/ 2 w 88"/>
                    <a:gd name="T21" fmla="*/ 5 h 98"/>
                    <a:gd name="T22" fmla="*/ 3 w 88"/>
                    <a:gd name="T23" fmla="*/ 7 h 98"/>
                    <a:gd name="T24" fmla="*/ 3 w 88"/>
                    <a:gd name="T25" fmla="*/ 5 h 98"/>
                    <a:gd name="T26" fmla="*/ 3 w 88"/>
                    <a:gd name="T27" fmla="*/ 6 h 98"/>
                    <a:gd name="T28" fmla="*/ 3 w 88"/>
                    <a:gd name="T29" fmla="*/ 5 h 98"/>
                    <a:gd name="T30" fmla="*/ 5 w 88"/>
                    <a:gd name="T31" fmla="*/ 6 h 98"/>
                    <a:gd name="T32" fmla="*/ 5 w 88"/>
                    <a:gd name="T33" fmla="*/ 4 h 98"/>
                    <a:gd name="T34" fmla="*/ 6 w 88"/>
                    <a:gd name="T35" fmla="*/ 4 h 98"/>
                    <a:gd name="T36" fmla="*/ 5 w 88"/>
                    <a:gd name="T37" fmla="*/ 3 h 98"/>
                    <a:gd name="T38" fmla="*/ 6 w 88"/>
                    <a:gd name="T39" fmla="*/ 3 h 98"/>
                    <a:gd name="T40" fmla="*/ 5 w 88"/>
                    <a:gd name="T41" fmla="*/ 3 h 98"/>
                    <a:gd name="T42" fmla="*/ 5 w 88"/>
                    <a:gd name="T43" fmla="*/ 2 h 98"/>
                    <a:gd name="T44" fmla="*/ 3 w 88"/>
                    <a:gd name="T45" fmla="*/ 2 h 98"/>
                    <a:gd name="T46" fmla="*/ 3 w 88"/>
                    <a:gd name="T47" fmla="*/ 0 h 98"/>
                    <a:gd name="T48" fmla="*/ 3 w 88"/>
                    <a:gd name="T49" fmla="*/ 2 h 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8"/>
                    <a:gd name="T76" fmla="*/ 0 h 98"/>
                    <a:gd name="T77" fmla="*/ 88 w 88"/>
                    <a:gd name="T78" fmla="*/ 98 h 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8" h="98">
                      <a:moveTo>
                        <a:pt x="44" y="26"/>
                      </a:moveTo>
                      <a:lnTo>
                        <a:pt x="34" y="10"/>
                      </a:lnTo>
                      <a:lnTo>
                        <a:pt x="29" y="29"/>
                      </a:lnTo>
                      <a:lnTo>
                        <a:pt x="1" y="10"/>
                      </a:lnTo>
                      <a:lnTo>
                        <a:pt x="19" y="35"/>
                      </a:lnTo>
                      <a:lnTo>
                        <a:pt x="0" y="40"/>
                      </a:lnTo>
                      <a:lnTo>
                        <a:pt x="15" y="54"/>
                      </a:lnTo>
                      <a:lnTo>
                        <a:pt x="1" y="66"/>
                      </a:lnTo>
                      <a:lnTo>
                        <a:pt x="23" y="64"/>
                      </a:lnTo>
                      <a:lnTo>
                        <a:pt x="19" y="80"/>
                      </a:lnTo>
                      <a:lnTo>
                        <a:pt x="32" y="71"/>
                      </a:lnTo>
                      <a:lnTo>
                        <a:pt x="34" y="98"/>
                      </a:lnTo>
                      <a:lnTo>
                        <a:pt x="43" y="68"/>
                      </a:lnTo>
                      <a:lnTo>
                        <a:pt x="55" y="90"/>
                      </a:lnTo>
                      <a:lnTo>
                        <a:pt x="58" y="66"/>
                      </a:lnTo>
                      <a:lnTo>
                        <a:pt x="74" y="83"/>
                      </a:lnTo>
                      <a:lnTo>
                        <a:pt x="69" y="59"/>
                      </a:lnTo>
                      <a:lnTo>
                        <a:pt x="88" y="61"/>
                      </a:lnTo>
                      <a:lnTo>
                        <a:pt x="72" y="48"/>
                      </a:lnTo>
                      <a:lnTo>
                        <a:pt x="87" y="37"/>
                      </a:lnTo>
                      <a:lnTo>
                        <a:pt x="69" y="33"/>
                      </a:lnTo>
                      <a:lnTo>
                        <a:pt x="76" y="21"/>
                      </a:lnTo>
                      <a:lnTo>
                        <a:pt x="58" y="23"/>
                      </a:lnTo>
                      <a:lnTo>
                        <a:pt x="61" y="0"/>
                      </a:lnTo>
                      <a:lnTo>
                        <a:pt x="44" y="26"/>
                      </a:lnTo>
                      <a:close/>
                    </a:path>
                  </a:pathLst>
                </a:custGeom>
                <a:solidFill>
                  <a:srgbClr val="FF7900"/>
                </a:solidFill>
                <a:ln w="9525">
                  <a:noFill/>
                  <a:round/>
                  <a:headEnd/>
                  <a:tailEnd/>
                </a:ln>
              </p:spPr>
              <p:txBody>
                <a:bodyPr/>
                <a:lstStyle/>
                <a:p>
                  <a:endParaRPr lang="en-US"/>
                </a:p>
              </p:txBody>
            </p:sp>
            <p:sp>
              <p:nvSpPr>
                <p:cNvPr id="2378" name="Freeform 325"/>
                <p:cNvSpPr>
                  <a:spLocks noChangeAspect="1"/>
                </p:cNvSpPr>
                <p:nvPr/>
              </p:nvSpPr>
              <p:spPr bwMode="auto">
                <a:xfrm>
                  <a:off x="3874" y="644"/>
                  <a:ext cx="43" cy="48"/>
                </a:xfrm>
                <a:custGeom>
                  <a:avLst/>
                  <a:gdLst>
                    <a:gd name="T0" fmla="*/ 2 w 87"/>
                    <a:gd name="T1" fmla="*/ 2 h 96"/>
                    <a:gd name="T2" fmla="*/ 2 w 87"/>
                    <a:gd name="T3" fmla="*/ 1 h 96"/>
                    <a:gd name="T4" fmla="*/ 1 w 87"/>
                    <a:gd name="T5" fmla="*/ 2 h 96"/>
                    <a:gd name="T6" fmla="*/ 0 w 87"/>
                    <a:gd name="T7" fmla="*/ 1 h 96"/>
                    <a:gd name="T8" fmla="*/ 1 w 87"/>
                    <a:gd name="T9" fmla="*/ 3 h 96"/>
                    <a:gd name="T10" fmla="*/ 0 w 87"/>
                    <a:gd name="T11" fmla="*/ 3 h 96"/>
                    <a:gd name="T12" fmla="*/ 0 w 87"/>
                    <a:gd name="T13" fmla="*/ 3 h 96"/>
                    <a:gd name="T14" fmla="*/ 0 w 87"/>
                    <a:gd name="T15" fmla="*/ 5 h 96"/>
                    <a:gd name="T16" fmla="*/ 1 w 87"/>
                    <a:gd name="T17" fmla="*/ 3 h 96"/>
                    <a:gd name="T18" fmla="*/ 1 w 87"/>
                    <a:gd name="T19" fmla="*/ 5 h 96"/>
                    <a:gd name="T20" fmla="*/ 1 w 87"/>
                    <a:gd name="T21" fmla="*/ 5 h 96"/>
                    <a:gd name="T22" fmla="*/ 2 w 87"/>
                    <a:gd name="T23" fmla="*/ 6 h 96"/>
                    <a:gd name="T24" fmla="*/ 2 w 87"/>
                    <a:gd name="T25" fmla="*/ 5 h 96"/>
                    <a:gd name="T26" fmla="*/ 3 w 87"/>
                    <a:gd name="T27" fmla="*/ 6 h 96"/>
                    <a:gd name="T28" fmla="*/ 3 w 87"/>
                    <a:gd name="T29" fmla="*/ 5 h 96"/>
                    <a:gd name="T30" fmla="*/ 4 w 87"/>
                    <a:gd name="T31" fmla="*/ 6 h 96"/>
                    <a:gd name="T32" fmla="*/ 4 w 87"/>
                    <a:gd name="T33" fmla="*/ 3 h 96"/>
                    <a:gd name="T34" fmla="*/ 5 w 87"/>
                    <a:gd name="T35" fmla="*/ 3 h 96"/>
                    <a:gd name="T36" fmla="*/ 4 w 87"/>
                    <a:gd name="T37" fmla="*/ 3 h 96"/>
                    <a:gd name="T38" fmla="*/ 5 w 87"/>
                    <a:gd name="T39" fmla="*/ 3 h 96"/>
                    <a:gd name="T40" fmla="*/ 4 w 87"/>
                    <a:gd name="T41" fmla="*/ 2 h 96"/>
                    <a:gd name="T42" fmla="*/ 4 w 87"/>
                    <a:gd name="T43" fmla="*/ 2 h 96"/>
                    <a:gd name="T44" fmla="*/ 3 w 87"/>
                    <a:gd name="T45" fmla="*/ 2 h 96"/>
                    <a:gd name="T46" fmla="*/ 3 w 87"/>
                    <a:gd name="T47" fmla="*/ 0 h 96"/>
                    <a:gd name="T48" fmla="*/ 2 w 87"/>
                    <a:gd name="T49" fmla="*/ 2 h 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96"/>
                    <a:gd name="T77" fmla="*/ 87 w 87"/>
                    <a:gd name="T78" fmla="*/ 96 h 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96">
                      <a:moveTo>
                        <a:pt x="44" y="27"/>
                      </a:moveTo>
                      <a:lnTo>
                        <a:pt x="33" y="10"/>
                      </a:lnTo>
                      <a:lnTo>
                        <a:pt x="29" y="28"/>
                      </a:lnTo>
                      <a:lnTo>
                        <a:pt x="1" y="10"/>
                      </a:lnTo>
                      <a:lnTo>
                        <a:pt x="19" y="35"/>
                      </a:lnTo>
                      <a:lnTo>
                        <a:pt x="0" y="39"/>
                      </a:lnTo>
                      <a:lnTo>
                        <a:pt x="15" y="53"/>
                      </a:lnTo>
                      <a:lnTo>
                        <a:pt x="1" y="65"/>
                      </a:lnTo>
                      <a:lnTo>
                        <a:pt x="22" y="63"/>
                      </a:lnTo>
                      <a:lnTo>
                        <a:pt x="19" y="78"/>
                      </a:lnTo>
                      <a:lnTo>
                        <a:pt x="30" y="70"/>
                      </a:lnTo>
                      <a:lnTo>
                        <a:pt x="34" y="96"/>
                      </a:lnTo>
                      <a:lnTo>
                        <a:pt x="43" y="67"/>
                      </a:lnTo>
                      <a:lnTo>
                        <a:pt x="54" y="89"/>
                      </a:lnTo>
                      <a:lnTo>
                        <a:pt x="56" y="65"/>
                      </a:lnTo>
                      <a:lnTo>
                        <a:pt x="73" y="81"/>
                      </a:lnTo>
                      <a:lnTo>
                        <a:pt x="67" y="57"/>
                      </a:lnTo>
                      <a:lnTo>
                        <a:pt x="87" y="60"/>
                      </a:lnTo>
                      <a:lnTo>
                        <a:pt x="70" y="47"/>
                      </a:lnTo>
                      <a:lnTo>
                        <a:pt x="85" y="36"/>
                      </a:lnTo>
                      <a:lnTo>
                        <a:pt x="67" y="32"/>
                      </a:lnTo>
                      <a:lnTo>
                        <a:pt x="74" y="20"/>
                      </a:lnTo>
                      <a:lnTo>
                        <a:pt x="58" y="24"/>
                      </a:lnTo>
                      <a:lnTo>
                        <a:pt x="59" y="0"/>
                      </a:lnTo>
                      <a:lnTo>
                        <a:pt x="44" y="27"/>
                      </a:lnTo>
                      <a:close/>
                    </a:path>
                  </a:pathLst>
                </a:custGeom>
                <a:solidFill>
                  <a:srgbClr val="FF7F00"/>
                </a:solidFill>
                <a:ln w="9525">
                  <a:noFill/>
                  <a:round/>
                  <a:headEnd/>
                  <a:tailEnd/>
                </a:ln>
              </p:spPr>
              <p:txBody>
                <a:bodyPr/>
                <a:lstStyle/>
                <a:p>
                  <a:endParaRPr lang="en-US"/>
                </a:p>
              </p:txBody>
            </p:sp>
            <p:sp>
              <p:nvSpPr>
                <p:cNvPr id="2379" name="Freeform 326"/>
                <p:cNvSpPr>
                  <a:spLocks noChangeAspect="1"/>
                </p:cNvSpPr>
                <p:nvPr/>
              </p:nvSpPr>
              <p:spPr bwMode="auto">
                <a:xfrm>
                  <a:off x="3875" y="645"/>
                  <a:ext cx="42" cy="46"/>
                </a:xfrm>
                <a:custGeom>
                  <a:avLst/>
                  <a:gdLst>
                    <a:gd name="T0" fmla="*/ 3 w 84"/>
                    <a:gd name="T1" fmla="*/ 1 h 92"/>
                    <a:gd name="T2" fmla="*/ 3 w 84"/>
                    <a:gd name="T3" fmla="*/ 1 h 92"/>
                    <a:gd name="T4" fmla="*/ 1 w 84"/>
                    <a:gd name="T5" fmla="*/ 1 h 92"/>
                    <a:gd name="T6" fmla="*/ 1 w 84"/>
                    <a:gd name="T7" fmla="*/ 1 h 92"/>
                    <a:gd name="T8" fmla="*/ 1 w 84"/>
                    <a:gd name="T9" fmla="*/ 3 h 92"/>
                    <a:gd name="T10" fmla="*/ 0 w 84"/>
                    <a:gd name="T11" fmla="*/ 3 h 92"/>
                    <a:gd name="T12" fmla="*/ 1 w 84"/>
                    <a:gd name="T13" fmla="*/ 3 h 92"/>
                    <a:gd name="T14" fmla="*/ 1 w 84"/>
                    <a:gd name="T15" fmla="*/ 3 h 92"/>
                    <a:gd name="T16" fmla="*/ 1 w 84"/>
                    <a:gd name="T17" fmla="*/ 3 h 92"/>
                    <a:gd name="T18" fmla="*/ 1 w 84"/>
                    <a:gd name="T19" fmla="*/ 5 h 92"/>
                    <a:gd name="T20" fmla="*/ 1 w 84"/>
                    <a:gd name="T21" fmla="*/ 5 h 92"/>
                    <a:gd name="T22" fmla="*/ 3 w 84"/>
                    <a:gd name="T23" fmla="*/ 6 h 92"/>
                    <a:gd name="T24" fmla="*/ 3 w 84"/>
                    <a:gd name="T25" fmla="*/ 5 h 92"/>
                    <a:gd name="T26" fmla="*/ 3 w 84"/>
                    <a:gd name="T27" fmla="*/ 6 h 92"/>
                    <a:gd name="T28" fmla="*/ 3 w 84"/>
                    <a:gd name="T29" fmla="*/ 3 h 92"/>
                    <a:gd name="T30" fmla="*/ 5 w 84"/>
                    <a:gd name="T31" fmla="*/ 5 h 92"/>
                    <a:gd name="T32" fmla="*/ 5 w 84"/>
                    <a:gd name="T33" fmla="*/ 3 h 92"/>
                    <a:gd name="T34" fmla="*/ 5 w 84"/>
                    <a:gd name="T35" fmla="*/ 3 h 92"/>
                    <a:gd name="T36" fmla="*/ 5 w 84"/>
                    <a:gd name="T37" fmla="*/ 3 h 92"/>
                    <a:gd name="T38" fmla="*/ 5 w 84"/>
                    <a:gd name="T39" fmla="*/ 3 h 92"/>
                    <a:gd name="T40" fmla="*/ 5 w 84"/>
                    <a:gd name="T41" fmla="*/ 2 h 92"/>
                    <a:gd name="T42" fmla="*/ 5 w 84"/>
                    <a:gd name="T43" fmla="*/ 1 h 92"/>
                    <a:gd name="T44" fmla="*/ 3 w 84"/>
                    <a:gd name="T45" fmla="*/ 1 h 92"/>
                    <a:gd name="T46" fmla="*/ 3 w 84"/>
                    <a:gd name="T47" fmla="*/ 0 h 92"/>
                    <a:gd name="T48" fmla="*/ 3 w 84"/>
                    <a:gd name="T49" fmla="*/ 1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92"/>
                    <a:gd name="T77" fmla="*/ 84 w 84"/>
                    <a:gd name="T78" fmla="*/ 92 h 9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92">
                      <a:moveTo>
                        <a:pt x="43" y="25"/>
                      </a:moveTo>
                      <a:lnTo>
                        <a:pt x="33" y="9"/>
                      </a:lnTo>
                      <a:lnTo>
                        <a:pt x="28" y="27"/>
                      </a:lnTo>
                      <a:lnTo>
                        <a:pt x="1" y="9"/>
                      </a:lnTo>
                      <a:lnTo>
                        <a:pt x="18" y="33"/>
                      </a:lnTo>
                      <a:lnTo>
                        <a:pt x="0" y="37"/>
                      </a:lnTo>
                      <a:lnTo>
                        <a:pt x="15" y="51"/>
                      </a:lnTo>
                      <a:lnTo>
                        <a:pt x="1" y="62"/>
                      </a:lnTo>
                      <a:lnTo>
                        <a:pt x="22" y="59"/>
                      </a:lnTo>
                      <a:lnTo>
                        <a:pt x="18" y="76"/>
                      </a:lnTo>
                      <a:lnTo>
                        <a:pt x="31" y="66"/>
                      </a:lnTo>
                      <a:lnTo>
                        <a:pt x="33" y="92"/>
                      </a:lnTo>
                      <a:lnTo>
                        <a:pt x="42" y="65"/>
                      </a:lnTo>
                      <a:lnTo>
                        <a:pt x="53" y="85"/>
                      </a:lnTo>
                      <a:lnTo>
                        <a:pt x="55" y="62"/>
                      </a:lnTo>
                      <a:lnTo>
                        <a:pt x="72" y="79"/>
                      </a:lnTo>
                      <a:lnTo>
                        <a:pt x="66" y="55"/>
                      </a:lnTo>
                      <a:lnTo>
                        <a:pt x="84" y="58"/>
                      </a:lnTo>
                      <a:lnTo>
                        <a:pt x="69" y="45"/>
                      </a:lnTo>
                      <a:lnTo>
                        <a:pt x="83" y="34"/>
                      </a:lnTo>
                      <a:lnTo>
                        <a:pt x="65" y="32"/>
                      </a:lnTo>
                      <a:lnTo>
                        <a:pt x="72" y="19"/>
                      </a:lnTo>
                      <a:lnTo>
                        <a:pt x="55" y="22"/>
                      </a:lnTo>
                      <a:lnTo>
                        <a:pt x="58" y="0"/>
                      </a:lnTo>
                      <a:lnTo>
                        <a:pt x="43" y="25"/>
                      </a:lnTo>
                      <a:close/>
                    </a:path>
                  </a:pathLst>
                </a:custGeom>
                <a:solidFill>
                  <a:srgbClr val="FF8600"/>
                </a:solidFill>
                <a:ln w="9525">
                  <a:noFill/>
                  <a:round/>
                  <a:headEnd/>
                  <a:tailEnd/>
                </a:ln>
              </p:spPr>
              <p:txBody>
                <a:bodyPr/>
                <a:lstStyle/>
                <a:p>
                  <a:endParaRPr lang="en-US"/>
                </a:p>
              </p:txBody>
            </p:sp>
            <p:sp>
              <p:nvSpPr>
                <p:cNvPr id="2380" name="Freeform 327"/>
                <p:cNvSpPr>
                  <a:spLocks noChangeAspect="1"/>
                </p:cNvSpPr>
                <p:nvPr/>
              </p:nvSpPr>
              <p:spPr bwMode="auto">
                <a:xfrm>
                  <a:off x="3875" y="646"/>
                  <a:ext cx="41" cy="45"/>
                </a:xfrm>
                <a:custGeom>
                  <a:avLst/>
                  <a:gdLst>
                    <a:gd name="T0" fmla="*/ 3 w 82"/>
                    <a:gd name="T1" fmla="*/ 1 h 90"/>
                    <a:gd name="T2" fmla="*/ 2 w 82"/>
                    <a:gd name="T3" fmla="*/ 1 h 90"/>
                    <a:gd name="T4" fmla="*/ 1 w 82"/>
                    <a:gd name="T5" fmla="*/ 1 h 90"/>
                    <a:gd name="T6" fmla="*/ 1 w 82"/>
                    <a:gd name="T7" fmla="*/ 1 h 90"/>
                    <a:gd name="T8" fmla="*/ 1 w 82"/>
                    <a:gd name="T9" fmla="*/ 2 h 90"/>
                    <a:gd name="T10" fmla="*/ 0 w 82"/>
                    <a:gd name="T11" fmla="*/ 3 h 90"/>
                    <a:gd name="T12" fmla="*/ 1 w 82"/>
                    <a:gd name="T13" fmla="*/ 3 h 90"/>
                    <a:gd name="T14" fmla="*/ 1 w 82"/>
                    <a:gd name="T15" fmla="*/ 3 h 90"/>
                    <a:gd name="T16" fmla="*/ 1 w 82"/>
                    <a:gd name="T17" fmla="*/ 3 h 90"/>
                    <a:gd name="T18" fmla="*/ 1 w 82"/>
                    <a:gd name="T19" fmla="*/ 5 h 90"/>
                    <a:gd name="T20" fmla="*/ 1 w 82"/>
                    <a:gd name="T21" fmla="*/ 5 h 90"/>
                    <a:gd name="T22" fmla="*/ 3 w 82"/>
                    <a:gd name="T23" fmla="*/ 6 h 90"/>
                    <a:gd name="T24" fmla="*/ 3 w 82"/>
                    <a:gd name="T25" fmla="*/ 3 h 90"/>
                    <a:gd name="T26" fmla="*/ 3 w 82"/>
                    <a:gd name="T27" fmla="*/ 6 h 90"/>
                    <a:gd name="T28" fmla="*/ 3 w 82"/>
                    <a:gd name="T29" fmla="*/ 3 h 90"/>
                    <a:gd name="T30" fmla="*/ 5 w 82"/>
                    <a:gd name="T31" fmla="*/ 5 h 90"/>
                    <a:gd name="T32" fmla="*/ 4 w 82"/>
                    <a:gd name="T33" fmla="*/ 3 h 90"/>
                    <a:gd name="T34" fmla="*/ 5 w 82"/>
                    <a:gd name="T35" fmla="*/ 3 h 90"/>
                    <a:gd name="T36" fmla="*/ 5 w 82"/>
                    <a:gd name="T37" fmla="*/ 3 h 90"/>
                    <a:gd name="T38" fmla="*/ 5 w 82"/>
                    <a:gd name="T39" fmla="*/ 3 h 90"/>
                    <a:gd name="T40" fmla="*/ 4 w 82"/>
                    <a:gd name="T41" fmla="*/ 1 h 90"/>
                    <a:gd name="T42" fmla="*/ 5 w 82"/>
                    <a:gd name="T43" fmla="*/ 1 h 90"/>
                    <a:gd name="T44" fmla="*/ 3 w 82"/>
                    <a:gd name="T45" fmla="*/ 1 h 90"/>
                    <a:gd name="T46" fmla="*/ 3 w 82"/>
                    <a:gd name="T47" fmla="*/ 0 h 90"/>
                    <a:gd name="T48" fmla="*/ 3 w 82"/>
                    <a:gd name="T49" fmla="*/ 1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2"/>
                    <a:gd name="T76" fmla="*/ 0 h 90"/>
                    <a:gd name="T77" fmla="*/ 82 w 82"/>
                    <a:gd name="T78" fmla="*/ 90 h 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2" h="90">
                      <a:moveTo>
                        <a:pt x="42" y="25"/>
                      </a:moveTo>
                      <a:lnTo>
                        <a:pt x="32" y="10"/>
                      </a:lnTo>
                      <a:lnTo>
                        <a:pt x="28" y="26"/>
                      </a:lnTo>
                      <a:lnTo>
                        <a:pt x="2" y="10"/>
                      </a:lnTo>
                      <a:lnTo>
                        <a:pt x="18" y="32"/>
                      </a:lnTo>
                      <a:lnTo>
                        <a:pt x="0" y="36"/>
                      </a:lnTo>
                      <a:lnTo>
                        <a:pt x="16" y="49"/>
                      </a:lnTo>
                      <a:lnTo>
                        <a:pt x="2" y="61"/>
                      </a:lnTo>
                      <a:lnTo>
                        <a:pt x="21" y="58"/>
                      </a:lnTo>
                      <a:lnTo>
                        <a:pt x="18" y="73"/>
                      </a:lnTo>
                      <a:lnTo>
                        <a:pt x="30" y="65"/>
                      </a:lnTo>
                      <a:lnTo>
                        <a:pt x="34" y="90"/>
                      </a:lnTo>
                      <a:lnTo>
                        <a:pt x="41" y="62"/>
                      </a:lnTo>
                      <a:lnTo>
                        <a:pt x="50" y="83"/>
                      </a:lnTo>
                      <a:lnTo>
                        <a:pt x="53" y="61"/>
                      </a:lnTo>
                      <a:lnTo>
                        <a:pt x="70" y="76"/>
                      </a:lnTo>
                      <a:lnTo>
                        <a:pt x="64" y="54"/>
                      </a:lnTo>
                      <a:lnTo>
                        <a:pt x="82" y="55"/>
                      </a:lnTo>
                      <a:lnTo>
                        <a:pt x="67" y="44"/>
                      </a:lnTo>
                      <a:lnTo>
                        <a:pt x="81" y="33"/>
                      </a:lnTo>
                      <a:lnTo>
                        <a:pt x="64" y="31"/>
                      </a:lnTo>
                      <a:lnTo>
                        <a:pt x="71" y="18"/>
                      </a:lnTo>
                      <a:lnTo>
                        <a:pt x="54" y="22"/>
                      </a:lnTo>
                      <a:lnTo>
                        <a:pt x="56" y="0"/>
                      </a:lnTo>
                      <a:lnTo>
                        <a:pt x="42" y="25"/>
                      </a:lnTo>
                      <a:close/>
                    </a:path>
                  </a:pathLst>
                </a:custGeom>
                <a:solidFill>
                  <a:srgbClr val="FF8D00"/>
                </a:solidFill>
                <a:ln w="9525">
                  <a:noFill/>
                  <a:round/>
                  <a:headEnd/>
                  <a:tailEnd/>
                </a:ln>
              </p:spPr>
              <p:txBody>
                <a:bodyPr/>
                <a:lstStyle/>
                <a:p>
                  <a:endParaRPr lang="en-US"/>
                </a:p>
              </p:txBody>
            </p:sp>
            <p:sp>
              <p:nvSpPr>
                <p:cNvPr id="2381" name="Freeform 328"/>
                <p:cNvSpPr>
                  <a:spLocks noChangeAspect="1"/>
                </p:cNvSpPr>
                <p:nvPr/>
              </p:nvSpPr>
              <p:spPr bwMode="auto">
                <a:xfrm>
                  <a:off x="3876" y="646"/>
                  <a:ext cx="40" cy="44"/>
                </a:xfrm>
                <a:custGeom>
                  <a:avLst/>
                  <a:gdLst>
                    <a:gd name="T0" fmla="*/ 3 w 80"/>
                    <a:gd name="T1" fmla="*/ 1 h 88"/>
                    <a:gd name="T2" fmla="*/ 2 w 80"/>
                    <a:gd name="T3" fmla="*/ 1 h 88"/>
                    <a:gd name="T4" fmla="*/ 1 w 80"/>
                    <a:gd name="T5" fmla="*/ 1 h 88"/>
                    <a:gd name="T6" fmla="*/ 1 w 80"/>
                    <a:gd name="T7" fmla="*/ 1 h 88"/>
                    <a:gd name="T8" fmla="*/ 1 w 80"/>
                    <a:gd name="T9" fmla="*/ 2 h 88"/>
                    <a:gd name="T10" fmla="*/ 0 w 80"/>
                    <a:gd name="T11" fmla="*/ 3 h 88"/>
                    <a:gd name="T12" fmla="*/ 1 w 80"/>
                    <a:gd name="T13" fmla="*/ 3 h 88"/>
                    <a:gd name="T14" fmla="*/ 1 w 80"/>
                    <a:gd name="T15" fmla="*/ 3 h 88"/>
                    <a:gd name="T16" fmla="*/ 1 w 80"/>
                    <a:gd name="T17" fmla="*/ 3 h 88"/>
                    <a:gd name="T18" fmla="*/ 1 w 80"/>
                    <a:gd name="T19" fmla="*/ 5 h 88"/>
                    <a:gd name="T20" fmla="*/ 1 w 80"/>
                    <a:gd name="T21" fmla="*/ 4 h 88"/>
                    <a:gd name="T22" fmla="*/ 2 w 80"/>
                    <a:gd name="T23" fmla="*/ 6 h 88"/>
                    <a:gd name="T24" fmla="*/ 3 w 80"/>
                    <a:gd name="T25" fmla="*/ 3 h 88"/>
                    <a:gd name="T26" fmla="*/ 3 w 80"/>
                    <a:gd name="T27" fmla="*/ 6 h 88"/>
                    <a:gd name="T28" fmla="*/ 3 w 80"/>
                    <a:gd name="T29" fmla="*/ 3 h 88"/>
                    <a:gd name="T30" fmla="*/ 5 w 80"/>
                    <a:gd name="T31" fmla="*/ 5 h 88"/>
                    <a:gd name="T32" fmla="*/ 3 w 80"/>
                    <a:gd name="T33" fmla="*/ 3 h 88"/>
                    <a:gd name="T34" fmla="*/ 5 w 80"/>
                    <a:gd name="T35" fmla="*/ 3 h 88"/>
                    <a:gd name="T36" fmla="*/ 5 w 80"/>
                    <a:gd name="T37" fmla="*/ 3 h 88"/>
                    <a:gd name="T38" fmla="*/ 5 w 80"/>
                    <a:gd name="T39" fmla="*/ 3 h 88"/>
                    <a:gd name="T40" fmla="*/ 3 w 80"/>
                    <a:gd name="T41" fmla="*/ 1 h 88"/>
                    <a:gd name="T42" fmla="*/ 5 w 80"/>
                    <a:gd name="T43" fmla="*/ 1 h 88"/>
                    <a:gd name="T44" fmla="*/ 3 w 80"/>
                    <a:gd name="T45" fmla="*/ 1 h 88"/>
                    <a:gd name="T46" fmla="*/ 3 w 80"/>
                    <a:gd name="T47" fmla="*/ 0 h 88"/>
                    <a:gd name="T48" fmla="*/ 3 w 80"/>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0"/>
                    <a:gd name="T76" fmla="*/ 0 h 88"/>
                    <a:gd name="T77" fmla="*/ 80 w 80"/>
                    <a:gd name="T78" fmla="*/ 88 h 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0" h="88">
                      <a:moveTo>
                        <a:pt x="40" y="24"/>
                      </a:moveTo>
                      <a:lnTo>
                        <a:pt x="32" y="10"/>
                      </a:lnTo>
                      <a:lnTo>
                        <a:pt x="26" y="25"/>
                      </a:lnTo>
                      <a:lnTo>
                        <a:pt x="1" y="10"/>
                      </a:lnTo>
                      <a:lnTo>
                        <a:pt x="18" y="32"/>
                      </a:lnTo>
                      <a:lnTo>
                        <a:pt x="0" y="35"/>
                      </a:lnTo>
                      <a:lnTo>
                        <a:pt x="14" y="48"/>
                      </a:lnTo>
                      <a:lnTo>
                        <a:pt x="1" y="60"/>
                      </a:lnTo>
                      <a:lnTo>
                        <a:pt x="21" y="57"/>
                      </a:lnTo>
                      <a:lnTo>
                        <a:pt x="18" y="72"/>
                      </a:lnTo>
                      <a:lnTo>
                        <a:pt x="29" y="64"/>
                      </a:lnTo>
                      <a:lnTo>
                        <a:pt x="32" y="88"/>
                      </a:lnTo>
                      <a:lnTo>
                        <a:pt x="40" y="61"/>
                      </a:lnTo>
                      <a:lnTo>
                        <a:pt x="50" y="81"/>
                      </a:lnTo>
                      <a:lnTo>
                        <a:pt x="52" y="60"/>
                      </a:lnTo>
                      <a:lnTo>
                        <a:pt x="68" y="74"/>
                      </a:lnTo>
                      <a:lnTo>
                        <a:pt x="63" y="53"/>
                      </a:lnTo>
                      <a:lnTo>
                        <a:pt x="80" y="54"/>
                      </a:lnTo>
                      <a:lnTo>
                        <a:pt x="65" y="43"/>
                      </a:lnTo>
                      <a:lnTo>
                        <a:pt x="79" y="34"/>
                      </a:lnTo>
                      <a:lnTo>
                        <a:pt x="62" y="30"/>
                      </a:lnTo>
                      <a:lnTo>
                        <a:pt x="69" y="18"/>
                      </a:lnTo>
                      <a:lnTo>
                        <a:pt x="52" y="21"/>
                      </a:lnTo>
                      <a:lnTo>
                        <a:pt x="55" y="0"/>
                      </a:lnTo>
                      <a:lnTo>
                        <a:pt x="40" y="24"/>
                      </a:lnTo>
                      <a:close/>
                    </a:path>
                  </a:pathLst>
                </a:custGeom>
                <a:solidFill>
                  <a:srgbClr val="FF9200"/>
                </a:solidFill>
                <a:ln w="9525">
                  <a:noFill/>
                  <a:round/>
                  <a:headEnd/>
                  <a:tailEnd/>
                </a:ln>
              </p:spPr>
              <p:txBody>
                <a:bodyPr/>
                <a:lstStyle/>
                <a:p>
                  <a:endParaRPr lang="en-US"/>
                </a:p>
              </p:txBody>
            </p:sp>
            <p:sp>
              <p:nvSpPr>
                <p:cNvPr id="2382" name="Freeform 329"/>
                <p:cNvSpPr>
                  <a:spLocks noChangeAspect="1"/>
                </p:cNvSpPr>
                <p:nvPr/>
              </p:nvSpPr>
              <p:spPr bwMode="auto">
                <a:xfrm>
                  <a:off x="3877" y="647"/>
                  <a:ext cx="38" cy="42"/>
                </a:xfrm>
                <a:custGeom>
                  <a:avLst/>
                  <a:gdLst>
                    <a:gd name="T0" fmla="*/ 2 w 78"/>
                    <a:gd name="T1" fmla="*/ 1 h 84"/>
                    <a:gd name="T2" fmla="*/ 1 w 78"/>
                    <a:gd name="T3" fmla="*/ 1 h 84"/>
                    <a:gd name="T4" fmla="*/ 1 w 78"/>
                    <a:gd name="T5" fmla="*/ 1 h 84"/>
                    <a:gd name="T6" fmla="*/ 0 w 78"/>
                    <a:gd name="T7" fmla="*/ 1 h 84"/>
                    <a:gd name="T8" fmla="*/ 1 w 78"/>
                    <a:gd name="T9" fmla="*/ 1 h 84"/>
                    <a:gd name="T10" fmla="*/ 0 w 78"/>
                    <a:gd name="T11" fmla="*/ 3 h 84"/>
                    <a:gd name="T12" fmla="*/ 0 w 78"/>
                    <a:gd name="T13" fmla="*/ 3 h 84"/>
                    <a:gd name="T14" fmla="*/ 0 w 78"/>
                    <a:gd name="T15" fmla="*/ 3 h 84"/>
                    <a:gd name="T16" fmla="*/ 1 w 78"/>
                    <a:gd name="T17" fmla="*/ 3 h 84"/>
                    <a:gd name="T18" fmla="*/ 1 w 78"/>
                    <a:gd name="T19" fmla="*/ 5 h 84"/>
                    <a:gd name="T20" fmla="*/ 1 w 78"/>
                    <a:gd name="T21" fmla="*/ 3 h 84"/>
                    <a:gd name="T22" fmla="*/ 1 w 78"/>
                    <a:gd name="T23" fmla="*/ 5 h 84"/>
                    <a:gd name="T24" fmla="*/ 2 w 78"/>
                    <a:gd name="T25" fmla="*/ 3 h 84"/>
                    <a:gd name="T26" fmla="*/ 3 w 78"/>
                    <a:gd name="T27" fmla="*/ 5 h 84"/>
                    <a:gd name="T28" fmla="*/ 3 w 78"/>
                    <a:gd name="T29" fmla="*/ 3 h 84"/>
                    <a:gd name="T30" fmla="*/ 4 w 78"/>
                    <a:gd name="T31" fmla="*/ 5 h 84"/>
                    <a:gd name="T32" fmla="*/ 3 w 78"/>
                    <a:gd name="T33" fmla="*/ 3 h 84"/>
                    <a:gd name="T34" fmla="*/ 4 w 78"/>
                    <a:gd name="T35" fmla="*/ 3 h 84"/>
                    <a:gd name="T36" fmla="*/ 3 w 78"/>
                    <a:gd name="T37" fmla="*/ 3 h 84"/>
                    <a:gd name="T38" fmla="*/ 4 w 78"/>
                    <a:gd name="T39" fmla="*/ 2 h 84"/>
                    <a:gd name="T40" fmla="*/ 3 w 78"/>
                    <a:gd name="T41" fmla="*/ 1 h 84"/>
                    <a:gd name="T42" fmla="*/ 4 w 78"/>
                    <a:gd name="T43" fmla="*/ 1 h 84"/>
                    <a:gd name="T44" fmla="*/ 3 w 78"/>
                    <a:gd name="T45" fmla="*/ 1 h 84"/>
                    <a:gd name="T46" fmla="*/ 3 w 78"/>
                    <a:gd name="T47" fmla="*/ 0 h 84"/>
                    <a:gd name="T48" fmla="*/ 2 w 78"/>
                    <a:gd name="T49" fmla="*/ 1 h 8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8"/>
                    <a:gd name="T76" fmla="*/ 0 h 84"/>
                    <a:gd name="T77" fmla="*/ 78 w 78"/>
                    <a:gd name="T78" fmla="*/ 84 h 8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8" h="84">
                      <a:moveTo>
                        <a:pt x="39" y="23"/>
                      </a:moveTo>
                      <a:lnTo>
                        <a:pt x="31" y="8"/>
                      </a:lnTo>
                      <a:lnTo>
                        <a:pt x="27" y="25"/>
                      </a:lnTo>
                      <a:lnTo>
                        <a:pt x="2" y="8"/>
                      </a:lnTo>
                      <a:lnTo>
                        <a:pt x="17" y="30"/>
                      </a:lnTo>
                      <a:lnTo>
                        <a:pt x="0" y="34"/>
                      </a:lnTo>
                      <a:lnTo>
                        <a:pt x="14" y="46"/>
                      </a:lnTo>
                      <a:lnTo>
                        <a:pt x="2" y="57"/>
                      </a:lnTo>
                      <a:lnTo>
                        <a:pt x="21" y="55"/>
                      </a:lnTo>
                      <a:lnTo>
                        <a:pt x="17" y="69"/>
                      </a:lnTo>
                      <a:lnTo>
                        <a:pt x="28" y="61"/>
                      </a:lnTo>
                      <a:lnTo>
                        <a:pt x="31" y="84"/>
                      </a:lnTo>
                      <a:lnTo>
                        <a:pt x="39" y="58"/>
                      </a:lnTo>
                      <a:lnTo>
                        <a:pt x="49" y="77"/>
                      </a:lnTo>
                      <a:lnTo>
                        <a:pt x="50" y="57"/>
                      </a:lnTo>
                      <a:lnTo>
                        <a:pt x="67" y="72"/>
                      </a:lnTo>
                      <a:lnTo>
                        <a:pt x="61" y="51"/>
                      </a:lnTo>
                      <a:lnTo>
                        <a:pt x="78" y="52"/>
                      </a:lnTo>
                      <a:lnTo>
                        <a:pt x="64" y="41"/>
                      </a:lnTo>
                      <a:lnTo>
                        <a:pt x="76" y="32"/>
                      </a:lnTo>
                      <a:lnTo>
                        <a:pt x="60" y="29"/>
                      </a:lnTo>
                      <a:lnTo>
                        <a:pt x="67" y="18"/>
                      </a:lnTo>
                      <a:lnTo>
                        <a:pt x="51" y="21"/>
                      </a:lnTo>
                      <a:lnTo>
                        <a:pt x="53" y="0"/>
                      </a:lnTo>
                      <a:lnTo>
                        <a:pt x="39" y="23"/>
                      </a:lnTo>
                      <a:close/>
                    </a:path>
                  </a:pathLst>
                </a:custGeom>
                <a:solidFill>
                  <a:srgbClr val="FF9900"/>
                </a:solidFill>
                <a:ln w="9525">
                  <a:noFill/>
                  <a:round/>
                  <a:headEnd/>
                  <a:tailEnd/>
                </a:ln>
              </p:spPr>
              <p:txBody>
                <a:bodyPr/>
                <a:lstStyle/>
                <a:p>
                  <a:endParaRPr lang="en-US"/>
                </a:p>
              </p:txBody>
            </p:sp>
            <p:sp>
              <p:nvSpPr>
                <p:cNvPr id="2383" name="Freeform 330"/>
                <p:cNvSpPr>
                  <a:spLocks noChangeAspect="1"/>
                </p:cNvSpPr>
                <p:nvPr/>
              </p:nvSpPr>
              <p:spPr bwMode="auto">
                <a:xfrm>
                  <a:off x="3877" y="648"/>
                  <a:ext cx="38" cy="40"/>
                </a:xfrm>
                <a:custGeom>
                  <a:avLst/>
                  <a:gdLst>
                    <a:gd name="T0" fmla="*/ 3 w 74"/>
                    <a:gd name="T1" fmla="*/ 1 h 82"/>
                    <a:gd name="T2" fmla="*/ 2 w 74"/>
                    <a:gd name="T3" fmla="*/ 0 h 82"/>
                    <a:gd name="T4" fmla="*/ 2 w 74"/>
                    <a:gd name="T5" fmla="*/ 1 h 82"/>
                    <a:gd name="T6" fmla="*/ 1 w 74"/>
                    <a:gd name="T7" fmla="*/ 0 h 82"/>
                    <a:gd name="T8" fmla="*/ 1 w 74"/>
                    <a:gd name="T9" fmla="*/ 1 h 82"/>
                    <a:gd name="T10" fmla="*/ 0 w 74"/>
                    <a:gd name="T11" fmla="*/ 2 h 82"/>
                    <a:gd name="T12" fmla="*/ 1 w 74"/>
                    <a:gd name="T13" fmla="*/ 2 h 82"/>
                    <a:gd name="T14" fmla="*/ 1 w 74"/>
                    <a:gd name="T15" fmla="*/ 3 h 82"/>
                    <a:gd name="T16" fmla="*/ 2 w 74"/>
                    <a:gd name="T17" fmla="*/ 3 h 82"/>
                    <a:gd name="T18" fmla="*/ 1 w 74"/>
                    <a:gd name="T19" fmla="*/ 4 h 82"/>
                    <a:gd name="T20" fmla="*/ 2 w 74"/>
                    <a:gd name="T21" fmla="*/ 3 h 82"/>
                    <a:gd name="T22" fmla="*/ 2 w 74"/>
                    <a:gd name="T23" fmla="*/ 5 h 82"/>
                    <a:gd name="T24" fmla="*/ 3 w 74"/>
                    <a:gd name="T25" fmla="*/ 3 h 82"/>
                    <a:gd name="T26" fmla="*/ 3 w 74"/>
                    <a:gd name="T27" fmla="*/ 4 h 82"/>
                    <a:gd name="T28" fmla="*/ 4 w 74"/>
                    <a:gd name="T29" fmla="*/ 3 h 82"/>
                    <a:gd name="T30" fmla="*/ 4 w 74"/>
                    <a:gd name="T31" fmla="*/ 4 h 82"/>
                    <a:gd name="T32" fmla="*/ 4 w 74"/>
                    <a:gd name="T33" fmla="*/ 3 h 82"/>
                    <a:gd name="T34" fmla="*/ 5 w 74"/>
                    <a:gd name="T35" fmla="*/ 3 h 82"/>
                    <a:gd name="T36" fmla="*/ 4 w 74"/>
                    <a:gd name="T37" fmla="*/ 2 h 82"/>
                    <a:gd name="T38" fmla="*/ 5 w 74"/>
                    <a:gd name="T39" fmla="*/ 1 h 82"/>
                    <a:gd name="T40" fmla="*/ 4 w 74"/>
                    <a:gd name="T41" fmla="*/ 1 h 82"/>
                    <a:gd name="T42" fmla="*/ 4 w 74"/>
                    <a:gd name="T43" fmla="*/ 1 h 82"/>
                    <a:gd name="T44" fmla="*/ 4 w 74"/>
                    <a:gd name="T45" fmla="*/ 1 h 82"/>
                    <a:gd name="T46" fmla="*/ 4 w 74"/>
                    <a:gd name="T47" fmla="*/ 0 h 82"/>
                    <a:gd name="T48" fmla="*/ 3 w 74"/>
                    <a:gd name="T49" fmla="*/ 1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82"/>
                    <a:gd name="T77" fmla="*/ 74 w 74"/>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82">
                      <a:moveTo>
                        <a:pt x="37" y="22"/>
                      </a:moveTo>
                      <a:lnTo>
                        <a:pt x="29" y="9"/>
                      </a:lnTo>
                      <a:lnTo>
                        <a:pt x="25" y="24"/>
                      </a:lnTo>
                      <a:lnTo>
                        <a:pt x="1" y="9"/>
                      </a:lnTo>
                      <a:lnTo>
                        <a:pt x="16" y="29"/>
                      </a:lnTo>
                      <a:lnTo>
                        <a:pt x="0" y="33"/>
                      </a:lnTo>
                      <a:lnTo>
                        <a:pt x="13" y="45"/>
                      </a:lnTo>
                      <a:lnTo>
                        <a:pt x="1" y="56"/>
                      </a:lnTo>
                      <a:lnTo>
                        <a:pt x="19" y="53"/>
                      </a:lnTo>
                      <a:lnTo>
                        <a:pt x="16" y="67"/>
                      </a:lnTo>
                      <a:lnTo>
                        <a:pt x="26" y="60"/>
                      </a:lnTo>
                      <a:lnTo>
                        <a:pt x="30" y="82"/>
                      </a:lnTo>
                      <a:lnTo>
                        <a:pt x="37" y="57"/>
                      </a:lnTo>
                      <a:lnTo>
                        <a:pt x="45" y="75"/>
                      </a:lnTo>
                      <a:lnTo>
                        <a:pt x="48" y="56"/>
                      </a:lnTo>
                      <a:lnTo>
                        <a:pt x="63" y="69"/>
                      </a:lnTo>
                      <a:lnTo>
                        <a:pt x="59" y="50"/>
                      </a:lnTo>
                      <a:lnTo>
                        <a:pt x="74" y="51"/>
                      </a:lnTo>
                      <a:lnTo>
                        <a:pt x="60" y="40"/>
                      </a:lnTo>
                      <a:lnTo>
                        <a:pt x="73" y="31"/>
                      </a:lnTo>
                      <a:lnTo>
                        <a:pt x="58" y="28"/>
                      </a:lnTo>
                      <a:lnTo>
                        <a:pt x="63" y="17"/>
                      </a:lnTo>
                      <a:lnTo>
                        <a:pt x="49" y="20"/>
                      </a:lnTo>
                      <a:lnTo>
                        <a:pt x="51" y="0"/>
                      </a:lnTo>
                      <a:lnTo>
                        <a:pt x="37" y="22"/>
                      </a:lnTo>
                      <a:close/>
                    </a:path>
                  </a:pathLst>
                </a:custGeom>
                <a:solidFill>
                  <a:srgbClr val="FF9F00"/>
                </a:solidFill>
                <a:ln w="9525">
                  <a:noFill/>
                  <a:round/>
                  <a:headEnd/>
                  <a:tailEnd/>
                </a:ln>
              </p:spPr>
              <p:txBody>
                <a:bodyPr/>
                <a:lstStyle/>
                <a:p>
                  <a:endParaRPr lang="en-US"/>
                </a:p>
              </p:txBody>
            </p:sp>
            <p:sp>
              <p:nvSpPr>
                <p:cNvPr id="2384" name="Freeform 331"/>
                <p:cNvSpPr>
                  <a:spLocks noChangeAspect="1"/>
                </p:cNvSpPr>
                <p:nvPr/>
              </p:nvSpPr>
              <p:spPr bwMode="auto">
                <a:xfrm>
                  <a:off x="3878" y="648"/>
                  <a:ext cx="36" cy="40"/>
                </a:xfrm>
                <a:custGeom>
                  <a:avLst/>
                  <a:gdLst>
                    <a:gd name="T0" fmla="*/ 2 w 72"/>
                    <a:gd name="T1" fmla="*/ 2 h 78"/>
                    <a:gd name="T2" fmla="*/ 1 w 72"/>
                    <a:gd name="T3" fmla="*/ 1 h 78"/>
                    <a:gd name="T4" fmla="*/ 1 w 72"/>
                    <a:gd name="T5" fmla="*/ 2 h 78"/>
                    <a:gd name="T6" fmla="*/ 1 w 72"/>
                    <a:gd name="T7" fmla="*/ 1 h 78"/>
                    <a:gd name="T8" fmla="*/ 1 w 72"/>
                    <a:gd name="T9" fmla="*/ 2 h 78"/>
                    <a:gd name="T10" fmla="*/ 0 w 72"/>
                    <a:gd name="T11" fmla="*/ 2 h 78"/>
                    <a:gd name="T12" fmla="*/ 1 w 72"/>
                    <a:gd name="T13" fmla="*/ 3 h 78"/>
                    <a:gd name="T14" fmla="*/ 1 w 72"/>
                    <a:gd name="T15" fmla="*/ 4 h 78"/>
                    <a:gd name="T16" fmla="*/ 1 w 72"/>
                    <a:gd name="T17" fmla="*/ 4 h 78"/>
                    <a:gd name="T18" fmla="*/ 1 w 72"/>
                    <a:gd name="T19" fmla="*/ 5 h 78"/>
                    <a:gd name="T20" fmla="*/ 1 w 72"/>
                    <a:gd name="T21" fmla="*/ 4 h 78"/>
                    <a:gd name="T22" fmla="*/ 1 w 72"/>
                    <a:gd name="T23" fmla="*/ 6 h 78"/>
                    <a:gd name="T24" fmla="*/ 2 w 72"/>
                    <a:gd name="T25" fmla="*/ 4 h 78"/>
                    <a:gd name="T26" fmla="*/ 2 w 72"/>
                    <a:gd name="T27" fmla="*/ 5 h 78"/>
                    <a:gd name="T28" fmla="*/ 2 w 72"/>
                    <a:gd name="T29" fmla="*/ 4 h 78"/>
                    <a:gd name="T30" fmla="*/ 3 w 72"/>
                    <a:gd name="T31" fmla="*/ 5 h 78"/>
                    <a:gd name="T32" fmla="*/ 3 w 72"/>
                    <a:gd name="T33" fmla="*/ 3 h 78"/>
                    <a:gd name="T34" fmla="*/ 5 w 72"/>
                    <a:gd name="T35" fmla="*/ 4 h 78"/>
                    <a:gd name="T36" fmla="*/ 3 w 72"/>
                    <a:gd name="T37" fmla="*/ 3 h 78"/>
                    <a:gd name="T38" fmla="*/ 5 w 72"/>
                    <a:gd name="T39" fmla="*/ 2 h 78"/>
                    <a:gd name="T40" fmla="*/ 3 w 72"/>
                    <a:gd name="T41" fmla="*/ 2 h 78"/>
                    <a:gd name="T42" fmla="*/ 3 w 72"/>
                    <a:gd name="T43" fmla="*/ 1 h 78"/>
                    <a:gd name="T44" fmla="*/ 2 w 72"/>
                    <a:gd name="T45" fmla="*/ 2 h 78"/>
                    <a:gd name="T46" fmla="*/ 3 w 72"/>
                    <a:gd name="T47" fmla="*/ 0 h 78"/>
                    <a:gd name="T48" fmla="*/ 2 w 72"/>
                    <a:gd name="T49" fmla="*/ 2 h 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2"/>
                    <a:gd name="T76" fmla="*/ 0 h 78"/>
                    <a:gd name="T77" fmla="*/ 72 w 72"/>
                    <a:gd name="T78" fmla="*/ 78 h 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2" h="78">
                      <a:moveTo>
                        <a:pt x="36" y="22"/>
                      </a:moveTo>
                      <a:lnTo>
                        <a:pt x="28" y="8"/>
                      </a:lnTo>
                      <a:lnTo>
                        <a:pt x="24" y="23"/>
                      </a:lnTo>
                      <a:lnTo>
                        <a:pt x="1" y="8"/>
                      </a:lnTo>
                      <a:lnTo>
                        <a:pt x="15" y="27"/>
                      </a:lnTo>
                      <a:lnTo>
                        <a:pt x="0" y="31"/>
                      </a:lnTo>
                      <a:lnTo>
                        <a:pt x="12" y="43"/>
                      </a:lnTo>
                      <a:lnTo>
                        <a:pt x="1" y="54"/>
                      </a:lnTo>
                      <a:lnTo>
                        <a:pt x="19" y="51"/>
                      </a:lnTo>
                      <a:lnTo>
                        <a:pt x="15" y="65"/>
                      </a:lnTo>
                      <a:lnTo>
                        <a:pt x="26" y="56"/>
                      </a:lnTo>
                      <a:lnTo>
                        <a:pt x="29" y="78"/>
                      </a:lnTo>
                      <a:lnTo>
                        <a:pt x="36" y="55"/>
                      </a:lnTo>
                      <a:lnTo>
                        <a:pt x="44" y="73"/>
                      </a:lnTo>
                      <a:lnTo>
                        <a:pt x="47" y="54"/>
                      </a:lnTo>
                      <a:lnTo>
                        <a:pt x="61" y="66"/>
                      </a:lnTo>
                      <a:lnTo>
                        <a:pt x="57" y="47"/>
                      </a:lnTo>
                      <a:lnTo>
                        <a:pt x="72" y="48"/>
                      </a:lnTo>
                      <a:lnTo>
                        <a:pt x="59" y="38"/>
                      </a:lnTo>
                      <a:lnTo>
                        <a:pt x="71" y="29"/>
                      </a:lnTo>
                      <a:lnTo>
                        <a:pt x="55" y="26"/>
                      </a:lnTo>
                      <a:lnTo>
                        <a:pt x="62" y="16"/>
                      </a:lnTo>
                      <a:lnTo>
                        <a:pt x="47" y="19"/>
                      </a:lnTo>
                      <a:lnTo>
                        <a:pt x="50" y="0"/>
                      </a:lnTo>
                      <a:lnTo>
                        <a:pt x="36" y="22"/>
                      </a:lnTo>
                      <a:close/>
                    </a:path>
                  </a:pathLst>
                </a:custGeom>
                <a:solidFill>
                  <a:srgbClr val="FFA600"/>
                </a:solidFill>
                <a:ln w="9525">
                  <a:noFill/>
                  <a:round/>
                  <a:headEnd/>
                  <a:tailEnd/>
                </a:ln>
              </p:spPr>
              <p:txBody>
                <a:bodyPr/>
                <a:lstStyle/>
                <a:p>
                  <a:endParaRPr lang="en-US"/>
                </a:p>
              </p:txBody>
            </p:sp>
            <p:sp>
              <p:nvSpPr>
                <p:cNvPr id="2385" name="Freeform 332"/>
                <p:cNvSpPr>
                  <a:spLocks noChangeAspect="1"/>
                </p:cNvSpPr>
                <p:nvPr/>
              </p:nvSpPr>
              <p:spPr bwMode="auto">
                <a:xfrm>
                  <a:off x="3879" y="649"/>
                  <a:ext cx="34" cy="38"/>
                </a:xfrm>
                <a:custGeom>
                  <a:avLst/>
                  <a:gdLst>
                    <a:gd name="T0" fmla="*/ 2 w 70"/>
                    <a:gd name="T1" fmla="*/ 1 h 76"/>
                    <a:gd name="T2" fmla="*/ 1 w 70"/>
                    <a:gd name="T3" fmla="*/ 1 h 76"/>
                    <a:gd name="T4" fmla="*/ 1 w 70"/>
                    <a:gd name="T5" fmla="*/ 1 h 76"/>
                    <a:gd name="T6" fmla="*/ 0 w 70"/>
                    <a:gd name="T7" fmla="*/ 1 h 76"/>
                    <a:gd name="T8" fmla="*/ 1 w 70"/>
                    <a:gd name="T9" fmla="*/ 1 h 76"/>
                    <a:gd name="T10" fmla="*/ 0 w 70"/>
                    <a:gd name="T11" fmla="*/ 1 h 76"/>
                    <a:gd name="T12" fmla="*/ 0 w 70"/>
                    <a:gd name="T13" fmla="*/ 2 h 76"/>
                    <a:gd name="T14" fmla="*/ 0 w 70"/>
                    <a:gd name="T15" fmla="*/ 3 h 76"/>
                    <a:gd name="T16" fmla="*/ 1 w 70"/>
                    <a:gd name="T17" fmla="*/ 3 h 76"/>
                    <a:gd name="T18" fmla="*/ 1 w 70"/>
                    <a:gd name="T19" fmla="*/ 3 h 76"/>
                    <a:gd name="T20" fmla="*/ 1 w 70"/>
                    <a:gd name="T21" fmla="*/ 3 h 76"/>
                    <a:gd name="T22" fmla="*/ 1 w 70"/>
                    <a:gd name="T23" fmla="*/ 5 h 76"/>
                    <a:gd name="T24" fmla="*/ 2 w 70"/>
                    <a:gd name="T25" fmla="*/ 3 h 76"/>
                    <a:gd name="T26" fmla="*/ 2 w 70"/>
                    <a:gd name="T27" fmla="*/ 5 h 76"/>
                    <a:gd name="T28" fmla="*/ 2 w 70"/>
                    <a:gd name="T29" fmla="*/ 3 h 76"/>
                    <a:gd name="T30" fmla="*/ 3 w 70"/>
                    <a:gd name="T31" fmla="*/ 5 h 76"/>
                    <a:gd name="T32" fmla="*/ 3 w 70"/>
                    <a:gd name="T33" fmla="*/ 2 h 76"/>
                    <a:gd name="T34" fmla="*/ 4 w 70"/>
                    <a:gd name="T35" fmla="*/ 2 h 76"/>
                    <a:gd name="T36" fmla="*/ 3 w 70"/>
                    <a:gd name="T37" fmla="*/ 2 h 76"/>
                    <a:gd name="T38" fmla="*/ 4 w 70"/>
                    <a:gd name="T39" fmla="*/ 1 h 76"/>
                    <a:gd name="T40" fmla="*/ 3 w 70"/>
                    <a:gd name="T41" fmla="*/ 1 h 76"/>
                    <a:gd name="T42" fmla="*/ 3 w 70"/>
                    <a:gd name="T43" fmla="*/ 1 h 76"/>
                    <a:gd name="T44" fmla="*/ 2 w 70"/>
                    <a:gd name="T45" fmla="*/ 1 h 76"/>
                    <a:gd name="T46" fmla="*/ 2 w 70"/>
                    <a:gd name="T47" fmla="*/ 0 h 76"/>
                    <a:gd name="T48" fmla="*/ 2 w 70"/>
                    <a:gd name="T49" fmla="*/ 1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0"/>
                    <a:gd name="T76" fmla="*/ 0 h 76"/>
                    <a:gd name="T77" fmla="*/ 70 w 70"/>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0" h="76">
                      <a:moveTo>
                        <a:pt x="35" y="21"/>
                      </a:moveTo>
                      <a:lnTo>
                        <a:pt x="27" y="8"/>
                      </a:lnTo>
                      <a:lnTo>
                        <a:pt x="24" y="22"/>
                      </a:lnTo>
                      <a:lnTo>
                        <a:pt x="2" y="8"/>
                      </a:lnTo>
                      <a:lnTo>
                        <a:pt x="16" y="28"/>
                      </a:lnTo>
                      <a:lnTo>
                        <a:pt x="0" y="30"/>
                      </a:lnTo>
                      <a:lnTo>
                        <a:pt x="13" y="42"/>
                      </a:lnTo>
                      <a:lnTo>
                        <a:pt x="2" y="51"/>
                      </a:lnTo>
                      <a:lnTo>
                        <a:pt x="18" y="50"/>
                      </a:lnTo>
                      <a:lnTo>
                        <a:pt x="16" y="62"/>
                      </a:lnTo>
                      <a:lnTo>
                        <a:pt x="25" y="55"/>
                      </a:lnTo>
                      <a:lnTo>
                        <a:pt x="28" y="76"/>
                      </a:lnTo>
                      <a:lnTo>
                        <a:pt x="35" y="53"/>
                      </a:lnTo>
                      <a:lnTo>
                        <a:pt x="43" y="71"/>
                      </a:lnTo>
                      <a:lnTo>
                        <a:pt x="46" y="51"/>
                      </a:lnTo>
                      <a:lnTo>
                        <a:pt x="60" y="65"/>
                      </a:lnTo>
                      <a:lnTo>
                        <a:pt x="54" y="46"/>
                      </a:lnTo>
                      <a:lnTo>
                        <a:pt x="70" y="47"/>
                      </a:lnTo>
                      <a:lnTo>
                        <a:pt x="57" y="37"/>
                      </a:lnTo>
                      <a:lnTo>
                        <a:pt x="68" y="29"/>
                      </a:lnTo>
                      <a:lnTo>
                        <a:pt x="54" y="26"/>
                      </a:lnTo>
                      <a:lnTo>
                        <a:pt x="60" y="15"/>
                      </a:lnTo>
                      <a:lnTo>
                        <a:pt x="46" y="18"/>
                      </a:lnTo>
                      <a:lnTo>
                        <a:pt x="47" y="0"/>
                      </a:lnTo>
                      <a:lnTo>
                        <a:pt x="35" y="21"/>
                      </a:lnTo>
                      <a:close/>
                    </a:path>
                  </a:pathLst>
                </a:custGeom>
                <a:solidFill>
                  <a:srgbClr val="FFAB00"/>
                </a:solidFill>
                <a:ln w="9525">
                  <a:noFill/>
                  <a:round/>
                  <a:headEnd/>
                  <a:tailEnd/>
                </a:ln>
              </p:spPr>
              <p:txBody>
                <a:bodyPr/>
                <a:lstStyle/>
                <a:p>
                  <a:endParaRPr lang="en-US"/>
                </a:p>
              </p:txBody>
            </p:sp>
            <p:sp>
              <p:nvSpPr>
                <p:cNvPr id="2386" name="Freeform 333"/>
                <p:cNvSpPr>
                  <a:spLocks noChangeAspect="1"/>
                </p:cNvSpPr>
                <p:nvPr/>
              </p:nvSpPr>
              <p:spPr bwMode="auto">
                <a:xfrm>
                  <a:off x="3879" y="650"/>
                  <a:ext cx="34" cy="37"/>
                </a:xfrm>
                <a:custGeom>
                  <a:avLst/>
                  <a:gdLst>
                    <a:gd name="T0" fmla="*/ 3 w 66"/>
                    <a:gd name="T1" fmla="*/ 1 h 75"/>
                    <a:gd name="T2" fmla="*/ 2 w 66"/>
                    <a:gd name="T3" fmla="*/ 0 h 75"/>
                    <a:gd name="T4" fmla="*/ 2 w 66"/>
                    <a:gd name="T5" fmla="*/ 1 h 75"/>
                    <a:gd name="T6" fmla="*/ 1 w 66"/>
                    <a:gd name="T7" fmla="*/ 0 h 75"/>
                    <a:gd name="T8" fmla="*/ 1 w 66"/>
                    <a:gd name="T9" fmla="*/ 1 h 75"/>
                    <a:gd name="T10" fmla="*/ 0 w 66"/>
                    <a:gd name="T11" fmla="*/ 1 h 75"/>
                    <a:gd name="T12" fmla="*/ 1 w 66"/>
                    <a:gd name="T13" fmla="*/ 2 h 75"/>
                    <a:gd name="T14" fmla="*/ 1 w 66"/>
                    <a:gd name="T15" fmla="*/ 3 h 75"/>
                    <a:gd name="T16" fmla="*/ 2 w 66"/>
                    <a:gd name="T17" fmla="*/ 3 h 75"/>
                    <a:gd name="T18" fmla="*/ 1 w 66"/>
                    <a:gd name="T19" fmla="*/ 3 h 75"/>
                    <a:gd name="T20" fmla="*/ 2 w 66"/>
                    <a:gd name="T21" fmla="*/ 3 h 75"/>
                    <a:gd name="T22" fmla="*/ 2 w 66"/>
                    <a:gd name="T23" fmla="*/ 4 h 75"/>
                    <a:gd name="T24" fmla="*/ 3 w 66"/>
                    <a:gd name="T25" fmla="*/ 3 h 75"/>
                    <a:gd name="T26" fmla="*/ 3 w 66"/>
                    <a:gd name="T27" fmla="*/ 4 h 75"/>
                    <a:gd name="T28" fmla="*/ 3 w 66"/>
                    <a:gd name="T29" fmla="*/ 3 h 75"/>
                    <a:gd name="T30" fmla="*/ 4 w 66"/>
                    <a:gd name="T31" fmla="*/ 3 h 75"/>
                    <a:gd name="T32" fmla="*/ 4 w 66"/>
                    <a:gd name="T33" fmla="*/ 2 h 75"/>
                    <a:gd name="T34" fmla="*/ 5 w 66"/>
                    <a:gd name="T35" fmla="*/ 2 h 75"/>
                    <a:gd name="T36" fmla="*/ 4 w 66"/>
                    <a:gd name="T37" fmla="*/ 2 h 75"/>
                    <a:gd name="T38" fmla="*/ 5 w 66"/>
                    <a:gd name="T39" fmla="*/ 1 h 75"/>
                    <a:gd name="T40" fmla="*/ 4 w 66"/>
                    <a:gd name="T41" fmla="*/ 1 h 75"/>
                    <a:gd name="T42" fmla="*/ 4 w 66"/>
                    <a:gd name="T43" fmla="*/ 1 h 75"/>
                    <a:gd name="T44" fmla="*/ 3 w 66"/>
                    <a:gd name="T45" fmla="*/ 1 h 75"/>
                    <a:gd name="T46" fmla="*/ 3 w 66"/>
                    <a:gd name="T47" fmla="*/ 0 h 75"/>
                    <a:gd name="T48" fmla="*/ 3 w 66"/>
                    <a:gd name="T49" fmla="*/ 1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5"/>
                    <a:gd name="T77" fmla="*/ 66 w 66"/>
                    <a:gd name="T78" fmla="*/ 75 h 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5">
                      <a:moveTo>
                        <a:pt x="33" y="21"/>
                      </a:moveTo>
                      <a:lnTo>
                        <a:pt x="26" y="9"/>
                      </a:lnTo>
                      <a:lnTo>
                        <a:pt x="22" y="23"/>
                      </a:lnTo>
                      <a:lnTo>
                        <a:pt x="1" y="9"/>
                      </a:lnTo>
                      <a:lnTo>
                        <a:pt x="15" y="27"/>
                      </a:lnTo>
                      <a:lnTo>
                        <a:pt x="0" y="31"/>
                      </a:lnTo>
                      <a:lnTo>
                        <a:pt x="12" y="41"/>
                      </a:lnTo>
                      <a:lnTo>
                        <a:pt x="1" y="50"/>
                      </a:lnTo>
                      <a:lnTo>
                        <a:pt x="18" y="49"/>
                      </a:lnTo>
                      <a:lnTo>
                        <a:pt x="15" y="61"/>
                      </a:lnTo>
                      <a:lnTo>
                        <a:pt x="23" y="54"/>
                      </a:lnTo>
                      <a:lnTo>
                        <a:pt x="26" y="75"/>
                      </a:lnTo>
                      <a:lnTo>
                        <a:pt x="33" y="52"/>
                      </a:lnTo>
                      <a:lnTo>
                        <a:pt x="41" y="68"/>
                      </a:lnTo>
                      <a:lnTo>
                        <a:pt x="43" y="50"/>
                      </a:lnTo>
                      <a:lnTo>
                        <a:pt x="56" y="63"/>
                      </a:lnTo>
                      <a:lnTo>
                        <a:pt x="52" y="45"/>
                      </a:lnTo>
                      <a:lnTo>
                        <a:pt x="66" y="46"/>
                      </a:lnTo>
                      <a:lnTo>
                        <a:pt x="54" y="36"/>
                      </a:lnTo>
                      <a:lnTo>
                        <a:pt x="65" y="28"/>
                      </a:lnTo>
                      <a:lnTo>
                        <a:pt x="51" y="25"/>
                      </a:lnTo>
                      <a:lnTo>
                        <a:pt x="56" y="16"/>
                      </a:lnTo>
                      <a:lnTo>
                        <a:pt x="44" y="18"/>
                      </a:lnTo>
                      <a:lnTo>
                        <a:pt x="45" y="0"/>
                      </a:lnTo>
                      <a:lnTo>
                        <a:pt x="33" y="21"/>
                      </a:lnTo>
                      <a:close/>
                    </a:path>
                  </a:pathLst>
                </a:custGeom>
                <a:solidFill>
                  <a:srgbClr val="FFB100"/>
                </a:solidFill>
                <a:ln w="9525">
                  <a:noFill/>
                  <a:round/>
                  <a:headEnd/>
                  <a:tailEnd/>
                </a:ln>
              </p:spPr>
              <p:txBody>
                <a:bodyPr/>
                <a:lstStyle/>
                <a:p>
                  <a:endParaRPr lang="en-US"/>
                </a:p>
              </p:txBody>
            </p:sp>
            <p:sp>
              <p:nvSpPr>
                <p:cNvPr id="2387" name="Freeform 334"/>
                <p:cNvSpPr>
                  <a:spLocks noChangeAspect="1"/>
                </p:cNvSpPr>
                <p:nvPr/>
              </p:nvSpPr>
              <p:spPr bwMode="auto">
                <a:xfrm>
                  <a:off x="3879" y="650"/>
                  <a:ext cx="34" cy="36"/>
                </a:xfrm>
                <a:custGeom>
                  <a:avLst/>
                  <a:gdLst>
                    <a:gd name="T0" fmla="*/ 3 w 66"/>
                    <a:gd name="T1" fmla="*/ 1 h 72"/>
                    <a:gd name="T2" fmla="*/ 2 w 66"/>
                    <a:gd name="T3" fmla="*/ 1 h 72"/>
                    <a:gd name="T4" fmla="*/ 2 w 66"/>
                    <a:gd name="T5" fmla="*/ 1 h 72"/>
                    <a:gd name="T6" fmla="*/ 1 w 66"/>
                    <a:gd name="T7" fmla="*/ 1 h 72"/>
                    <a:gd name="T8" fmla="*/ 1 w 66"/>
                    <a:gd name="T9" fmla="*/ 1 h 72"/>
                    <a:gd name="T10" fmla="*/ 0 w 66"/>
                    <a:gd name="T11" fmla="*/ 1 h 72"/>
                    <a:gd name="T12" fmla="*/ 1 w 66"/>
                    <a:gd name="T13" fmla="*/ 2 h 72"/>
                    <a:gd name="T14" fmla="*/ 0 w 66"/>
                    <a:gd name="T15" fmla="*/ 3 h 72"/>
                    <a:gd name="T16" fmla="*/ 1 w 66"/>
                    <a:gd name="T17" fmla="*/ 2 h 72"/>
                    <a:gd name="T18" fmla="*/ 1 w 66"/>
                    <a:gd name="T19" fmla="*/ 3 h 72"/>
                    <a:gd name="T20" fmla="*/ 2 w 66"/>
                    <a:gd name="T21" fmla="*/ 3 h 72"/>
                    <a:gd name="T22" fmla="*/ 2 w 66"/>
                    <a:gd name="T23" fmla="*/ 5 h 72"/>
                    <a:gd name="T24" fmla="*/ 2 w 66"/>
                    <a:gd name="T25" fmla="*/ 3 h 72"/>
                    <a:gd name="T26" fmla="*/ 3 w 66"/>
                    <a:gd name="T27" fmla="*/ 5 h 72"/>
                    <a:gd name="T28" fmla="*/ 3 w 66"/>
                    <a:gd name="T29" fmla="*/ 3 h 72"/>
                    <a:gd name="T30" fmla="*/ 4 w 66"/>
                    <a:gd name="T31" fmla="*/ 3 h 72"/>
                    <a:gd name="T32" fmla="*/ 4 w 66"/>
                    <a:gd name="T33" fmla="*/ 2 h 72"/>
                    <a:gd name="T34" fmla="*/ 5 w 66"/>
                    <a:gd name="T35" fmla="*/ 2 h 72"/>
                    <a:gd name="T36" fmla="*/ 4 w 66"/>
                    <a:gd name="T37" fmla="*/ 2 h 72"/>
                    <a:gd name="T38" fmla="*/ 5 w 66"/>
                    <a:gd name="T39" fmla="*/ 1 h 72"/>
                    <a:gd name="T40" fmla="*/ 4 w 66"/>
                    <a:gd name="T41" fmla="*/ 1 h 72"/>
                    <a:gd name="T42" fmla="*/ 4 w 66"/>
                    <a:gd name="T43" fmla="*/ 1 h 72"/>
                    <a:gd name="T44" fmla="*/ 3 w 66"/>
                    <a:gd name="T45" fmla="*/ 1 h 72"/>
                    <a:gd name="T46" fmla="*/ 3 w 66"/>
                    <a:gd name="T47" fmla="*/ 0 h 72"/>
                    <a:gd name="T48" fmla="*/ 3 w 66"/>
                    <a:gd name="T49" fmla="*/ 1 h 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2"/>
                    <a:gd name="T77" fmla="*/ 66 w 66"/>
                    <a:gd name="T78" fmla="*/ 72 h 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2">
                      <a:moveTo>
                        <a:pt x="33" y="19"/>
                      </a:moveTo>
                      <a:lnTo>
                        <a:pt x="25" y="7"/>
                      </a:lnTo>
                      <a:lnTo>
                        <a:pt x="22" y="21"/>
                      </a:lnTo>
                      <a:lnTo>
                        <a:pt x="1" y="7"/>
                      </a:lnTo>
                      <a:lnTo>
                        <a:pt x="14" y="25"/>
                      </a:lnTo>
                      <a:lnTo>
                        <a:pt x="0" y="29"/>
                      </a:lnTo>
                      <a:lnTo>
                        <a:pt x="11" y="39"/>
                      </a:lnTo>
                      <a:lnTo>
                        <a:pt x="0" y="48"/>
                      </a:lnTo>
                      <a:lnTo>
                        <a:pt x="16" y="45"/>
                      </a:lnTo>
                      <a:lnTo>
                        <a:pt x="14" y="58"/>
                      </a:lnTo>
                      <a:lnTo>
                        <a:pt x="23" y="51"/>
                      </a:lnTo>
                      <a:lnTo>
                        <a:pt x="26" y="72"/>
                      </a:lnTo>
                      <a:lnTo>
                        <a:pt x="32" y="50"/>
                      </a:lnTo>
                      <a:lnTo>
                        <a:pt x="40" y="65"/>
                      </a:lnTo>
                      <a:lnTo>
                        <a:pt x="43" y="48"/>
                      </a:lnTo>
                      <a:lnTo>
                        <a:pt x="55" y="59"/>
                      </a:lnTo>
                      <a:lnTo>
                        <a:pt x="51" y="43"/>
                      </a:lnTo>
                      <a:lnTo>
                        <a:pt x="66" y="44"/>
                      </a:lnTo>
                      <a:lnTo>
                        <a:pt x="54" y="34"/>
                      </a:lnTo>
                      <a:lnTo>
                        <a:pt x="65" y="26"/>
                      </a:lnTo>
                      <a:lnTo>
                        <a:pt x="51" y="23"/>
                      </a:lnTo>
                      <a:lnTo>
                        <a:pt x="56" y="15"/>
                      </a:lnTo>
                      <a:lnTo>
                        <a:pt x="43" y="18"/>
                      </a:lnTo>
                      <a:lnTo>
                        <a:pt x="44" y="0"/>
                      </a:lnTo>
                      <a:lnTo>
                        <a:pt x="33" y="19"/>
                      </a:lnTo>
                      <a:close/>
                    </a:path>
                  </a:pathLst>
                </a:custGeom>
                <a:solidFill>
                  <a:srgbClr val="FFB700"/>
                </a:solidFill>
                <a:ln w="9525">
                  <a:noFill/>
                  <a:round/>
                  <a:headEnd/>
                  <a:tailEnd/>
                </a:ln>
              </p:spPr>
              <p:txBody>
                <a:bodyPr/>
                <a:lstStyle/>
                <a:p>
                  <a:endParaRPr lang="en-US"/>
                </a:p>
              </p:txBody>
            </p:sp>
            <p:sp>
              <p:nvSpPr>
                <p:cNvPr id="2388" name="Freeform 335"/>
                <p:cNvSpPr>
                  <a:spLocks noChangeAspect="1"/>
                </p:cNvSpPr>
                <p:nvPr/>
              </p:nvSpPr>
              <p:spPr bwMode="auto">
                <a:xfrm>
                  <a:off x="3880" y="651"/>
                  <a:ext cx="32" cy="35"/>
                </a:xfrm>
                <a:custGeom>
                  <a:avLst/>
                  <a:gdLst>
                    <a:gd name="T0" fmla="*/ 2 w 64"/>
                    <a:gd name="T1" fmla="*/ 2 h 69"/>
                    <a:gd name="T2" fmla="*/ 1 w 64"/>
                    <a:gd name="T3" fmla="*/ 1 h 69"/>
                    <a:gd name="T4" fmla="*/ 1 w 64"/>
                    <a:gd name="T5" fmla="*/ 2 h 69"/>
                    <a:gd name="T6" fmla="*/ 1 w 64"/>
                    <a:gd name="T7" fmla="*/ 1 h 69"/>
                    <a:gd name="T8" fmla="*/ 1 w 64"/>
                    <a:gd name="T9" fmla="*/ 2 h 69"/>
                    <a:gd name="T10" fmla="*/ 0 w 64"/>
                    <a:gd name="T11" fmla="*/ 2 h 69"/>
                    <a:gd name="T12" fmla="*/ 1 w 64"/>
                    <a:gd name="T13" fmla="*/ 3 h 69"/>
                    <a:gd name="T14" fmla="*/ 0 w 64"/>
                    <a:gd name="T15" fmla="*/ 3 h 69"/>
                    <a:gd name="T16" fmla="*/ 1 w 64"/>
                    <a:gd name="T17" fmla="*/ 3 h 69"/>
                    <a:gd name="T18" fmla="*/ 1 w 64"/>
                    <a:gd name="T19" fmla="*/ 4 h 69"/>
                    <a:gd name="T20" fmla="*/ 1 w 64"/>
                    <a:gd name="T21" fmla="*/ 4 h 69"/>
                    <a:gd name="T22" fmla="*/ 1 w 64"/>
                    <a:gd name="T23" fmla="*/ 5 h 69"/>
                    <a:gd name="T24" fmla="*/ 1 w 64"/>
                    <a:gd name="T25" fmla="*/ 3 h 69"/>
                    <a:gd name="T26" fmla="*/ 2 w 64"/>
                    <a:gd name="T27" fmla="*/ 4 h 69"/>
                    <a:gd name="T28" fmla="*/ 2 w 64"/>
                    <a:gd name="T29" fmla="*/ 3 h 69"/>
                    <a:gd name="T30" fmla="*/ 3 w 64"/>
                    <a:gd name="T31" fmla="*/ 4 h 69"/>
                    <a:gd name="T32" fmla="*/ 3 w 64"/>
                    <a:gd name="T33" fmla="*/ 3 h 69"/>
                    <a:gd name="T34" fmla="*/ 4 w 64"/>
                    <a:gd name="T35" fmla="*/ 3 h 69"/>
                    <a:gd name="T36" fmla="*/ 3 w 64"/>
                    <a:gd name="T37" fmla="*/ 3 h 69"/>
                    <a:gd name="T38" fmla="*/ 3 w 64"/>
                    <a:gd name="T39" fmla="*/ 2 h 69"/>
                    <a:gd name="T40" fmla="*/ 3 w 64"/>
                    <a:gd name="T41" fmla="*/ 2 h 69"/>
                    <a:gd name="T42" fmla="*/ 3 w 64"/>
                    <a:gd name="T43" fmla="*/ 1 h 69"/>
                    <a:gd name="T44" fmla="*/ 2 w 64"/>
                    <a:gd name="T45" fmla="*/ 2 h 69"/>
                    <a:gd name="T46" fmla="*/ 2 w 64"/>
                    <a:gd name="T47" fmla="*/ 0 h 69"/>
                    <a:gd name="T48" fmla="*/ 2 w 64"/>
                    <a:gd name="T49" fmla="*/ 2 h 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69"/>
                    <a:gd name="T77" fmla="*/ 64 w 64"/>
                    <a:gd name="T78" fmla="*/ 69 h 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69">
                      <a:moveTo>
                        <a:pt x="32" y="18"/>
                      </a:moveTo>
                      <a:lnTo>
                        <a:pt x="25" y="7"/>
                      </a:lnTo>
                      <a:lnTo>
                        <a:pt x="21" y="20"/>
                      </a:lnTo>
                      <a:lnTo>
                        <a:pt x="2" y="7"/>
                      </a:lnTo>
                      <a:lnTo>
                        <a:pt x="14" y="25"/>
                      </a:lnTo>
                      <a:lnTo>
                        <a:pt x="0" y="28"/>
                      </a:lnTo>
                      <a:lnTo>
                        <a:pt x="11" y="38"/>
                      </a:lnTo>
                      <a:lnTo>
                        <a:pt x="0" y="46"/>
                      </a:lnTo>
                      <a:lnTo>
                        <a:pt x="17" y="44"/>
                      </a:lnTo>
                      <a:lnTo>
                        <a:pt x="14" y="56"/>
                      </a:lnTo>
                      <a:lnTo>
                        <a:pt x="22" y="50"/>
                      </a:lnTo>
                      <a:lnTo>
                        <a:pt x="25" y="69"/>
                      </a:lnTo>
                      <a:lnTo>
                        <a:pt x="31" y="47"/>
                      </a:lnTo>
                      <a:lnTo>
                        <a:pt x="39" y="62"/>
                      </a:lnTo>
                      <a:lnTo>
                        <a:pt x="40" y="46"/>
                      </a:lnTo>
                      <a:lnTo>
                        <a:pt x="53" y="58"/>
                      </a:lnTo>
                      <a:lnTo>
                        <a:pt x="50" y="42"/>
                      </a:lnTo>
                      <a:lnTo>
                        <a:pt x="64" y="43"/>
                      </a:lnTo>
                      <a:lnTo>
                        <a:pt x="51" y="33"/>
                      </a:lnTo>
                      <a:lnTo>
                        <a:pt x="62" y="26"/>
                      </a:lnTo>
                      <a:lnTo>
                        <a:pt x="49" y="24"/>
                      </a:lnTo>
                      <a:lnTo>
                        <a:pt x="54" y="14"/>
                      </a:lnTo>
                      <a:lnTo>
                        <a:pt x="42" y="17"/>
                      </a:lnTo>
                      <a:lnTo>
                        <a:pt x="43" y="0"/>
                      </a:lnTo>
                      <a:lnTo>
                        <a:pt x="32" y="18"/>
                      </a:lnTo>
                      <a:close/>
                    </a:path>
                  </a:pathLst>
                </a:custGeom>
                <a:solidFill>
                  <a:srgbClr val="FFBC00"/>
                </a:solidFill>
                <a:ln w="9525">
                  <a:noFill/>
                  <a:round/>
                  <a:headEnd/>
                  <a:tailEnd/>
                </a:ln>
              </p:spPr>
              <p:txBody>
                <a:bodyPr/>
                <a:lstStyle/>
                <a:p>
                  <a:endParaRPr lang="en-US"/>
                </a:p>
              </p:txBody>
            </p:sp>
            <p:sp>
              <p:nvSpPr>
                <p:cNvPr id="2389" name="Freeform 336"/>
                <p:cNvSpPr>
                  <a:spLocks noChangeAspect="1"/>
                </p:cNvSpPr>
                <p:nvPr/>
              </p:nvSpPr>
              <p:spPr bwMode="auto">
                <a:xfrm>
                  <a:off x="3881" y="652"/>
                  <a:ext cx="30" cy="33"/>
                </a:xfrm>
                <a:custGeom>
                  <a:avLst/>
                  <a:gdLst>
                    <a:gd name="T0" fmla="*/ 2 w 60"/>
                    <a:gd name="T1" fmla="*/ 1 h 66"/>
                    <a:gd name="T2" fmla="*/ 2 w 60"/>
                    <a:gd name="T3" fmla="*/ 1 h 66"/>
                    <a:gd name="T4" fmla="*/ 2 w 60"/>
                    <a:gd name="T5" fmla="*/ 1 h 66"/>
                    <a:gd name="T6" fmla="*/ 1 w 60"/>
                    <a:gd name="T7" fmla="*/ 1 h 66"/>
                    <a:gd name="T8" fmla="*/ 1 w 60"/>
                    <a:gd name="T9" fmla="*/ 1 h 66"/>
                    <a:gd name="T10" fmla="*/ 0 w 60"/>
                    <a:gd name="T11" fmla="*/ 1 h 66"/>
                    <a:gd name="T12" fmla="*/ 1 w 60"/>
                    <a:gd name="T13" fmla="*/ 2 h 66"/>
                    <a:gd name="T14" fmla="*/ 0 w 60"/>
                    <a:gd name="T15" fmla="*/ 2 h 66"/>
                    <a:gd name="T16" fmla="*/ 1 w 60"/>
                    <a:gd name="T17" fmla="*/ 2 h 66"/>
                    <a:gd name="T18" fmla="*/ 1 w 60"/>
                    <a:gd name="T19" fmla="*/ 3 h 66"/>
                    <a:gd name="T20" fmla="*/ 2 w 60"/>
                    <a:gd name="T21" fmla="*/ 2 h 66"/>
                    <a:gd name="T22" fmla="*/ 2 w 60"/>
                    <a:gd name="T23" fmla="*/ 4 h 66"/>
                    <a:gd name="T24" fmla="*/ 2 w 60"/>
                    <a:gd name="T25" fmla="*/ 2 h 66"/>
                    <a:gd name="T26" fmla="*/ 3 w 60"/>
                    <a:gd name="T27" fmla="*/ 3 h 66"/>
                    <a:gd name="T28" fmla="*/ 3 w 60"/>
                    <a:gd name="T29" fmla="*/ 2 h 66"/>
                    <a:gd name="T30" fmla="*/ 4 w 60"/>
                    <a:gd name="T31" fmla="*/ 3 h 66"/>
                    <a:gd name="T32" fmla="*/ 3 w 60"/>
                    <a:gd name="T33" fmla="*/ 2 h 66"/>
                    <a:gd name="T34" fmla="*/ 4 w 60"/>
                    <a:gd name="T35" fmla="*/ 2 h 66"/>
                    <a:gd name="T36" fmla="*/ 3 w 60"/>
                    <a:gd name="T37" fmla="*/ 1 h 66"/>
                    <a:gd name="T38" fmla="*/ 4 w 60"/>
                    <a:gd name="T39" fmla="*/ 1 h 66"/>
                    <a:gd name="T40" fmla="*/ 3 w 60"/>
                    <a:gd name="T41" fmla="*/ 1 h 66"/>
                    <a:gd name="T42" fmla="*/ 4 w 60"/>
                    <a:gd name="T43" fmla="*/ 1 h 66"/>
                    <a:gd name="T44" fmla="*/ 3 w 60"/>
                    <a:gd name="T45" fmla="*/ 1 h 66"/>
                    <a:gd name="T46" fmla="*/ 3 w 60"/>
                    <a:gd name="T47" fmla="*/ 0 h 66"/>
                    <a:gd name="T48" fmla="*/ 2 w 60"/>
                    <a:gd name="T49" fmla="*/ 1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66"/>
                    <a:gd name="T77" fmla="*/ 60 w 60"/>
                    <a:gd name="T78" fmla="*/ 66 h 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66">
                      <a:moveTo>
                        <a:pt x="30" y="18"/>
                      </a:moveTo>
                      <a:lnTo>
                        <a:pt x="23" y="6"/>
                      </a:lnTo>
                      <a:lnTo>
                        <a:pt x="20" y="19"/>
                      </a:lnTo>
                      <a:lnTo>
                        <a:pt x="1" y="6"/>
                      </a:lnTo>
                      <a:lnTo>
                        <a:pt x="13" y="23"/>
                      </a:lnTo>
                      <a:lnTo>
                        <a:pt x="0" y="26"/>
                      </a:lnTo>
                      <a:lnTo>
                        <a:pt x="11" y="36"/>
                      </a:lnTo>
                      <a:lnTo>
                        <a:pt x="0" y="44"/>
                      </a:lnTo>
                      <a:lnTo>
                        <a:pt x="15" y="42"/>
                      </a:lnTo>
                      <a:lnTo>
                        <a:pt x="13" y="54"/>
                      </a:lnTo>
                      <a:lnTo>
                        <a:pt x="20" y="47"/>
                      </a:lnTo>
                      <a:lnTo>
                        <a:pt x="23" y="66"/>
                      </a:lnTo>
                      <a:lnTo>
                        <a:pt x="29" y="45"/>
                      </a:lnTo>
                      <a:lnTo>
                        <a:pt x="37" y="60"/>
                      </a:lnTo>
                      <a:lnTo>
                        <a:pt x="38" y="44"/>
                      </a:lnTo>
                      <a:lnTo>
                        <a:pt x="51" y="55"/>
                      </a:lnTo>
                      <a:lnTo>
                        <a:pt x="47" y="38"/>
                      </a:lnTo>
                      <a:lnTo>
                        <a:pt x="60" y="40"/>
                      </a:lnTo>
                      <a:lnTo>
                        <a:pt x="48" y="31"/>
                      </a:lnTo>
                      <a:lnTo>
                        <a:pt x="59" y="24"/>
                      </a:lnTo>
                      <a:lnTo>
                        <a:pt x="47" y="22"/>
                      </a:lnTo>
                      <a:lnTo>
                        <a:pt x="51" y="13"/>
                      </a:lnTo>
                      <a:lnTo>
                        <a:pt x="40" y="16"/>
                      </a:lnTo>
                      <a:lnTo>
                        <a:pt x="40" y="0"/>
                      </a:lnTo>
                      <a:lnTo>
                        <a:pt x="30" y="18"/>
                      </a:lnTo>
                      <a:close/>
                    </a:path>
                  </a:pathLst>
                </a:custGeom>
                <a:solidFill>
                  <a:srgbClr val="FFC100"/>
                </a:solidFill>
                <a:ln w="9525">
                  <a:noFill/>
                  <a:round/>
                  <a:headEnd/>
                  <a:tailEnd/>
                </a:ln>
              </p:spPr>
              <p:txBody>
                <a:bodyPr/>
                <a:lstStyle/>
                <a:p>
                  <a:endParaRPr lang="en-US"/>
                </a:p>
              </p:txBody>
            </p:sp>
            <p:sp>
              <p:nvSpPr>
                <p:cNvPr id="2390" name="Freeform 337"/>
                <p:cNvSpPr>
                  <a:spLocks noChangeAspect="1"/>
                </p:cNvSpPr>
                <p:nvPr/>
              </p:nvSpPr>
              <p:spPr bwMode="auto">
                <a:xfrm>
                  <a:off x="3881" y="652"/>
                  <a:ext cx="29" cy="32"/>
                </a:xfrm>
                <a:custGeom>
                  <a:avLst/>
                  <a:gdLst>
                    <a:gd name="T0" fmla="*/ 2 w 58"/>
                    <a:gd name="T1" fmla="*/ 1 h 64"/>
                    <a:gd name="T2" fmla="*/ 2 w 58"/>
                    <a:gd name="T3" fmla="*/ 1 h 64"/>
                    <a:gd name="T4" fmla="*/ 2 w 58"/>
                    <a:gd name="T5" fmla="*/ 1 h 64"/>
                    <a:gd name="T6" fmla="*/ 1 w 58"/>
                    <a:gd name="T7" fmla="*/ 1 h 64"/>
                    <a:gd name="T8" fmla="*/ 1 w 58"/>
                    <a:gd name="T9" fmla="*/ 1 h 64"/>
                    <a:gd name="T10" fmla="*/ 0 w 58"/>
                    <a:gd name="T11" fmla="*/ 1 h 64"/>
                    <a:gd name="T12" fmla="*/ 1 w 58"/>
                    <a:gd name="T13" fmla="*/ 2 h 64"/>
                    <a:gd name="T14" fmla="*/ 0 w 58"/>
                    <a:gd name="T15" fmla="*/ 2 h 64"/>
                    <a:gd name="T16" fmla="*/ 1 w 58"/>
                    <a:gd name="T17" fmla="*/ 2 h 64"/>
                    <a:gd name="T18" fmla="*/ 1 w 58"/>
                    <a:gd name="T19" fmla="*/ 3 h 64"/>
                    <a:gd name="T20" fmla="*/ 2 w 58"/>
                    <a:gd name="T21" fmla="*/ 2 h 64"/>
                    <a:gd name="T22" fmla="*/ 2 w 58"/>
                    <a:gd name="T23" fmla="*/ 4 h 64"/>
                    <a:gd name="T24" fmla="*/ 2 w 58"/>
                    <a:gd name="T25" fmla="*/ 2 h 64"/>
                    <a:gd name="T26" fmla="*/ 3 w 58"/>
                    <a:gd name="T27" fmla="*/ 3 h 64"/>
                    <a:gd name="T28" fmla="*/ 3 w 58"/>
                    <a:gd name="T29" fmla="*/ 2 h 64"/>
                    <a:gd name="T30" fmla="*/ 3 w 58"/>
                    <a:gd name="T31" fmla="*/ 3 h 64"/>
                    <a:gd name="T32" fmla="*/ 3 w 58"/>
                    <a:gd name="T33" fmla="*/ 2 h 64"/>
                    <a:gd name="T34" fmla="*/ 4 w 58"/>
                    <a:gd name="T35" fmla="*/ 2 h 64"/>
                    <a:gd name="T36" fmla="*/ 3 w 58"/>
                    <a:gd name="T37" fmla="*/ 1 h 64"/>
                    <a:gd name="T38" fmla="*/ 4 w 58"/>
                    <a:gd name="T39" fmla="*/ 1 h 64"/>
                    <a:gd name="T40" fmla="*/ 3 w 58"/>
                    <a:gd name="T41" fmla="*/ 1 h 64"/>
                    <a:gd name="T42" fmla="*/ 4 w 58"/>
                    <a:gd name="T43" fmla="*/ 1 h 64"/>
                    <a:gd name="T44" fmla="*/ 3 w 58"/>
                    <a:gd name="T45" fmla="*/ 1 h 64"/>
                    <a:gd name="T46" fmla="*/ 3 w 58"/>
                    <a:gd name="T47" fmla="*/ 0 h 64"/>
                    <a:gd name="T48" fmla="*/ 2 w 58"/>
                    <a:gd name="T49" fmla="*/ 1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64"/>
                    <a:gd name="T77" fmla="*/ 58 w 58"/>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64">
                      <a:moveTo>
                        <a:pt x="29" y="17"/>
                      </a:moveTo>
                      <a:lnTo>
                        <a:pt x="22" y="7"/>
                      </a:lnTo>
                      <a:lnTo>
                        <a:pt x="19" y="18"/>
                      </a:lnTo>
                      <a:lnTo>
                        <a:pt x="1" y="7"/>
                      </a:lnTo>
                      <a:lnTo>
                        <a:pt x="12" y="22"/>
                      </a:lnTo>
                      <a:lnTo>
                        <a:pt x="0" y="25"/>
                      </a:lnTo>
                      <a:lnTo>
                        <a:pt x="10" y="35"/>
                      </a:lnTo>
                      <a:lnTo>
                        <a:pt x="0" y="43"/>
                      </a:lnTo>
                      <a:lnTo>
                        <a:pt x="15" y="40"/>
                      </a:lnTo>
                      <a:lnTo>
                        <a:pt x="12" y="51"/>
                      </a:lnTo>
                      <a:lnTo>
                        <a:pt x="21" y="46"/>
                      </a:lnTo>
                      <a:lnTo>
                        <a:pt x="22" y="64"/>
                      </a:lnTo>
                      <a:lnTo>
                        <a:pt x="28" y="44"/>
                      </a:lnTo>
                      <a:lnTo>
                        <a:pt x="36" y="58"/>
                      </a:lnTo>
                      <a:lnTo>
                        <a:pt x="37" y="43"/>
                      </a:lnTo>
                      <a:lnTo>
                        <a:pt x="48" y="53"/>
                      </a:lnTo>
                      <a:lnTo>
                        <a:pt x="44" y="37"/>
                      </a:lnTo>
                      <a:lnTo>
                        <a:pt x="58" y="39"/>
                      </a:lnTo>
                      <a:lnTo>
                        <a:pt x="47" y="30"/>
                      </a:lnTo>
                      <a:lnTo>
                        <a:pt x="57" y="23"/>
                      </a:lnTo>
                      <a:lnTo>
                        <a:pt x="44" y="21"/>
                      </a:lnTo>
                      <a:lnTo>
                        <a:pt x="50" y="12"/>
                      </a:lnTo>
                      <a:lnTo>
                        <a:pt x="37" y="15"/>
                      </a:lnTo>
                      <a:lnTo>
                        <a:pt x="39" y="0"/>
                      </a:lnTo>
                      <a:lnTo>
                        <a:pt x="29" y="17"/>
                      </a:lnTo>
                      <a:close/>
                    </a:path>
                  </a:pathLst>
                </a:custGeom>
                <a:solidFill>
                  <a:srgbClr val="FFC600"/>
                </a:solidFill>
                <a:ln w="9525">
                  <a:noFill/>
                  <a:round/>
                  <a:headEnd/>
                  <a:tailEnd/>
                </a:ln>
              </p:spPr>
              <p:txBody>
                <a:bodyPr/>
                <a:lstStyle/>
                <a:p>
                  <a:endParaRPr lang="en-US"/>
                </a:p>
              </p:txBody>
            </p:sp>
            <p:sp>
              <p:nvSpPr>
                <p:cNvPr id="2391" name="Freeform 338"/>
                <p:cNvSpPr>
                  <a:spLocks noChangeAspect="1"/>
                </p:cNvSpPr>
                <p:nvPr/>
              </p:nvSpPr>
              <p:spPr bwMode="auto">
                <a:xfrm>
                  <a:off x="3882" y="653"/>
                  <a:ext cx="28" cy="31"/>
                </a:xfrm>
                <a:custGeom>
                  <a:avLst/>
                  <a:gdLst>
                    <a:gd name="T0" fmla="*/ 2 w 56"/>
                    <a:gd name="T1" fmla="*/ 2 h 61"/>
                    <a:gd name="T2" fmla="*/ 2 w 56"/>
                    <a:gd name="T3" fmla="*/ 1 h 61"/>
                    <a:gd name="T4" fmla="*/ 2 w 56"/>
                    <a:gd name="T5" fmla="*/ 2 h 61"/>
                    <a:gd name="T6" fmla="*/ 1 w 56"/>
                    <a:gd name="T7" fmla="*/ 1 h 61"/>
                    <a:gd name="T8" fmla="*/ 1 w 56"/>
                    <a:gd name="T9" fmla="*/ 2 h 61"/>
                    <a:gd name="T10" fmla="*/ 0 w 56"/>
                    <a:gd name="T11" fmla="*/ 2 h 61"/>
                    <a:gd name="T12" fmla="*/ 1 w 56"/>
                    <a:gd name="T13" fmla="*/ 3 h 61"/>
                    <a:gd name="T14" fmla="*/ 0 w 56"/>
                    <a:gd name="T15" fmla="*/ 3 h 61"/>
                    <a:gd name="T16" fmla="*/ 1 w 56"/>
                    <a:gd name="T17" fmla="*/ 3 h 61"/>
                    <a:gd name="T18" fmla="*/ 1 w 56"/>
                    <a:gd name="T19" fmla="*/ 4 h 61"/>
                    <a:gd name="T20" fmla="*/ 2 w 56"/>
                    <a:gd name="T21" fmla="*/ 3 h 61"/>
                    <a:gd name="T22" fmla="*/ 2 w 56"/>
                    <a:gd name="T23" fmla="*/ 4 h 61"/>
                    <a:gd name="T24" fmla="*/ 2 w 56"/>
                    <a:gd name="T25" fmla="*/ 3 h 61"/>
                    <a:gd name="T26" fmla="*/ 3 w 56"/>
                    <a:gd name="T27" fmla="*/ 4 h 61"/>
                    <a:gd name="T28" fmla="*/ 3 w 56"/>
                    <a:gd name="T29" fmla="*/ 3 h 61"/>
                    <a:gd name="T30" fmla="*/ 3 w 56"/>
                    <a:gd name="T31" fmla="*/ 4 h 61"/>
                    <a:gd name="T32" fmla="*/ 3 w 56"/>
                    <a:gd name="T33" fmla="*/ 3 h 61"/>
                    <a:gd name="T34" fmla="*/ 4 w 56"/>
                    <a:gd name="T35" fmla="*/ 3 h 61"/>
                    <a:gd name="T36" fmla="*/ 3 w 56"/>
                    <a:gd name="T37" fmla="*/ 2 h 61"/>
                    <a:gd name="T38" fmla="*/ 4 w 56"/>
                    <a:gd name="T39" fmla="*/ 2 h 61"/>
                    <a:gd name="T40" fmla="*/ 3 w 56"/>
                    <a:gd name="T41" fmla="*/ 2 h 61"/>
                    <a:gd name="T42" fmla="*/ 3 w 56"/>
                    <a:gd name="T43" fmla="*/ 1 h 61"/>
                    <a:gd name="T44" fmla="*/ 3 w 56"/>
                    <a:gd name="T45" fmla="*/ 1 h 61"/>
                    <a:gd name="T46" fmla="*/ 3 w 56"/>
                    <a:gd name="T47" fmla="*/ 0 h 61"/>
                    <a:gd name="T48" fmla="*/ 2 w 56"/>
                    <a:gd name="T49" fmla="*/ 2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61"/>
                    <a:gd name="T77" fmla="*/ 56 w 56"/>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61">
                      <a:moveTo>
                        <a:pt x="28" y="17"/>
                      </a:moveTo>
                      <a:lnTo>
                        <a:pt x="21" y="6"/>
                      </a:lnTo>
                      <a:lnTo>
                        <a:pt x="18" y="18"/>
                      </a:lnTo>
                      <a:lnTo>
                        <a:pt x="2" y="6"/>
                      </a:lnTo>
                      <a:lnTo>
                        <a:pt x="13" y="21"/>
                      </a:lnTo>
                      <a:lnTo>
                        <a:pt x="0" y="25"/>
                      </a:lnTo>
                      <a:lnTo>
                        <a:pt x="10" y="34"/>
                      </a:lnTo>
                      <a:lnTo>
                        <a:pt x="0" y="40"/>
                      </a:lnTo>
                      <a:lnTo>
                        <a:pt x="14" y="39"/>
                      </a:lnTo>
                      <a:lnTo>
                        <a:pt x="13" y="49"/>
                      </a:lnTo>
                      <a:lnTo>
                        <a:pt x="20" y="43"/>
                      </a:lnTo>
                      <a:lnTo>
                        <a:pt x="22" y="61"/>
                      </a:lnTo>
                      <a:lnTo>
                        <a:pt x="27" y="42"/>
                      </a:lnTo>
                      <a:lnTo>
                        <a:pt x="33" y="56"/>
                      </a:lnTo>
                      <a:lnTo>
                        <a:pt x="36" y="40"/>
                      </a:lnTo>
                      <a:lnTo>
                        <a:pt x="46" y="52"/>
                      </a:lnTo>
                      <a:lnTo>
                        <a:pt x="43" y="36"/>
                      </a:lnTo>
                      <a:lnTo>
                        <a:pt x="56" y="38"/>
                      </a:lnTo>
                      <a:lnTo>
                        <a:pt x="45" y="29"/>
                      </a:lnTo>
                      <a:lnTo>
                        <a:pt x="54" y="22"/>
                      </a:lnTo>
                      <a:lnTo>
                        <a:pt x="43" y="21"/>
                      </a:lnTo>
                      <a:lnTo>
                        <a:pt x="47" y="13"/>
                      </a:lnTo>
                      <a:lnTo>
                        <a:pt x="36" y="16"/>
                      </a:lnTo>
                      <a:lnTo>
                        <a:pt x="38" y="0"/>
                      </a:lnTo>
                      <a:lnTo>
                        <a:pt x="28" y="17"/>
                      </a:lnTo>
                      <a:close/>
                    </a:path>
                  </a:pathLst>
                </a:custGeom>
                <a:solidFill>
                  <a:srgbClr val="FFCB00"/>
                </a:solidFill>
                <a:ln w="9525">
                  <a:noFill/>
                  <a:round/>
                  <a:headEnd/>
                  <a:tailEnd/>
                </a:ln>
              </p:spPr>
              <p:txBody>
                <a:bodyPr/>
                <a:lstStyle/>
                <a:p>
                  <a:endParaRPr lang="en-US"/>
                </a:p>
              </p:txBody>
            </p:sp>
            <p:sp>
              <p:nvSpPr>
                <p:cNvPr id="2392" name="Freeform 339"/>
                <p:cNvSpPr>
                  <a:spLocks noChangeAspect="1"/>
                </p:cNvSpPr>
                <p:nvPr/>
              </p:nvSpPr>
              <p:spPr bwMode="auto">
                <a:xfrm>
                  <a:off x="3883" y="654"/>
                  <a:ext cx="27" cy="29"/>
                </a:xfrm>
                <a:custGeom>
                  <a:avLst/>
                  <a:gdLst>
                    <a:gd name="T0" fmla="*/ 2 w 54"/>
                    <a:gd name="T1" fmla="*/ 1 h 58"/>
                    <a:gd name="T2" fmla="*/ 2 w 54"/>
                    <a:gd name="T3" fmla="*/ 1 h 58"/>
                    <a:gd name="T4" fmla="*/ 2 w 54"/>
                    <a:gd name="T5" fmla="*/ 1 h 58"/>
                    <a:gd name="T6" fmla="*/ 1 w 54"/>
                    <a:gd name="T7" fmla="*/ 1 h 58"/>
                    <a:gd name="T8" fmla="*/ 1 w 54"/>
                    <a:gd name="T9" fmla="*/ 2 h 58"/>
                    <a:gd name="T10" fmla="*/ 0 w 54"/>
                    <a:gd name="T11" fmla="*/ 2 h 58"/>
                    <a:gd name="T12" fmla="*/ 1 w 54"/>
                    <a:gd name="T13" fmla="*/ 2 h 58"/>
                    <a:gd name="T14" fmla="*/ 0 w 54"/>
                    <a:gd name="T15" fmla="*/ 3 h 58"/>
                    <a:gd name="T16" fmla="*/ 1 w 54"/>
                    <a:gd name="T17" fmla="*/ 3 h 58"/>
                    <a:gd name="T18" fmla="*/ 1 w 54"/>
                    <a:gd name="T19" fmla="*/ 3 h 58"/>
                    <a:gd name="T20" fmla="*/ 2 w 54"/>
                    <a:gd name="T21" fmla="*/ 3 h 58"/>
                    <a:gd name="T22" fmla="*/ 2 w 54"/>
                    <a:gd name="T23" fmla="*/ 4 h 58"/>
                    <a:gd name="T24" fmla="*/ 2 w 54"/>
                    <a:gd name="T25" fmla="*/ 3 h 58"/>
                    <a:gd name="T26" fmla="*/ 3 w 54"/>
                    <a:gd name="T27" fmla="*/ 4 h 58"/>
                    <a:gd name="T28" fmla="*/ 3 w 54"/>
                    <a:gd name="T29" fmla="*/ 3 h 58"/>
                    <a:gd name="T30" fmla="*/ 3 w 54"/>
                    <a:gd name="T31" fmla="*/ 3 h 58"/>
                    <a:gd name="T32" fmla="*/ 3 w 54"/>
                    <a:gd name="T33" fmla="*/ 3 h 58"/>
                    <a:gd name="T34" fmla="*/ 3 w 54"/>
                    <a:gd name="T35" fmla="*/ 3 h 58"/>
                    <a:gd name="T36" fmla="*/ 3 w 54"/>
                    <a:gd name="T37" fmla="*/ 2 h 58"/>
                    <a:gd name="T38" fmla="*/ 3 w 54"/>
                    <a:gd name="T39" fmla="*/ 2 h 58"/>
                    <a:gd name="T40" fmla="*/ 3 w 54"/>
                    <a:gd name="T41" fmla="*/ 2 h 58"/>
                    <a:gd name="T42" fmla="*/ 3 w 54"/>
                    <a:gd name="T43" fmla="*/ 1 h 58"/>
                    <a:gd name="T44" fmla="*/ 3 w 54"/>
                    <a:gd name="T45" fmla="*/ 1 h 58"/>
                    <a:gd name="T46" fmla="*/ 3 w 54"/>
                    <a:gd name="T47" fmla="*/ 0 h 58"/>
                    <a:gd name="T48" fmla="*/ 2 w 54"/>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4"/>
                    <a:gd name="T76" fmla="*/ 0 h 58"/>
                    <a:gd name="T77" fmla="*/ 54 w 54"/>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4" h="58">
                      <a:moveTo>
                        <a:pt x="26" y="15"/>
                      </a:moveTo>
                      <a:lnTo>
                        <a:pt x="20" y="5"/>
                      </a:lnTo>
                      <a:lnTo>
                        <a:pt x="18" y="16"/>
                      </a:lnTo>
                      <a:lnTo>
                        <a:pt x="1" y="5"/>
                      </a:lnTo>
                      <a:lnTo>
                        <a:pt x="11" y="20"/>
                      </a:lnTo>
                      <a:lnTo>
                        <a:pt x="0" y="23"/>
                      </a:lnTo>
                      <a:lnTo>
                        <a:pt x="9" y="32"/>
                      </a:lnTo>
                      <a:lnTo>
                        <a:pt x="0" y="38"/>
                      </a:lnTo>
                      <a:lnTo>
                        <a:pt x="14" y="37"/>
                      </a:lnTo>
                      <a:lnTo>
                        <a:pt x="11" y="47"/>
                      </a:lnTo>
                      <a:lnTo>
                        <a:pt x="19" y="41"/>
                      </a:lnTo>
                      <a:lnTo>
                        <a:pt x="20" y="58"/>
                      </a:lnTo>
                      <a:lnTo>
                        <a:pt x="26" y="40"/>
                      </a:lnTo>
                      <a:lnTo>
                        <a:pt x="33" y="52"/>
                      </a:lnTo>
                      <a:lnTo>
                        <a:pt x="34" y="38"/>
                      </a:lnTo>
                      <a:lnTo>
                        <a:pt x="45" y="48"/>
                      </a:lnTo>
                      <a:lnTo>
                        <a:pt x="41" y="34"/>
                      </a:lnTo>
                      <a:lnTo>
                        <a:pt x="54" y="36"/>
                      </a:lnTo>
                      <a:lnTo>
                        <a:pt x="43" y="27"/>
                      </a:lnTo>
                      <a:lnTo>
                        <a:pt x="52" y="22"/>
                      </a:lnTo>
                      <a:lnTo>
                        <a:pt x="41" y="19"/>
                      </a:lnTo>
                      <a:lnTo>
                        <a:pt x="45" y="12"/>
                      </a:lnTo>
                      <a:lnTo>
                        <a:pt x="34" y="14"/>
                      </a:lnTo>
                      <a:lnTo>
                        <a:pt x="36" y="0"/>
                      </a:lnTo>
                      <a:lnTo>
                        <a:pt x="26" y="15"/>
                      </a:lnTo>
                      <a:close/>
                    </a:path>
                  </a:pathLst>
                </a:custGeom>
                <a:solidFill>
                  <a:srgbClr val="FFD000"/>
                </a:solidFill>
                <a:ln w="9525">
                  <a:noFill/>
                  <a:round/>
                  <a:headEnd/>
                  <a:tailEnd/>
                </a:ln>
              </p:spPr>
              <p:txBody>
                <a:bodyPr/>
                <a:lstStyle/>
                <a:p>
                  <a:endParaRPr lang="en-US"/>
                </a:p>
              </p:txBody>
            </p:sp>
            <p:sp>
              <p:nvSpPr>
                <p:cNvPr id="2393" name="Freeform 340"/>
                <p:cNvSpPr>
                  <a:spLocks noChangeAspect="1"/>
                </p:cNvSpPr>
                <p:nvPr/>
              </p:nvSpPr>
              <p:spPr bwMode="auto">
                <a:xfrm>
                  <a:off x="3884" y="655"/>
                  <a:ext cx="25" cy="27"/>
                </a:xfrm>
                <a:custGeom>
                  <a:avLst/>
                  <a:gdLst>
                    <a:gd name="T0" fmla="*/ 1 w 51"/>
                    <a:gd name="T1" fmla="*/ 0 h 55"/>
                    <a:gd name="T2" fmla="*/ 1 w 51"/>
                    <a:gd name="T3" fmla="*/ 0 h 55"/>
                    <a:gd name="T4" fmla="*/ 1 w 51"/>
                    <a:gd name="T5" fmla="*/ 0 h 55"/>
                    <a:gd name="T6" fmla="*/ 0 w 51"/>
                    <a:gd name="T7" fmla="*/ 0 h 55"/>
                    <a:gd name="T8" fmla="*/ 0 w 51"/>
                    <a:gd name="T9" fmla="*/ 1 h 55"/>
                    <a:gd name="T10" fmla="*/ 0 w 51"/>
                    <a:gd name="T11" fmla="*/ 1 h 55"/>
                    <a:gd name="T12" fmla="*/ 0 w 51"/>
                    <a:gd name="T13" fmla="*/ 1 h 55"/>
                    <a:gd name="T14" fmla="*/ 0 w 51"/>
                    <a:gd name="T15" fmla="*/ 2 h 55"/>
                    <a:gd name="T16" fmla="*/ 0 w 51"/>
                    <a:gd name="T17" fmla="*/ 2 h 55"/>
                    <a:gd name="T18" fmla="*/ 0 w 51"/>
                    <a:gd name="T19" fmla="*/ 2 h 55"/>
                    <a:gd name="T20" fmla="*/ 1 w 51"/>
                    <a:gd name="T21" fmla="*/ 2 h 55"/>
                    <a:gd name="T22" fmla="*/ 1 w 51"/>
                    <a:gd name="T23" fmla="*/ 3 h 55"/>
                    <a:gd name="T24" fmla="*/ 1 w 51"/>
                    <a:gd name="T25" fmla="*/ 2 h 55"/>
                    <a:gd name="T26" fmla="*/ 2 w 51"/>
                    <a:gd name="T27" fmla="*/ 3 h 55"/>
                    <a:gd name="T28" fmla="*/ 2 w 51"/>
                    <a:gd name="T29" fmla="*/ 2 h 55"/>
                    <a:gd name="T30" fmla="*/ 2 w 51"/>
                    <a:gd name="T31" fmla="*/ 2 h 55"/>
                    <a:gd name="T32" fmla="*/ 2 w 51"/>
                    <a:gd name="T33" fmla="*/ 2 h 55"/>
                    <a:gd name="T34" fmla="*/ 3 w 51"/>
                    <a:gd name="T35" fmla="*/ 2 h 55"/>
                    <a:gd name="T36" fmla="*/ 2 w 51"/>
                    <a:gd name="T37" fmla="*/ 1 h 55"/>
                    <a:gd name="T38" fmla="*/ 3 w 51"/>
                    <a:gd name="T39" fmla="*/ 1 h 55"/>
                    <a:gd name="T40" fmla="*/ 2 w 51"/>
                    <a:gd name="T41" fmla="*/ 1 h 55"/>
                    <a:gd name="T42" fmla="*/ 2 w 51"/>
                    <a:gd name="T43" fmla="*/ 0 h 55"/>
                    <a:gd name="T44" fmla="*/ 2 w 51"/>
                    <a:gd name="T45" fmla="*/ 0 h 55"/>
                    <a:gd name="T46" fmla="*/ 2 w 51"/>
                    <a:gd name="T47" fmla="*/ 0 h 55"/>
                    <a:gd name="T48" fmla="*/ 1 w 51"/>
                    <a:gd name="T49" fmla="*/ 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55"/>
                    <a:gd name="T77" fmla="*/ 51 w 51"/>
                    <a:gd name="T78" fmla="*/ 55 h 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55">
                      <a:moveTo>
                        <a:pt x="25" y="15"/>
                      </a:moveTo>
                      <a:lnTo>
                        <a:pt x="19" y="6"/>
                      </a:lnTo>
                      <a:lnTo>
                        <a:pt x="17" y="15"/>
                      </a:lnTo>
                      <a:lnTo>
                        <a:pt x="1" y="6"/>
                      </a:lnTo>
                      <a:lnTo>
                        <a:pt x="11" y="19"/>
                      </a:lnTo>
                      <a:lnTo>
                        <a:pt x="0" y="22"/>
                      </a:lnTo>
                      <a:lnTo>
                        <a:pt x="8" y="29"/>
                      </a:lnTo>
                      <a:lnTo>
                        <a:pt x="0" y="37"/>
                      </a:lnTo>
                      <a:lnTo>
                        <a:pt x="14" y="36"/>
                      </a:lnTo>
                      <a:lnTo>
                        <a:pt x="11" y="44"/>
                      </a:lnTo>
                      <a:lnTo>
                        <a:pt x="18" y="40"/>
                      </a:lnTo>
                      <a:lnTo>
                        <a:pt x="19" y="55"/>
                      </a:lnTo>
                      <a:lnTo>
                        <a:pt x="25" y="37"/>
                      </a:lnTo>
                      <a:lnTo>
                        <a:pt x="32" y="50"/>
                      </a:lnTo>
                      <a:lnTo>
                        <a:pt x="33" y="37"/>
                      </a:lnTo>
                      <a:lnTo>
                        <a:pt x="43" y="46"/>
                      </a:lnTo>
                      <a:lnTo>
                        <a:pt x="40" y="33"/>
                      </a:lnTo>
                      <a:lnTo>
                        <a:pt x="51" y="33"/>
                      </a:lnTo>
                      <a:lnTo>
                        <a:pt x="42" y="26"/>
                      </a:lnTo>
                      <a:lnTo>
                        <a:pt x="50" y="21"/>
                      </a:lnTo>
                      <a:lnTo>
                        <a:pt x="39" y="18"/>
                      </a:lnTo>
                      <a:lnTo>
                        <a:pt x="43" y="11"/>
                      </a:lnTo>
                      <a:lnTo>
                        <a:pt x="33" y="14"/>
                      </a:lnTo>
                      <a:lnTo>
                        <a:pt x="35" y="0"/>
                      </a:lnTo>
                      <a:lnTo>
                        <a:pt x="25" y="15"/>
                      </a:lnTo>
                      <a:close/>
                    </a:path>
                  </a:pathLst>
                </a:custGeom>
                <a:solidFill>
                  <a:srgbClr val="FFD400"/>
                </a:solidFill>
                <a:ln w="9525">
                  <a:noFill/>
                  <a:round/>
                  <a:headEnd/>
                  <a:tailEnd/>
                </a:ln>
              </p:spPr>
              <p:txBody>
                <a:bodyPr/>
                <a:lstStyle/>
                <a:p>
                  <a:endParaRPr lang="en-US"/>
                </a:p>
              </p:txBody>
            </p:sp>
            <p:sp>
              <p:nvSpPr>
                <p:cNvPr id="2394" name="Freeform 341"/>
                <p:cNvSpPr>
                  <a:spLocks noChangeAspect="1"/>
                </p:cNvSpPr>
                <p:nvPr/>
              </p:nvSpPr>
              <p:spPr bwMode="auto">
                <a:xfrm>
                  <a:off x="3884" y="655"/>
                  <a:ext cx="24" cy="27"/>
                </a:xfrm>
                <a:custGeom>
                  <a:avLst/>
                  <a:gdLst>
                    <a:gd name="T0" fmla="*/ 1 w 49"/>
                    <a:gd name="T1" fmla="*/ 1 h 53"/>
                    <a:gd name="T2" fmla="*/ 1 w 49"/>
                    <a:gd name="T3" fmla="*/ 1 h 53"/>
                    <a:gd name="T4" fmla="*/ 1 w 49"/>
                    <a:gd name="T5" fmla="*/ 1 h 53"/>
                    <a:gd name="T6" fmla="*/ 0 w 49"/>
                    <a:gd name="T7" fmla="*/ 1 h 53"/>
                    <a:gd name="T8" fmla="*/ 0 w 49"/>
                    <a:gd name="T9" fmla="*/ 2 h 53"/>
                    <a:gd name="T10" fmla="*/ 0 w 49"/>
                    <a:gd name="T11" fmla="*/ 2 h 53"/>
                    <a:gd name="T12" fmla="*/ 0 w 49"/>
                    <a:gd name="T13" fmla="*/ 2 h 53"/>
                    <a:gd name="T14" fmla="*/ 0 w 49"/>
                    <a:gd name="T15" fmla="*/ 3 h 53"/>
                    <a:gd name="T16" fmla="*/ 0 w 49"/>
                    <a:gd name="T17" fmla="*/ 3 h 53"/>
                    <a:gd name="T18" fmla="*/ 0 w 49"/>
                    <a:gd name="T19" fmla="*/ 3 h 53"/>
                    <a:gd name="T20" fmla="*/ 1 w 49"/>
                    <a:gd name="T21" fmla="*/ 3 h 53"/>
                    <a:gd name="T22" fmla="*/ 1 w 49"/>
                    <a:gd name="T23" fmla="*/ 4 h 53"/>
                    <a:gd name="T24" fmla="*/ 1 w 49"/>
                    <a:gd name="T25" fmla="*/ 3 h 53"/>
                    <a:gd name="T26" fmla="*/ 1 w 49"/>
                    <a:gd name="T27" fmla="*/ 3 h 53"/>
                    <a:gd name="T28" fmla="*/ 1 w 49"/>
                    <a:gd name="T29" fmla="*/ 3 h 53"/>
                    <a:gd name="T30" fmla="*/ 2 w 49"/>
                    <a:gd name="T31" fmla="*/ 3 h 53"/>
                    <a:gd name="T32" fmla="*/ 2 w 49"/>
                    <a:gd name="T33" fmla="*/ 2 h 53"/>
                    <a:gd name="T34" fmla="*/ 3 w 49"/>
                    <a:gd name="T35" fmla="*/ 2 h 53"/>
                    <a:gd name="T36" fmla="*/ 2 w 49"/>
                    <a:gd name="T37" fmla="*/ 2 h 53"/>
                    <a:gd name="T38" fmla="*/ 2 w 49"/>
                    <a:gd name="T39" fmla="*/ 2 h 53"/>
                    <a:gd name="T40" fmla="*/ 2 w 49"/>
                    <a:gd name="T41" fmla="*/ 2 h 53"/>
                    <a:gd name="T42" fmla="*/ 2 w 49"/>
                    <a:gd name="T43" fmla="*/ 1 h 53"/>
                    <a:gd name="T44" fmla="*/ 2 w 49"/>
                    <a:gd name="T45" fmla="*/ 1 h 53"/>
                    <a:gd name="T46" fmla="*/ 2 w 49"/>
                    <a:gd name="T47" fmla="*/ 0 h 53"/>
                    <a:gd name="T48" fmla="*/ 1 w 49"/>
                    <a:gd name="T49" fmla="*/ 1 h 5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53"/>
                    <a:gd name="T77" fmla="*/ 49 w 49"/>
                    <a:gd name="T78" fmla="*/ 53 h 5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53">
                      <a:moveTo>
                        <a:pt x="24" y="14"/>
                      </a:moveTo>
                      <a:lnTo>
                        <a:pt x="18" y="6"/>
                      </a:lnTo>
                      <a:lnTo>
                        <a:pt x="17" y="16"/>
                      </a:lnTo>
                      <a:lnTo>
                        <a:pt x="2" y="6"/>
                      </a:lnTo>
                      <a:lnTo>
                        <a:pt x="12" y="18"/>
                      </a:lnTo>
                      <a:lnTo>
                        <a:pt x="0" y="21"/>
                      </a:lnTo>
                      <a:lnTo>
                        <a:pt x="9" y="28"/>
                      </a:lnTo>
                      <a:lnTo>
                        <a:pt x="0" y="35"/>
                      </a:lnTo>
                      <a:lnTo>
                        <a:pt x="13" y="34"/>
                      </a:lnTo>
                      <a:lnTo>
                        <a:pt x="12" y="43"/>
                      </a:lnTo>
                      <a:lnTo>
                        <a:pt x="17" y="38"/>
                      </a:lnTo>
                      <a:lnTo>
                        <a:pt x="20" y="53"/>
                      </a:lnTo>
                      <a:lnTo>
                        <a:pt x="24" y="36"/>
                      </a:lnTo>
                      <a:lnTo>
                        <a:pt x="29" y="48"/>
                      </a:lnTo>
                      <a:lnTo>
                        <a:pt x="31" y="35"/>
                      </a:lnTo>
                      <a:lnTo>
                        <a:pt x="41" y="45"/>
                      </a:lnTo>
                      <a:lnTo>
                        <a:pt x="38" y="32"/>
                      </a:lnTo>
                      <a:lnTo>
                        <a:pt x="49" y="32"/>
                      </a:lnTo>
                      <a:lnTo>
                        <a:pt x="39" y="25"/>
                      </a:lnTo>
                      <a:lnTo>
                        <a:pt x="47" y="20"/>
                      </a:lnTo>
                      <a:lnTo>
                        <a:pt x="38" y="18"/>
                      </a:lnTo>
                      <a:lnTo>
                        <a:pt x="42" y="12"/>
                      </a:lnTo>
                      <a:lnTo>
                        <a:pt x="32" y="13"/>
                      </a:lnTo>
                      <a:lnTo>
                        <a:pt x="32" y="0"/>
                      </a:lnTo>
                      <a:lnTo>
                        <a:pt x="24" y="14"/>
                      </a:lnTo>
                      <a:close/>
                    </a:path>
                  </a:pathLst>
                </a:custGeom>
                <a:solidFill>
                  <a:srgbClr val="FFD800"/>
                </a:solidFill>
                <a:ln w="9525">
                  <a:noFill/>
                  <a:round/>
                  <a:headEnd/>
                  <a:tailEnd/>
                </a:ln>
              </p:spPr>
              <p:txBody>
                <a:bodyPr/>
                <a:lstStyle/>
                <a:p>
                  <a:endParaRPr lang="en-US"/>
                </a:p>
              </p:txBody>
            </p:sp>
            <p:sp>
              <p:nvSpPr>
                <p:cNvPr id="2395" name="Freeform 342"/>
                <p:cNvSpPr>
                  <a:spLocks noChangeAspect="1"/>
                </p:cNvSpPr>
                <p:nvPr/>
              </p:nvSpPr>
              <p:spPr bwMode="auto">
                <a:xfrm>
                  <a:off x="3885" y="656"/>
                  <a:ext cx="23" cy="25"/>
                </a:xfrm>
                <a:custGeom>
                  <a:avLst/>
                  <a:gdLst>
                    <a:gd name="T0" fmla="*/ 2 w 45"/>
                    <a:gd name="T1" fmla="*/ 1 h 50"/>
                    <a:gd name="T2" fmla="*/ 2 w 45"/>
                    <a:gd name="T3" fmla="*/ 1 h 50"/>
                    <a:gd name="T4" fmla="*/ 1 w 45"/>
                    <a:gd name="T5" fmla="*/ 1 h 50"/>
                    <a:gd name="T6" fmla="*/ 1 w 45"/>
                    <a:gd name="T7" fmla="*/ 1 h 50"/>
                    <a:gd name="T8" fmla="*/ 1 w 45"/>
                    <a:gd name="T9" fmla="*/ 2 h 50"/>
                    <a:gd name="T10" fmla="*/ 0 w 45"/>
                    <a:gd name="T11" fmla="*/ 2 h 50"/>
                    <a:gd name="T12" fmla="*/ 1 w 45"/>
                    <a:gd name="T13" fmla="*/ 2 h 50"/>
                    <a:gd name="T14" fmla="*/ 0 w 45"/>
                    <a:gd name="T15" fmla="*/ 3 h 50"/>
                    <a:gd name="T16" fmla="*/ 1 w 45"/>
                    <a:gd name="T17" fmla="*/ 2 h 50"/>
                    <a:gd name="T18" fmla="*/ 1 w 45"/>
                    <a:gd name="T19" fmla="*/ 3 h 50"/>
                    <a:gd name="T20" fmla="*/ 1 w 45"/>
                    <a:gd name="T21" fmla="*/ 3 h 50"/>
                    <a:gd name="T22" fmla="*/ 2 w 45"/>
                    <a:gd name="T23" fmla="*/ 3 h 50"/>
                    <a:gd name="T24" fmla="*/ 2 w 45"/>
                    <a:gd name="T25" fmla="*/ 3 h 50"/>
                    <a:gd name="T26" fmla="*/ 2 w 45"/>
                    <a:gd name="T27" fmla="*/ 3 h 50"/>
                    <a:gd name="T28" fmla="*/ 2 w 45"/>
                    <a:gd name="T29" fmla="*/ 3 h 50"/>
                    <a:gd name="T30" fmla="*/ 3 w 45"/>
                    <a:gd name="T31" fmla="*/ 3 h 50"/>
                    <a:gd name="T32" fmla="*/ 3 w 45"/>
                    <a:gd name="T33" fmla="*/ 2 h 50"/>
                    <a:gd name="T34" fmla="*/ 3 w 45"/>
                    <a:gd name="T35" fmla="*/ 2 h 50"/>
                    <a:gd name="T36" fmla="*/ 3 w 45"/>
                    <a:gd name="T37" fmla="*/ 2 h 50"/>
                    <a:gd name="T38" fmla="*/ 3 w 45"/>
                    <a:gd name="T39" fmla="*/ 2 h 50"/>
                    <a:gd name="T40" fmla="*/ 3 w 45"/>
                    <a:gd name="T41" fmla="*/ 1 h 50"/>
                    <a:gd name="T42" fmla="*/ 3 w 45"/>
                    <a:gd name="T43" fmla="*/ 1 h 50"/>
                    <a:gd name="T44" fmla="*/ 2 w 45"/>
                    <a:gd name="T45" fmla="*/ 1 h 50"/>
                    <a:gd name="T46" fmla="*/ 2 w 45"/>
                    <a:gd name="T47" fmla="*/ 0 h 50"/>
                    <a:gd name="T48" fmla="*/ 2 w 45"/>
                    <a:gd name="T49" fmla="*/ 1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50"/>
                    <a:gd name="T77" fmla="*/ 45 w 45"/>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50">
                      <a:moveTo>
                        <a:pt x="22" y="14"/>
                      </a:moveTo>
                      <a:lnTo>
                        <a:pt x="18" y="5"/>
                      </a:lnTo>
                      <a:lnTo>
                        <a:pt x="15" y="14"/>
                      </a:lnTo>
                      <a:lnTo>
                        <a:pt x="1" y="5"/>
                      </a:lnTo>
                      <a:lnTo>
                        <a:pt x="10" y="18"/>
                      </a:lnTo>
                      <a:lnTo>
                        <a:pt x="0" y="19"/>
                      </a:lnTo>
                      <a:lnTo>
                        <a:pt x="8" y="26"/>
                      </a:lnTo>
                      <a:lnTo>
                        <a:pt x="0" y="33"/>
                      </a:lnTo>
                      <a:lnTo>
                        <a:pt x="12" y="32"/>
                      </a:lnTo>
                      <a:lnTo>
                        <a:pt x="10" y="40"/>
                      </a:lnTo>
                      <a:lnTo>
                        <a:pt x="16" y="36"/>
                      </a:lnTo>
                      <a:lnTo>
                        <a:pt x="18" y="50"/>
                      </a:lnTo>
                      <a:lnTo>
                        <a:pt x="22" y="34"/>
                      </a:lnTo>
                      <a:lnTo>
                        <a:pt x="27" y="46"/>
                      </a:lnTo>
                      <a:lnTo>
                        <a:pt x="29" y="33"/>
                      </a:lnTo>
                      <a:lnTo>
                        <a:pt x="39" y="41"/>
                      </a:lnTo>
                      <a:lnTo>
                        <a:pt x="36" y="29"/>
                      </a:lnTo>
                      <a:lnTo>
                        <a:pt x="45" y="30"/>
                      </a:lnTo>
                      <a:lnTo>
                        <a:pt x="37" y="23"/>
                      </a:lnTo>
                      <a:lnTo>
                        <a:pt x="44" y="18"/>
                      </a:lnTo>
                      <a:lnTo>
                        <a:pt x="34" y="16"/>
                      </a:lnTo>
                      <a:lnTo>
                        <a:pt x="39" y="10"/>
                      </a:lnTo>
                      <a:lnTo>
                        <a:pt x="29" y="12"/>
                      </a:lnTo>
                      <a:lnTo>
                        <a:pt x="30" y="0"/>
                      </a:lnTo>
                      <a:lnTo>
                        <a:pt x="22" y="14"/>
                      </a:lnTo>
                      <a:close/>
                    </a:path>
                  </a:pathLst>
                </a:custGeom>
                <a:solidFill>
                  <a:srgbClr val="FFDC00"/>
                </a:solidFill>
                <a:ln w="9525">
                  <a:noFill/>
                  <a:round/>
                  <a:headEnd/>
                  <a:tailEnd/>
                </a:ln>
              </p:spPr>
              <p:txBody>
                <a:bodyPr/>
                <a:lstStyle/>
                <a:p>
                  <a:endParaRPr lang="en-US"/>
                </a:p>
              </p:txBody>
            </p:sp>
            <p:sp>
              <p:nvSpPr>
                <p:cNvPr id="2396" name="Freeform 343"/>
                <p:cNvSpPr>
                  <a:spLocks noChangeAspect="1"/>
                </p:cNvSpPr>
                <p:nvPr/>
              </p:nvSpPr>
              <p:spPr bwMode="auto">
                <a:xfrm>
                  <a:off x="3885" y="657"/>
                  <a:ext cx="22" cy="23"/>
                </a:xfrm>
                <a:custGeom>
                  <a:avLst/>
                  <a:gdLst>
                    <a:gd name="T0" fmla="*/ 1 w 44"/>
                    <a:gd name="T1" fmla="*/ 0 h 47"/>
                    <a:gd name="T2" fmla="*/ 1 w 44"/>
                    <a:gd name="T3" fmla="*/ 0 h 47"/>
                    <a:gd name="T4" fmla="*/ 1 w 44"/>
                    <a:gd name="T5" fmla="*/ 0 h 47"/>
                    <a:gd name="T6" fmla="*/ 1 w 44"/>
                    <a:gd name="T7" fmla="*/ 0 h 47"/>
                    <a:gd name="T8" fmla="*/ 1 w 44"/>
                    <a:gd name="T9" fmla="*/ 1 h 47"/>
                    <a:gd name="T10" fmla="*/ 0 w 44"/>
                    <a:gd name="T11" fmla="*/ 1 h 47"/>
                    <a:gd name="T12" fmla="*/ 1 w 44"/>
                    <a:gd name="T13" fmla="*/ 1 h 47"/>
                    <a:gd name="T14" fmla="*/ 0 w 44"/>
                    <a:gd name="T15" fmla="*/ 2 h 47"/>
                    <a:gd name="T16" fmla="*/ 1 w 44"/>
                    <a:gd name="T17" fmla="*/ 1 h 47"/>
                    <a:gd name="T18" fmla="*/ 1 w 44"/>
                    <a:gd name="T19" fmla="*/ 2 h 47"/>
                    <a:gd name="T20" fmla="*/ 1 w 44"/>
                    <a:gd name="T21" fmla="*/ 2 h 47"/>
                    <a:gd name="T22" fmla="*/ 1 w 44"/>
                    <a:gd name="T23" fmla="*/ 2 h 47"/>
                    <a:gd name="T24" fmla="*/ 1 w 44"/>
                    <a:gd name="T25" fmla="*/ 2 h 47"/>
                    <a:gd name="T26" fmla="*/ 1 w 44"/>
                    <a:gd name="T27" fmla="*/ 2 h 47"/>
                    <a:gd name="T28" fmla="*/ 1 w 44"/>
                    <a:gd name="T29" fmla="*/ 2 h 47"/>
                    <a:gd name="T30" fmla="*/ 3 w 44"/>
                    <a:gd name="T31" fmla="*/ 2 h 47"/>
                    <a:gd name="T32" fmla="*/ 3 w 44"/>
                    <a:gd name="T33" fmla="*/ 1 h 47"/>
                    <a:gd name="T34" fmla="*/ 3 w 44"/>
                    <a:gd name="T35" fmla="*/ 1 h 47"/>
                    <a:gd name="T36" fmla="*/ 3 w 44"/>
                    <a:gd name="T37" fmla="*/ 1 h 47"/>
                    <a:gd name="T38" fmla="*/ 3 w 44"/>
                    <a:gd name="T39" fmla="*/ 1 h 47"/>
                    <a:gd name="T40" fmla="*/ 3 w 44"/>
                    <a:gd name="T41" fmla="*/ 0 h 47"/>
                    <a:gd name="T42" fmla="*/ 3 w 44"/>
                    <a:gd name="T43" fmla="*/ 0 h 47"/>
                    <a:gd name="T44" fmla="*/ 1 w 44"/>
                    <a:gd name="T45" fmla="*/ 0 h 47"/>
                    <a:gd name="T46" fmla="*/ 1 w 44"/>
                    <a:gd name="T47" fmla="*/ 0 h 47"/>
                    <a:gd name="T48" fmla="*/ 1 w 44"/>
                    <a:gd name="T49" fmla="*/ 0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
                    <a:gd name="T76" fmla="*/ 0 h 47"/>
                    <a:gd name="T77" fmla="*/ 44 w 44"/>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 h="47">
                      <a:moveTo>
                        <a:pt x="22" y="13"/>
                      </a:moveTo>
                      <a:lnTo>
                        <a:pt x="16" y="4"/>
                      </a:lnTo>
                      <a:lnTo>
                        <a:pt x="15" y="14"/>
                      </a:lnTo>
                      <a:lnTo>
                        <a:pt x="1" y="4"/>
                      </a:lnTo>
                      <a:lnTo>
                        <a:pt x="10" y="17"/>
                      </a:lnTo>
                      <a:lnTo>
                        <a:pt x="0" y="20"/>
                      </a:lnTo>
                      <a:lnTo>
                        <a:pt x="8" y="25"/>
                      </a:lnTo>
                      <a:lnTo>
                        <a:pt x="0" y="32"/>
                      </a:lnTo>
                      <a:lnTo>
                        <a:pt x="11" y="31"/>
                      </a:lnTo>
                      <a:lnTo>
                        <a:pt x="10" y="38"/>
                      </a:lnTo>
                      <a:lnTo>
                        <a:pt x="15" y="33"/>
                      </a:lnTo>
                      <a:lnTo>
                        <a:pt x="18" y="47"/>
                      </a:lnTo>
                      <a:lnTo>
                        <a:pt x="22" y="32"/>
                      </a:lnTo>
                      <a:lnTo>
                        <a:pt x="26" y="43"/>
                      </a:lnTo>
                      <a:lnTo>
                        <a:pt x="27" y="32"/>
                      </a:lnTo>
                      <a:lnTo>
                        <a:pt x="37" y="39"/>
                      </a:lnTo>
                      <a:lnTo>
                        <a:pt x="34" y="28"/>
                      </a:lnTo>
                      <a:lnTo>
                        <a:pt x="44" y="29"/>
                      </a:lnTo>
                      <a:lnTo>
                        <a:pt x="36" y="22"/>
                      </a:lnTo>
                      <a:lnTo>
                        <a:pt x="43" y="18"/>
                      </a:lnTo>
                      <a:lnTo>
                        <a:pt x="33" y="15"/>
                      </a:lnTo>
                      <a:lnTo>
                        <a:pt x="37" y="10"/>
                      </a:lnTo>
                      <a:lnTo>
                        <a:pt x="29" y="11"/>
                      </a:lnTo>
                      <a:lnTo>
                        <a:pt x="29" y="0"/>
                      </a:lnTo>
                      <a:lnTo>
                        <a:pt x="22" y="13"/>
                      </a:lnTo>
                      <a:close/>
                    </a:path>
                  </a:pathLst>
                </a:custGeom>
                <a:solidFill>
                  <a:srgbClr val="FFE000"/>
                </a:solidFill>
                <a:ln w="9525">
                  <a:noFill/>
                  <a:round/>
                  <a:headEnd/>
                  <a:tailEnd/>
                </a:ln>
              </p:spPr>
              <p:txBody>
                <a:bodyPr/>
                <a:lstStyle/>
                <a:p>
                  <a:endParaRPr lang="en-US"/>
                </a:p>
              </p:txBody>
            </p:sp>
            <p:sp>
              <p:nvSpPr>
                <p:cNvPr id="2397" name="Freeform 344"/>
                <p:cNvSpPr>
                  <a:spLocks noChangeAspect="1"/>
                </p:cNvSpPr>
                <p:nvPr/>
              </p:nvSpPr>
              <p:spPr bwMode="auto">
                <a:xfrm>
                  <a:off x="3886" y="657"/>
                  <a:ext cx="20" cy="22"/>
                </a:xfrm>
                <a:custGeom>
                  <a:avLst/>
                  <a:gdLst>
                    <a:gd name="T0" fmla="*/ 1 w 42"/>
                    <a:gd name="T1" fmla="*/ 1 h 44"/>
                    <a:gd name="T2" fmla="*/ 0 w 42"/>
                    <a:gd name="T3" fmla="*/ 1 h 44"/>
                    <a:gd name="T4" fmla="*/ 0 w 42"/>
                    <a:gd name="T5" fmla="*/ 1 h 44"/>
                    <a:gd name="T6" fmla="*/ 0 w 42"/>
                    <a:gd name="T7" fmla="*/ 1 h 44"/>
                    <a:gd name="T8" fmla="*/ 0 w 42"/>
                    <a:gd name="T9" fmla="*/ 1 h 44"/>
                    <a:gd name="T10" fmla="*/ 0 w 42"/>
                    <a:gd name="T11" fmla="*/ 1 h 44"/>
                    <a:gd name="T12" fmla="*/ 0 w 42"/>
                    <a:gd name="T13" fmla="*/ 1 h 44"/>
                    <a:gd name="T14" fmla="*/ 0 w 42"/>
                    <a:gd name="T15" fmla="*/ 1 h 44"/>
                    <a:gd name="T16" fmla="*/ 0 w 42"/>
                    <a:gd name="T17" fmla="*/ 1 h 44"/>
                    <a:gd name="T18" fmla="*/ 0 w 42"/>
                    <a:gd name="T19" fmla="*/ 3 h 44"/>
                    <a:gd name="T20" fmla="*/ 0 w 42"/>
                    <a:gd name="T21" fmla="*/ 1 h 44"/>
                    <a:gd name="T22" fmla="*/ 1 w 42"/>
                    <a:gd name="T23" fmla="*/ 3 h 44"/>
                    <a:gd name="T24" fmla="*/ 1 w 42"/>
                    <a:gd name="T25" fmla="*/ 1 h 44"/>
                    <a:gd name="T26" fmla="*/ 1 w 42"/>
                    <a:gd name="T27" fmla="*/ 3 h 44"/>
                    <a:gd name="T28" fmla="*/ 1 w 42"/>
                    <a:gd name="T29" fmla="*/ 1 h 44"/>
                    <a:gd name="T30" fmla="*/ 2 w 42"/>
                    <a:gd name="T31" fmla="*/ 3 h 44"/>
                    <a:gd name="T32" fmla="*/ 1 w 42"/>
                    <a:gd name="T33" fmla="*/ 1 h 44"/>
                    <a:gd name="T34" fmla="*/ 2 w 42"/>
                    <a:gd name="T35" fmla="*/ 1 h 44"/>
                    <a:gd name="T36" fmla="*/ 2 w 42"/>
                    <a:gd name="T37" fmla="*/ 1 h 44"/>
                    <a:gd name="T38" fmla="*/ 2 w 42"/>
                    <a:gd name="T39" fmla="*/ 1 h 44"/>
                    <a:gd name="T40" fmla="*/ 1 w 42"/>
                    <a:gd name="T41" fmla="*/ 1 h 44"/>
                    <a:gd name="T42" fmla="*/ 2 w 42"/>
                    <a:gd name="T43" fmla="*/ 1 h 44"/>
                    <a:gd name="T44" fmla="*/ 1 w 42"/>
                    <a:gd name="T45" fmla="*/ 1 h 44"/>
                    <a:gd name="T46" fmla="*/ 1 w 42"/>
                    <a:gd name="T47" fmla="*/ 0 h 44"/>
                    <a:gd name="T48" fmla="*/ 1 w 42"/>
                    <a:gd name="T49" fmla="*/ 1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
                    <a:gd name="T76" fmla="*/ 0 h 44"/>
                    <a:gd name="T77" fmla="*/ 42 w 42"/>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 h="44">
                      <a:moveTo>
                        <a:pt x="21" y="12"/>
                      </a:moveTo>
                      <a:lnTo>
                        <a:pt x="15" y="4"/>
                      </a:lnTo>
                      <a:lnTo>
                        <a:pt x="14" y="12"/>
                      </a:lnTo>
                      <a:lnTo>
                        <a:pt x="2" y="4"/>
                      </a:lnTo>
                      <a:lnTo>
                        <a:pt x="9" y="15"/>
                      </a:lnTo>
                      <a:lnTo>
                        <a:pt x="0" y="18"/>
                      </a:lnTo>
                      <a:lnTo>
                        <a:pt x="7" y="23"/>
                      </a:lnTo>
                      <a:lnTo>
                        <a:pt x="0" y="29"/>
                      </a:lnTo>
                      <a:lnTo>
                        <a:pt x="11" y="27"/>
                      </a:lnTo>
                      <a:lnTo>
                        <a:pt x="9" y="36"/>
                      </a:lnTo>
                      <a:lnTo>
                        <a:pt x="15" y="31"/>
                      </a:lnTo>
                      <a:lnTo>
                        <a:pt x="17" y="44"/>
                      </a:lnTo>
                      <a:lnTo>
                        <a:pt x="21" y="30"/>
                      </a:lnTo>
                      <a:lnTo>
                        <a:pt x="25" y="40"/>
                      </a:lnTo>
                      <a:lnTo>
                        <a:pt x="26" y="29"/>
                      </a:lnTo>
                      <a:lnTo>
                        <a:pt x="35" y="37"/>
                      </a:lnTo>
                      <a:lnTo>
                        <a:pt x="32" y="26"/>
                      </a:lnTo>
                      <a:lnTo>
                        <a:pt x="42" y="27"/>
                      </a:lnTo>
                      <a:lnTo>
                        <a:pt x="33" y="20"/>
                      </a:lnTo>
                      <a:lnTo>
                        <a:pt x="40" y="16"/>
                      </a:lnTo>
                      <a:lnTo>
                        <a:pt x="32" y="15"/>
                      </a:lnTo>
                      <a:lnTo>
                        <a:pt x="35" y="9"/>
                      </a:lnTo>
                      <a:lnTo>
                        <a:pt x="26" y="11"/>
                      </a:lnTo>
                      <a:lnTo>
                        <a:pt x="28" y="0"/>
                      </a:lnTo>
                      <a:lnTo>
                        <a:pt x="21" y="12"/>
                      </a:lnTo>
                      <a:close/>
                    </a:path>
                  </a:pathLst>
                </a:custGeom>
                <a:solidFill>
                  <a:srgbClr val="FFE300"/>
                </a:solidFill>
                <a:ln w="9525">
                  <a:noFill/>
                  <a:round/>
                  <a:headEnd/>
                  <a:tailEnd/>
                </a:ln>
              </p:spPr>
              <p:txBody>
                <a:bodyPr/>
                <a:lstStyle/>
                <a:p>
                  <a:endParaRPr lang="en-US"/>
                </a:p>
              </p:txBody>
            </p:sp>
            <p:sp>
              <p:nvSpPr>
                <p:cNvPr id="2398" name="Freeform 345"/>
                <p:cNvSpPr>
                  <a:spLocks noChangeAspect="1"/>
                </p:cNvSpPr>
                <p:nvPr/>
              </p:nvSpPr>
              <p:spPr bwMode="auto">
                <a:xfrm>
                  <a:off x="3886" y="658"/>
                  <a:ext cx="20" cy="21"/>
                </a:xfrm>
                <a:custGeom>
                  <a:avLst/>
                  <a:gdLst>
                    <a:gd name="T0" fmla="*/ 2 w 38"/>
                    <a:gd name="T1" fmla="*/ 1 h 42"/>
                    <a:gd name="T2" fmla="*/ 1 w 38"/>
                    <a:gd name="T3" fmla="*/ 1 h 42"/>
                    <a:gd name="T4" fmla="*/ 1 w 38"/>
                    <a:gd name="T5" fmla="*/ 1 h 42"/>
                    <a:gd name="T6" fmla="*/ 1 w 38"/>
                    <a:gd name="T7" fmla="*/ 1 h 42"/>
                    <a:gd name="T8" fmla="*/ 1 w 38"/>
                    <a:gd name="T9" fmla="*/ 1 h 42"/>
                    <a:gd name="T10" fmla="*/ 0 w 38"/>
                    <a:gd name="T11" fmla="*/ 1 h 42"/>
                    <a:gd name="T12" fmla="*/ 1 w 38"/>
                    <a:gd name="T13" fmla="*/ 1 h 42"/>
                    <a:gd name="T14" fmla="*/ 0 w 38"/>
                    <a:gd name="T15" fmla="*/ 1 h 42"/>
                    <a:gd name="T16" fmla="*/ 1 w 38"/>
                    <a:gd name="T17" fmla="*/ 1 h 42"/>
                    <a:gd name="T18" fmla="*/ 1 w 38"/>
                    <a:gd name="T19" fmla="*/ 3 h 42"/>
                    <a:gd name="T20" fmla="*/ 1 w 38"/>
                    <a:gd name="T21" fmla="*/ 1 h 42"/>
                    <a:gd name="T22" fmla="*/ 1 w 38"/>
                    <a:gd name="T23" fmla="*/ 3 h 42"/>
                    <a:gd name="T24" fmla="*/ 2 w 38"/>
                    <a:gd name="T25" fmla="*/ 1 h 42"/>
                    <a:gd name="T26" fmla="*/ 2 w 38"/>
                    <a:gd name="T27" fmla="*/ 3 h 42"/>
                    <a:gd name="T28" fmla="*/ 2 w 38"/>
                    <a:gd name="T29" fmla="*/ 1 h 42"/>
                    <a:gd name="T30" fmla="*/ 2 w 38"/>
                    <a:gd name="T31" fmla="*/ 3 h 42"/>
                    <a:gd name="T32" fmla="*/ 2 w 38"/>
                    <a:gd name="T33" fmla="*/ 1 h 42"/>
                    <a:gd name="T34" fmla="*/ 3 w 38"/>
                    <a:gd name="T35" fmla="*/ 1 h 42"/>
                    <a:gd name="T36" fmla="*/ 2 w 38"/>
                    <a:gd name="T37" fmla="*/ 1 h 42"/>
                    <a:gd name="T38" fmla="*/ 3 w 38"/>
                    <a:gd name="T39" fmla="*/ 1 h 42"/>
                    <a:gd name="T40" fmla="*/ 2 w 38"/>
                    <a:gd name="T41" fmla="*/ 1 h 42"/>
                    <a:gd name="T42" fmla="*/ 3 w 38"/>
                    <a:gd name="T43" fmla="*/ 1 h 42"/>
                    <a:gd name="T44" fmla="*/ 2 w 38"/>
                    <a:gd name="T45" fmla="*/ 1 h 42"/>
                    <a:gd name="T46" fmla="*/ 2 w 38"/>
                    <a:gd name="T47" fmla="*/ 0 h 42"/>
                    <a:gd name="T48" fmla="*/ 2 w 38"/>
                    <a:gd name="T49" fmla="*/ 1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42"/>
                    <a:gd name="T77" fmla="*/ 38 w 38"/>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42">
                      <a:moveTo>
                        <a:pt x="19" y="11"/>
                      </a:moveTo>
                      <a:lnTo>
                        <a:pt x="15" y="4"/>
                      </a:lnTo>
                      <a:lnTo>
                        <a:pt x="12" y="12"/>
                      </a:lnTo>
                      <a:lnTo>
                        <a:pt x="1" y="4"/>
                      </a:lnTo>
                      <a:lnTo>
                        <a:pt x="8" y="15"/>
                      </a:lnTo>
                      <a:lnTo>
                        <a:pt x="0" y="17"/>
                      </a:lnTo>
                      <a:lnTo>
                        <a:pt x="7" y="22"/>
                      </a:lnTo>
                      <a:lnTo>
                        <a:pt x="0" y="28"/>
                      </a:lnTo>
                      <a:lnTo>
                        <a:pt x="9" y="26"/>
                      </a:lnTo>
                      <a:lnTo>
                        <a:pt x="8" y="33"/>
                      </a:lnTo>
                      <a:lnTo>
                        <a:pt x="13" y="29"/>
                      </a:lnTo>
                      <a:lnTo>
                        <a:pt x="15" y="42"/>
                      </a:lnTo>
                      <a:lnTo>
                        <a:pt x="19" y="29"/>
                      </a:lnTo>
                      <a:lnTo>
                        <a:pt x="23" y="37"/>
                      </a:lnTo>
                      <a:lnTo>
                        <a:pt x="24" y="28"/>
                      </a:lnTo>
                      <a:lnTo>
                        <a:pt x="31" y="35"/>
                      </a:lnTo>
                      <a:lnTo>
                        <a:pt x="30" y="25"/>
                      </a:lnTo>
                      <a:lnTo>
                        <a:pt x="38" y="25"/>
                      </a:lnTo>
                      <a:lnTo>
                        <a:pt x="31" y="19"/>
                      </a:lnTo>
                      <a:lnTo>
                        <a:pt x="37" y="15"/>
                      </a:lnTo>
                      <a:lnTo>
                        <a:pt x="29" y="14"/>
                      </a:lnTo>
                      <a:lnTo>
                        <a:pt x="33" y="8"/>
                      </a:lnTo>
                      <a:lnTo>
                        <a:pt x="24" y="10"/>
                      </a:lnTo>
                      <a:lnTo>
                        <a:pt x="26" y="0"/>
                      </a:lnTo>
                      <a:lnTo>
                        <a:pt x="19" y="11"/>
                      </a:lnTo>
                      <a:close/>
                    </a:path>
                  </a:pathLst>
                </a:custGeom>
                <a:solidFill>
                  <a:srgbClr val="FFE600"/>
                </a:solidFill>
                <a:ln w="9525">
                  <a:noFill/>
                  <a:round/>
                  <a:headEnd/>
                  <a:tailEnd/>
                </a:ln>
              </p:spPr>
              <p:txBody>
                <a:bodyPr/>
                <a:lstStyle/>
                <a:p>
                  <a:endParaRPr lang="en-US"/>
                </a:p>
              </p:txBody>
            </p:sp>
            <p:sp>
              <p:nvSpPr>
                <p:cNvPr id="2399" name="Freeform 346"/>
                <p:cNvSpPr>
                  <a:spLocks noChangeAspect="1"/>
                </p:cNvSpPr>
                <p:nvPr/>
              </p:nvSpPr>
              <p:spPr bwMode="auto">
                <a:xfrm>
                  <a:off x="3887" y="659"/>
                  <a:ext cx="18" cy="19"/>
                </a:xfrm>
                <a:custGeom>
                  <a:avLst/>
                  <a:gdLst>
                    <a:gd name="T0" fmla="*/ 1 w 36"/>
                    <a:gd name="T1" fmla="*/ 0 h 39"/>
                    <a:gd name="T2" fmla="*/ 1 w 36"/>
                    <a:gd name="T3" fmla="*/ 0 h 39"/>
                    <a:gd name="T4" fmla="*/ 1 w 36"/>
                    <a:gd name="T5" fmla="*/ 0 h 39"/>
                    <a:gd name="T6" fmla="*/ 1 w 36"/>
                    <a:gd name="T7" fmla="*/ 0 h 39"/>
                    <a:gd name="T8" fmla="*/ 1 w 36"/>
                    <a:gd name="T9" fmla="*/ 0 h 39"/>
                    <a:gd name="T10" fmla="*/ 0 w 36"/>
                    <a:gd name="T11" fmla="*/ 1 h 39"/>
                    <a:gd name="T12" fmla="*/ 1 w 36"/>
                    <a:gd name="T13" fmla="*/ 1 h 39"/>
                    <a:gd name="T14" fmla="*/ 0 w 36"/>
                    <a:gd name="T15" fmla="*/ 1 h 39"/>
                    <a:gd name="T16" fmla="*/ 1 w 36"/>
                    <a:gd name="T17" fmla="*/ 1 h 39"/>
                    <a:gd name="T18" fmla="*/ 1 w 36"/>
                    <a:gd name="T19" fmla="*/ 2 h 39"/>
                    <a:gd name="T20" fmla="*/ 1 w 36"/>
                    <a:gd name="T21" fmla="*/ 1 h 39"/>
                    <a:gd name="T22" fmla="*/ 1 w 36"/>
                    <a:gd name="T23" fmla="*/ 2 h 39"/>
                    <a:gd name="T24" fmla="*/ 1 w 36"/>
                    <a:gd name="T25" fmla="*/ 1 h 39"/>
                    <a:gd name="T26" fmla="*/ 1 w 36"/>
                    <a:gd name="T27" fmla="*/ 2 h 39"/>
                    <a:gd name="T28" fmla="*/ 1 w 36"/>
                    <a:gd name="T29" fmla="*/ 1 h 39"/>
                    <a:gd name="T30" fmla="*/ 1 w 36"/>
                    <a:gd name="T31" fmla="*/ 2 h 39"/>
                    <a:gd name="T32" fmla="*/ 1 w 36"/>
                    <a:gd name="T33" fmla="*/ 1 h 39"/>
                    <a:gd name="T34" fmla="*/ 2 w 36"/>
                    <a:gd name="T35" fmla="*/ 1 h 39"/>
                    <a:gd name="T36" fmla="*/ 1 w 36"/>
                    <a:gd name="T37" fmla="*/ 1 h 39"/>
                    <a:gd name="T38" fmla="*/ 2 w 36"/>
                    <a:gd name="T39" fmla="*/ 0 h 39"/>
                    <a:gd name="T40" fmla="*/ 1 w 36"/>
                    <a:gd name="T41" fmla="*/ 0 h 39"/>
                    <a:gd name="T42" fmla="*/ 1 w 36"/>
                    <a:gd name="T43" fmla="*/ 0 h 39"/>
                    <a:gd name="T44" fmla="*/ 1 w 36"/>
                    <a:gd name="T45" fmla="*/ 0 h 39"/>
                    <a:gd name="T46" fmla="*/ 1 w 36"/>
                    <a:gd name="T47" fmla="*/ 0 h 39"/>
                    <a:gd name="T48" fmla="*/ 1 w 36"/>
                    <a:gd name="T49" fmla="*/ 0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
                    <a:gd name="T76" fmla="*/ 0 h 39"/>
                    <a:gd name="T77" fmla="*/ 36 w 3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 h="39">
                      <a:moveTo>
                        <a:pt x="18" y="11"/>
                      </a:moveTo>
                      <a:lnTo>
                        <a:pt x="14" y="5"/>
                      </a:lnTo>
                      <a:lnTo>
                        <a:pt x="12" y="11"/>
                      </a:lnTo>
                      <a:lnTo>
                        <a:pt x="1" y="5"/>
                      </a:lnTo>
                      <a:lnTo>
                        <a:pt x="8" y="14"/>
                      </a:lnTo>
                      <a:lnTo>
                        <a:pt x="0" y="16"/>
                      </a:lnTo>
                      <a:lnTo>
                        <a:pt x="7" y="21"/>
                      </a:lnTo>
                      <a:lnTo>
                        <a:pt x="0" y="27"/>
                      </a:lnTo>
                      <a:lnTo>
                        <a:pt x="10" y="25"/>
                      </a:lnTo>
                      <a:lnTo>
                        <a:pt x="8" y="32"/>
                      </a:lnTo>
                      <a:lnTo>
                        <a:pt x="12" y="28"/>
                      </a:lnTo>
                      <a:lnTo>
                        <a:pt x="14" y="39"/>
                      </a:lnTo>
                      <a:lnTo>
                        <a:pt x="18" y="27"/>
                      </a:lnTo>
                      <a:lnTo>
                        <a:pt x="22" y="35"/>
                      </a:lnTo>
                      <a:lnTo>
                        <a:pt x="23" y="27"/>
                      </a:lnTo>
                      <a:lnTo>
                        <a:pt x="30" y="32"/>
                      </a:lnTo>
                      <a:lnTo>
                        <a:pt x="28" y="24"/>
                      </a:lnTo>
                      <a:lnTo>
                        <a:pt x="36" y="24"/>
                      </a:lnTo>
                      <a:lnTo>
                        <a:pt x="29" y="18"/>
                      </a:lnTo>
                      <a:lnTo>
                        <a:pt x="35" y="14"/>
                      </a:lnTo>
                      <a:lnTo>
                        <a:pt x="28" y="13"/>
                      </a:lnTo>
                      <a:lnTo>
                        <a:pt x="30" y="9"/>
                      </a:lnTo>
                      <a:lnTo>
                        <a:pt x="23" y="10"/>
                      </a:lnTo>
                      <a:lnTo>
                        <a:pt x="23" y="0"/>
                      </a:lnTo>
                      <a:lnTo>
                        <a:pt x="18" y="11"/>
                      </a:lnTo>
                      <a:close/>
                    </a:path>
                  </a:pathLst>
                </a:custGeom>
                <a:solidFill>
                  <a:srgbClr val="FFE900"/>
                </a:solidFill>
                <a:ln w="9525">
                  <a:noFill/>
                  <a:round/>
                  <a:headEnd/>
                  <a:tailEnd/>
                </a:ln>
              </p:spPr>
              <p:txBody>
                <a:bodyPr/>
                <a:lstStyle/>
                <a:p>
                  <a:endParaRPr lang="en-US"/>
                </a:p>
              </p:txBody>
            </p:sp>
            <p:sp>
              <p:nvSpPr>
                <p:cNvPr id="2400" name="Freeform 347"/>
                <p:cNvSpPr>
                  <a:spLocks noChangeAspect="1"/>
                </p:cNvSpPr>
                <p:nvPr/>
              </p:nvSpPr>
              <p:spPr bwMode="auto">
                <a:xfrm>
                  <a:off x="3888" y="659"/>
                  <a:ext cx="16" cy="18"/>
                </a:xfrm>
                <a:custGeom>
                  <a:avLst/>
                  <a:gdLst>
                    <a:gd name="T0" fmla="*/ 1 w 34"/>
                    <a:gd name="T1" fmla="*/ 1 h 36"/>
                    <a:gd name="T2" fmla="*/ 0 w 34"/>
                    <a:gd name="T3" fmla="*/ 1 h 36"/>
                    <a:gd name="T4" fmla="*/ 0 w 34"/>
                    <a:gd name="T5" fmla="*/ 1 h 36"/>
                    <a:gd name="T6" fmla="*/ 0 w 34"/>
                    <a:gd name="T7" fmla="*/ 1 h 36"/>
                    <a:gd name="T8" fmla="*/ 0 w 34"/>
                    <a:gd name="T9" fmla="*/ 1 h 36"/>
                    <a:gd name="T10" fmla="*/ 0 w 34"/>
                    <a:gd name="T11" fmla="*/ 1 h 36"/>
                    <a:gd name="T12" fmla="*/ 0 w 34"/>
                    <a:gd name="T13" fmla="*/ 1 h 36"/>
                    <a:gd name="T14" fmla="*/ 0 w 34"/>
                    <a:gd name="T15" fmla="*/ 1 h 36"/>
                    <a:gd name="T16" fmla="*/ 0 w 34"/>
                    <a:gd name="T17" fmla="*/ 1 h 36"/>
                    <a:gd name="T18" fmla="*/ 0 w 34"/>
                    <a:gd name="T19" fmla="*/ 1 h 36"/>
                    <a:gd name="T20" fmla="*/ 0 w 34"/>
                    <a:gd name="T21" fmla="*/ 1 h 36"/>
                    <a:gd name="T22" fmla="*/ 0 w 34"/>
                    <a:gd name="T23" fmla="*/ 2 h 36"/>
                    <a:gd name="T24" fmla="*/ 1 w 34"/>
                    <a:gd name="T25" fmla="*/ 1 h 36"/>
                    <a:gd name="T26" fmla="*/ 1 w 34"/>
                    <a:gd name="T27" fmla="*/ 2 h 36"/>
                    <a:gd name="T28" fmla="*/ 1 w 34"/>
                    <a:gd name="T29" fmla="*/ 1 h 36"/>
                    <a:gd name="T30" fmla="*/ 1 w 34"/>
                    <a:gd name="T31" fmla="*/ 1 h 36"/>
                    <a:gd name="T32" fmla="*/ 1 w 34"/>
                    <a:gd name="T33" fmla="*/ 1 h 36"/>
                    <a:gd name="T34" fmla="*/ 2 w 34"/>
                    <a:gd name="T35" fmla="*/ 1 h 36"/>
                    <a:gd name="T36" fmla="*/ 1 w 34"/>
                    <a:gd name="T37" fmla="*/ 1 h 36"/>
                    <a:gd name="T38" fmla="*/ 1 w 34"/>
                    <a:gd name="T39" fmla="*/ 1 h 36"/>
                    <a:gd name="T40" fmla="*/ 1 w 34"/>
                    <a:gd name="T41" fmla="*/ 1 h 36"/>
                    <a:gd name="T42" fmla="*/ 1 w 34"/>
                    <a:gd name="T43" fmla="*/ 1 h 36"/>
                    <a:gd name="T44" fmla="*/ 1 w 34"/>
                    <a:gd name="T45" fmla="*/ 1 h 36"/>
                    <a:gd name="T46" fmla="*/ 1 w 34"/>
                    <a:gd name="T47" fmla="*/ 0 h 36"/>
                    <a:gd name="T48" fmla="*/ 1 w 34"/>
                    <a:gd name="T49" fmla="*/ 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36"/>
                    <a:gd name="T77" fmla="*/ 34 w 34"/>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36">
                      <a:moveTo>
                        <a:pt x="17" y="9"/>
                      </a:moveTo>
                      <a:lnTo>
                        <a:pt x="13" y="4"/>
                      </a:lnTo>
                      <a:lnTo>
                        <a:pt x="11" y="9"/>
                      </a:lnTo>
                      <a:lnTo>
                        <a:pt x="0" y="4"/>
                      </a:lnTo>
                      <a:lnTo>
                        <a:pt x="7" y="12"/>
                      </a:lnTo>
                      <a:lnTo>
                        <a:pt x="0" y="14"/>
                      </a:lnTo>
                      <a:lnTo>
                        <a:pt x="6" y="19"/>
                      </a:lnTo>
                      <a:lnTo>
                        <a:pt x="0" y="23"/>
                      </a:lnTo>
                      <a:lnTo>
                        <a:pt x="9" y="23"/>
                      </a:lnTo>
                      <a:lnTo>
                        <a:pt x="7" y="29"/>
                      </a:lnTo>
                      <a:lnTo>
                        <a:pt x="11" y="26"/>
                      </a:lnTo>
                      <a:lnTo>
                        <a:pt x="13" y="36"/>
                      </a:lnTo>
                      <a:lnTo>
                        <a:pt x="17" y="25"/>
                      </a:lnTo>
                      <a:lnTo>
                        <a:pt x="21" y="33"/>
                      </a:lnTo>
                      <a:lnTo>
                        <a:pt x="21" y="23"/>
                      </a:lnTo>
                      <a:lnTo>
                        <a:pt x="28" y="30"/>
                      </a:lnTo>
                      <a:lnTo>
                        <a:pt x="27" y="21"/>
                      </a:lnTo>
                      <a:lnTo>
                        <a:pt x="34" y="22"/>
                      </a:lnTo>
                      <a:lnTo>
                        <a:pt x="27" y="18"/>
                      </a:lnTo>
                      <a:lnTo>
                        <a:pt x="32" y="14"/>
                      </a:lnTo>
                      <a:lnTo>
                        <a:pt x="25" y="12"/>
                      </a:lnTo>
                      <a:lnTo>
                        <a:pt x="28" y="7"/>
                      </a:lnTo>
                      <a:lnTo>
                        <a:pt x="22" y="8"/>
                      </a:lnTo>
                      <a:lnTo>
                        <a:pt x="22" y="0"/>
                      </a:lnTo>
                      <a:lnTo>
                        <a:pt x="17" y="9"/>
                      </a:lnTo>
                      <a:close/>
                    </a:path>
                  </a:pathLst>
                </a:custGeom>
                <a:solidFill>
                  <a:srgbClr val="FFEC00"/>
                </a:solidFill>
                <a:ln w="9525">
                  <a:noFill/>
                  <a:round/>
                  <a:headEnd/>
                  <a:tailEnd/>
                </a:ln>
              </p:spPr>
              <p:txBody>
                <a:bodyPr/>
                <a:lstStyle/>
                <a:p>
                  <a:endParaRPr lang="en-US"/>
                </a:p>
              </p:txBody>
            </p:sp>
            <p:sp>
              <p:nvSpPr>
                <p:cNvPr id="2401" name="Freeform 348"/>
                <p:cNvSpPr>
                  <a:spLocks noChangeAspect="1"/>
                </p:cNvSpPr>
                <p:nvPr/>
              </p:nvSpPr>
              <p:spPr bwMode="auto">
                <a:xfrm>
                  <a:off x="3888" y="660"/>
                  <a:ext cx="16" cy="17"/>
                </a:xfrm>
                <a:custGeom>
                  <a:avLst/>
                  <a:gdLst>
                    <a:gd name="T0" fmla="*/ 1 w 30"/>
                    <a:gd name="T1" fmla="*/ 1 h 33"/>
                    <a:gd name="T2" fmla="*/ 1 w 30"/>
                    <a:gd name="T3" fmla="*/ 1 h 33"/>
                    <a:gd name="T4" fmla="*/ 1 w 30"/>
                    <a:gd name="T5" fmla="*/ 1 h 33"/>
                    <a:gd name="T6" fmla="*/ 0 w 30"/>
                    <a:gd name="T7" fmla="*/ 1 h 33"/>
                    <a:gd name="T8" fmla="*/ 1 w 30"/>
                    <a:gd name="T9" fmla="*/ 1 h 33"/>
                    <a:gd name="T10" fmla="*/ 0 w 30"/>
                    <a:gd name="T11" fmla="*/ 1 h 33"/>
                    <a:gd name="T12" fmla="*/ 1 w 30"/>
                    <a:gd name="T13" fmla="*/ 2 h 33"/>
                    <a:gd name="T14" fmla="*/ 0 w 30"/>
                    <a:gd name="T15" fmla="*/ 2 h 33"/>
                    <a:gd name="T16" fmla="*/ 1 w 30"/>
                    <a:gd name="T17" fmla="*/ 2 h 33"/>
                    <a:gd name="T18" fmla="*/ 1 w 30"/>
                    <a:gd name="T19" fmla="*/ 2 h 33"/>
                    <a:gd name="T20" fmla="*/ 1 w 30"/>
                    <a:gd name="T21" fmla="*/ 2 h 33"/>
                    <a:gd name="T22" fmla="*/ 1 w 30"/>
                    <a:gd name="T23" fmla="*/ 3 h 33"/>
                    <a:gd name="T24" fmla="*/ 1 w 30"/>
                    <a:gd name="T25" fmla="*/ 2 h 33"/>
                    <a:gd name="T26" fmla="*/ 2 w 30"/>
                    <a:gd name="T27" fmla="*/ 2 h 33"/>
                    <a:gd name="T28" fmla="*/ 2 w 30"/>
                    <a:gd name="T29" fmla="*/ 2 h 33"/>
                    <a:gd name="T30" fmla="*/ 2 w 30"/>
                    <a:gd name="T31" fmla="*/ 2 h 33"/>
                    <a:gd name="T32" fmla="*/ 2 w 30"/>
                    <a:gd name="T33" fmla="*/ 2 h 33"/>
                    <a:gd name="T34" fmla="*/ 3 w 30"/>
                    <a:gd name="T35" fmla="*/ 2 h 33"/>
                    <a:gd name="T36" fmla="*/ 2 w 30"/>
                    <a:gd name="T37" fmla="*/ 2 h 33"/>
                    <a:gd name="T38" fmla="*/ 2 w 30"/>
                    <a:gd name="T39" fmla="*/ 1 h 33"/>
                    <a:gd name="T40" fmla="*/ 2 w 30"/>
                    <a:gd name="T41" fmla="*/ 1 h 33"/>
                    <a:gd name="T42" fmla="*/ 2 w 30"/>
                    <a:gd name="T43" fmla="*/ 1 h 33"/>
                    <a:gd name="T44" fmla="*/ 2 w 30"/>
                    <a:gd name="T45" fmla="*/ 1 h 33"/>
                    <a:gd name="T46" fmla="*/ 2 w 30"/>
                    <a:gd name="T47" fmla="*/ 0 h 33"/>
                    <a:gd name="T48" fmla="*/ 1 w 30"/>
                    <a:gd name="T49" fmla="*/ 1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33"/>
                    <a:gd name="T77" fmla="*/ 30 w 30"/>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33">
                      <a:moveTo>
                        <a:pt x="15" y="8"/>
                      </a:moveTo>
                      <a:lnTo>
                        <a:pt x="11" y="3"/>
                      </a:lnTo>
                      <a:lnTo>
                        <a:pt x="9" y="10"/>
                      </a:lnTo>
                      <a:lnTo>
                        <a:pt x="0" y="3"/>
                      </a:lnTo>
                      <a:lnTo>
                        <a:pt x="7" y="11"/>
                      </a:lnTo>
                      <a:lnTo>
                        <a:pt x="0" y="14"/>
                      </a:lnTo>
                      <a:lnTo>
                        <a:pt x="5" y="18"/>
                      </a:lnTo>
                      <a:lnTo>
                        <a:pt x="0" y="22"/>
                      </a:lnTo>
                      <a:lnTo>
                        <a:pt x="8" y="21"/>
                      </a:lnTo>
                      <a:lnTo>
                        <a:pt x="7" y="26"/>
                      </a:lnTo>
                      <a:lnTo>
                        <a:pt x="11" y="24"/>
                      </a:lnTo>
                      <a:lnTo>
                        <a:pt x="12" y="33"/>
                      </a:lnTo>
                      <a:lnTo>
                        <a:pt x="15" y="22"/>
                      </a:lnTo>
                      <a:lnTo>
                        <a:pt x="18" y="31"/>
                      </a:lnTo>
                      <a:lnTo>
                        <a:pt x="19" y="22"/>
                      </a:lnTo>
                      <a:lnTo>
                        <a:pt x="25" y="28"/>
                      </a:lnTo>
                      <a:lnTo>
                        <a:pt x="23" y="20"/>
                      </a:lnTo>
                      <a:lnTo>
                        <a:pt x="30" y="21"/>
                      </a:lnTo>
                      <a:lnTo>
                        <a:pt x="25" y="17"/>
                      </a:lnTo>
                      <a:lnTo>
                        <a:pt x="29" y="13"/>
                      </a:lnTo>
                      <a:lnTo>
                        <a:pt x="23" y="11"/>
                      </a:lnTo>
                      <a:lnTo>
                        <a:pt x="26" y="7"/>
                      </a:lnTo>
                      <a:lnTo>
                        <a:pt x="19" y="8"/>
                      </a:lnTo>
                      <a:lnTo>
                        <a:pt x="20" y="0"/>
                      </a:lnTo>
                      <a:lnTo>
                        <a:pt x="15" y="8"/>
                      </a:lnTo>
                      <a:close/>
                    </a:path>
                  </a:pathLst>
                </a:custGeom>
                <a:solidFill>
                  <a:srgbClr val="FFEE00"/>
                </a:solidFill>
                <a:ln w="9525">
                  <a:noFill/>
                  <a:round/>
                  <a:headEnd/>
                  <a:tailEnd/>
                </a:ln>
              </p:spPr>
              <p:txBody>
                <a:bodyPr/>
                <a:lstStyle/>
                <a:p>
                  <a:endParaRPr lang="en-US"/>
                </a:p>
              </p:txBody>
            </p:sp>
            <p:sp>
              <p:nvSpPr>
                <p:cNvPr id="2402" name="Freeform 349"/>
                <p:cNvSpPr>
                  <a:spLocks noChangeAspect="1"/>
                </p:cNvSpPr>
                <p:nvPr/>
              </p:nvSpPr>
              <p:spPr bwMode="auto">
                <a:xfrm>
                  <a:off x="3889" y="661"/>
                  <a:ext cx="14" cy="15"/>
                </a:xfrm>
                <a:custGeom>
                  <a:avLst/>
                  <a:gdLst>
                    <a:gd name="T0" fmla="*/ 1 w 28"/>
                    <a:gd name="T1" fmla="*/ 1 h 30"/>
                    <a:gd name="T2" fmla="*/ 1 w 28"/>
                    <a:gd name="T3" fmla="*/ 1 h 30"/>
                    <a:gd name="T4" fmla="*/ 1 w 28"/>
                    <a:gd name="T5" fmla="*/ 1 h 30"/>
                    <a:gd name="T6" fmla="*/ 0 w 28"/>
                    <a:gd name="T7" fmla="*/ 1 h 30"/>
                    <a:gd name="T8" fmla="*/ 1 w 28"/>
                    <a:gd name="T9" fmla="*/ 1 h 30"/>
                    <a:gd name="T10" fmla="*/ 0 w 28"/>
                    <a:gd name="T11" fmla="*/ 1 h 30"/>
                    <a:gd name="T12" fmla="*/ 1 w 28"/>
                    <a:gd name="T13" fmla="*/ 1 h 30"/>
                    <a:gd name="T14" fmla="*/ 0 w 28"/>
                    <a:gd name="T15" fmla="*/ 2 h 30"/>
                    <a:gd name="T16" fmla="*/ 1 w 28"/>
                    <a:gd name="T17" fmla="*/ 2 h 30"/>
                    <a:gd name="T18" fmla="*/ 1 w 28"/>
                    <a:gd name="T19" fmla="*/ 2 h 30"/>
                    <a:gd name="T20" fmla="*/ 1 w 28"/>
                    <a:gd name="T21" fmla="*/ 2 h 30"/>
                    <a:gd name="T22" fmla="*/ 1 w 28"/>
                    <a:gd name="T23" fmla="*/ 2 h 30"/>
                    <a:gd name="T24" fmla="*/ 1 w 28"/>
                    <a:gd name="T25" fmla="*/ 2 h 30"/>
                    <a:gd name="T26" fmla="*/ 2 w 28"/>
                    <a:gd name="T27" fmla="*/ 2 h 30"/>
                    <a:gd name="T28" fmla="*/ 2 w 28"/>
                    <a:gd name="T29" fmla="*/ 2 h 30"/>
                    <a:gd name="T30" fmla="*/ 2 w 28"/>
                    <a:gd name="T31" fmla="*/ 2 h 30"/>
                    <a:gd name="T32" fmla="*/ 2 w 28"/>
                    <a:gd name="T33" fmla="*/ 2 h 30"/>
                    <a:gd name="T34" fmla="*/ 2 w 28"/>
                    <a:gd name="T35" fmla="*/ 2 h 30"/>
                    <a:gd name="T36" fmla="*/ 2 w 28"/>
                    <a:gd name="T37" fmla="*/ 1 h 30"/>
                    <a:gd name="T38" fmla="*/ 2 w 28"/>
                    <a:gd name="T39" fmla="*/ 1 h 30"/>
                    <a:gd name="T40" fmla="*/ 2 w 28"/>
                    <a:gd name="T41" fmla="*/ 1 h 30"/>
                    <a:gd name="T42" fmla="*/ 2 w 28"/>
                    <a:gd name="T43" fmla="*/ 1 h 30"/>
                    <a:gd name="T44" fmla="*/ 2 w 28"/>
                    <a:gd name="T45" fmla="*/ 1 h 30"/>
                    <a:gd name="T46" fmla="*/ 2 w 28"/>
                    <a:gd name="T47" fmla="*/ 0 h 30"/>
                    <a:gd name="T48" fmla="*/ 1 w 28"/>
                    <a:gd name="T49" fmla="*/ 1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30"/>
                    <a:gd name="T77" fmla="*/ 28 w 28"/>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30">
                      <a:moveTo>
                        <a:pt x="14" y="8"/>
                      </a:moveTo>
                      <a:lnTo>
                        <a:pt x="11" y="2"/>
                      </a:lnTo>
                      <a:lnTo>
                        <a:pt x="10" y="8"/>
                      </a:lnTo>
                      <a:lnTo>
                        <a:pt x="0" y="2"/>
                      </a:lnTo>
                      <a:lnTo>
                        <a:pt x="6" y="11"/>
                      </a:lnTo>
                      <a:lnTo>
                        <a:pt x="0" y="12"/>
                      </a:lnTo>
                      <a:lnTo>
                        <a:pt x="6" y="16"/>
                      </a:lnTo>
                      <a:lnTo>
                        <a:pt x="0" y="20"/>
                      </a:lnTo>
                      <a:lnTo>
                        <a:pt x="7" y="19"/>
                      </a:lnTo>
                      <a:lnTo>
                        <a:pt x="6" y="24"/>
                      </a:lnTo>
                      <a:lnTo>
                        <a:pt x="10" y="22"/>
                      </a:lnTo>
                      <a:lnTo>
                        <a:pt x="11" y="30"/>
                      </a:lnTo>
                      <a:lnTo>
                        <a:pt x="14" y="20"/>
                      </a:lnTo>
                      <a:lnTo>
                        <a:pt x="17" y="27"/>
                      </a:lnTo>
                      <a:lnTo>
                        <a:pt x="18" y="20"/>
                      </a:lnTo>
                      <a:lnTo>
                        <a:pt x="24" y="24"/>
                      </a:lnTo>
                      <a:lnTo>
                        <a:pt x="21" y="18"/>
                      </a:lnTo>
                      <a:lnTo>
                        <a:pt x="28" y="18"/>
                      </a:lnTo>
                      <a:lnTo>
                        <a:pt x="22" y="15"/>
                      </a:lnTo>
                      <a:lnTo>
                        <a:pt x="26" y="11"/>
                      </a:lnTo>
                      <a:lnTo>
                        <a:pt x="21" y="9"/>
                      </a:lnTo>
                      <a:lnTo>
                        <a:pt x="24" y="5"/>
                      </a:lnTo>
                      <a:lnTo>
                        <a:pt x="18" y="6"/>
                      </a:lnTo>
                      <a:lnTo>
                        <a:pt x="18" y="0"/>
                      </a:lnTo>
                      <a:lnTo>
                        <a:pt x="14" y="8"/>
                      </a:lnTo>
                      <a:close/>
                    </a:path>
                  </a:pathLst>
                </a:custGeom>
                <a:solidFill>
                  <a:srgbClr val="FFF100"/>
                </a:solidFill>
                <a:ln w="9525">
                  <a:noFill/>
                  <a:round/>
                  <a:headEnd/>
                  <a:tailEnd/>
                </a:ln>
              </p:spPr>
              <p:txBody>
                <a:bodyPr/>
                <a:lstStyle/>
                <a:p>
                  <a:endParaRPr lang="en-US"/>
                </a:p>
              </p:txBody>
            </p:sp>
            <p:sp>
              <p:nvSpPr>
                <p:cNvPr id="2403" name="Freeform 350"/>
                <p:cNvSpPr>
                  <a:spLocks noChangeAspect="1"/>
                </p:cNvSpPr>
                <p:nvPr/>
              </p:nvSpPr>
              <p:spPr bwMode="auto">
                <a:xfrm>
                  <a:off x="3890" y="661"/>
                  <a:ext cx="13" cy="14"/>
                </a:xfrm>
                <a:custGeom>
                  <a:avLst/>
                  <a:gdLst>
                    <a:gd name="T0" fmla="*/ 1 w 26"/>
                    <a:gd name="T1" fmla="*/ 1 h 28"/>
                    <a:gd name="T2" fmla="*/ 1 w 26"/>
                    <a:gd name="T3" fmla="*/ 1 h 28"/>
                    <a:gd name="T4" fmla="*/ 1 w 26"/>
                    <a:gd name="T5" fmla="*/ 1 h 28"/>
                    <a:gd name="T6" fmla="*/ 0 w 26"/>
                    <a:gd name="T7" fmla="*/ 1 h 28"/>
                    <a:gd name="T8" fmla="*/ 1 w 26"/>
                    <a:gd name="T9" fmla="*/ 1 h 28"/>
                    <a:gd name="T10" fmla="*/ 0 w 26"/>
                    <a:gd name="T11" fmla="*/ 1 h 28"/>
                    <a:gd name="T12" fmla="*/ 1 w 26"/>
                    <a:gd name="T13" fmla="*/ 1 h 28"/>
                    <a:gd name="T14" fmla="*/ 0 w 26"/>
                    <a:gd name="T15" fmla="*/ 2 h 28"/>
                    <a:gd name="T16" fmla="*/ 1 w 26"/>
                    <a:gd name="T17" fmla="*/ 2 h 28"/>
                    <a:gd name="T18" fmla="*/ 1 w 26"/>
                    <a:gd name="T19" fmla="*/ 2 h 28"/>
                    <a:gd name="T20" fmla="*/ 1 w 26"/>
                    <a:gd name="T21" fmla="*/ 2 h 28"/>
                    <a:gd name="T22" fmla="*/ 1 w 26"/>
                    <a:gd name="T23" fmla="*/ 2 h 28"/>
                    <a:gd name="T24" fmla="*/ 1 w 26"/>
                    <a:gd name="T25" fmla="*/ 2 h 28"/>
                    <a:gd name="T26" fmla="*/ 1 w 26"/>
                    <a:gd name="T27" fmla="*/ 2 h 28"/>
                    <a:gd name="T28" fmla="*/ 1 w 26"/>
                    <a:gd name="T29" fmla="*/ 2 h 28"/>
                    <a:gd name="T30" fmla="*/ 2 w 26"/>
                    <a:gd name="T31" fmla="*/ 2 h 28"/>
                    <a:gd name="T32" fmla="*/ 2 w 26"/>
                    <a:gd name="T33" fmla="*/ 2 h 28"/>
                    <a:gd name="T34" fmla="*/ 2 w 26"/>
                    <a:gd name="T35" fmla="*/ 2 h 28"/>
                    <a:gd name="T36" fmla="*/ 2 w 26"/>
                    <a:gd name="T37" fmla="*/ 1 h 28"/>
                    <a:gd name="T38" fmla="*/ 2 w 26"/>
                    <a:gd name="T39" fmla="*/ 1 h 28"/>
                    <a:gd name="T40" fmla="*/ 2 w 26"/>
                    <a:gd name="T41" fmla="*/ 1 h 28"/>
                    <a:gd name="T42" fmla="*/ 2 w 26"/>
                    <a:gd name="T43" fmla="*/ 1 h 28"/>
                    <a:gd name="T44" fmla="*/ 1 w 26"/>
                    <a:gd name="T45" fmla="*/ 1 h 28"/>
                    <a:gd name="T46" fmla="*/ 2 w 26"/>
                    <a:gd name="T47" fmla="*/ 0 h 28"/>
                    <a:gd name="T48" fmla="*/ 1 w 26"/>
                    <a:gd name="T49" fmla="*/ 1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28"/>
                    <a:gd name="T77" fmla="*/ 26 w 2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28">
                      <a:moveTo>
                        <a:pt x="12" y="7"/>
                      </a:moveTo>
                      <a:lnTo>
                        <a:pt x="9" y="3"/>
                      </a:lnTo>
                      <a:lnTo>
                        <a:pt x="8" y="8"/>
                      </a:lnTo>
                      <a:lnTo>
                        <a:pt x="0" y="3"/>
                      </a:lnTo>
                      <a:lnTo>
                        <a:pt x="5" y="10"/>
                      </a:lnTo>
                      <a:lnTo>
                        <a:pt x="0" y="11"/>
                      </a:lnTo>
                      <a:lnTo>
                        <a:pt x="4" y="15"/>
                      </a:lnTo>
                      <a:lnTo>
                        <a:pt x="0" y="18"/>
                      </a:lnTo>
                      <a:lnTo>
                        <a:pt x="6" y="18"/>
                      </a:lnTo>
                      <a:lnTo>
                        <a:pt x="5" y="22"/>
                      </a:lnTo>
                      <a:lnTo>
                        <a:pt x="9" y="19"/>
                      </a:lnTo>
                      <a:lnTo>
                        <a:pt x="9" y="28"/>
                      </a:lnTo>
                      <a:lnTo>
                        <a:pt x="12" y="19"/>
                      </a:lnTo>
                      <a:lnTo>
                        <a:pt x="16" y="25"/>
                      </a:lnTo>
                      <a:lnTo>
                        <a:pt x="16" y="18"/>
                      </a:lnTo>
                      <a:lnTo>
                        <a:pt x="22" y="23"/>
                      </a:lnTo>
                      <a:lnTo>
                        <a:pt x="20" y="17"/>
                      </a:lnTo>
                      <a:lnTo>
                        <a:pt x="26" y="17"/>
                      </a:lnTo>
                      <a:lnTo>
                        <a:pt x="20" y="14"/>
                      </a:lnTo>
                      <a:lnTo>
                        <a:pt x="24" y="10"/>
                      </a:lnTo>
                      <a:lnTo>
                        <a:pt x="19" y="10"/>
                      </a:lnTo>
                      <a:lnTo>
                        <a:pt x="22" y="5"/>
                      </a:lnTo>
                      <a:lnTo>
                        <a:pt x="16" y="7"/>
                      </a:lnTo>
                      <a:lnTo>
                        <a:pt x="17" y="0"/>
                      </a:lnTo>
                      <a:lnTo>
                        <a:pt x="12" y="7"/>
                      </a:lnTo>
                      <a:close/>
                    </a:path>
                  </a:pathLst>
                </a:custGeom>
                <a:solidFill>
                  <a:srgbClr val="FFF300"/>
                </a:solidFill>
                <a:ln w="9525">
                  <a:noFill/>
                  <a:round/>
                  <a:headEnd/>
                  <a:tailEnd/>
                </a:ln>
              </p:spPr>
              <p:txBody>
                <a:bodyPr/>
                <a:lstStyle/>
                <a:p>
                  <a:endParaRPr lang="en-US"/>
                </a:p>
              </p:txBody>
            </p:sp>
            <p:sp>
              <p:nvSpPr>
                <p:cNvPr id="2404" name="Freeform 351"/>
                <p:cNvSpPr>
                  <a:spLocks noChangeAspect="1"/>
                </p:cNvSpPr>
                <p:nvPr/>
              </p:nvSpPr>
              <p:spPr bwMode="auto">
                <a:xfrm>
                  <a:off x="3890" y="662"/>
                  <a:ext cx="12" cy="13"/>
                </a:xfrm>
                <a:custGeom>
                  <a:avLst/>
                  <a:gdLst>
                    <a:gd name="T0" fmla="*/ 1 w 23"/>
                    <a:gd name="T1" fmla="*/ 1 h 25"/>
                    <a:gd name="T2" fmla="*/ 1 w 23"/>
                    <a:gd name="T3" fmla="*/ 1 h 25"/>
                    <a:gd name="T4" fmla="*/ 1 w 23"/>
                    <a:gd name="T5" fmla="*/ 1 h 25"/>
                    <a:gd name="T6" fmla="*/ 0 w 23"/>
                    <a:gd name="T7" fmla="*/ 1 h 25"/>
                    <a:gd name="T8" fmla="*/ 1 w 23"/>
                    <a:gd name="T9" fmla="*/ 1 h 25"/>
                    <a:gd name="T10" fmla="*/ 0 w 23"/>
                    <a:gd name="T11" fmla="*/ 1 h 25"/>
                    <a:gd name="T12" fmla="*/ 1 w 23"/>
                    <a:gd name="T13" fmla="*/ 1 h 25"/>
                    <a:gd name="T14" fmla="*/ 0 w 23"/>
                    <a:gd name="T15" fmla="*/ 2 h 25"/>
                    <a:gd name="T16" fmla="*/ 1 w 23"/>
                    <a:gd name="T17" fmla="*/ 2 h 25"/>
                    <a:gd name="T18" fmla="*/ 1 w 23"/>
                    <a:gd name="T19" fmla="*/ 2 h 25"/>
                    <a:gd name="T20" fmla="*/ 1 w 23"/>
                    <a:gd name="T21" fmla="*/ 2 h 25"/>
                    <a:gd name="T22" fmla="*/ 1 w 23"/>
                    <a:gd name="T23" fmla="*/ 2 h 25"/>
                    <a:gd name="T24" fmla="*/ 1 w 23"/>
                    <a:gd name="T25" fmla="*/ 2 h 25"/>
                    <a:gd name="T26" fmla="*/ 1 w 23"/>
                    <a:gd name="T27" fmla="*/ 2 h 25"/>
                    <a:gd name="T28" fmla="*/ 1 w 23"/>
                    <a:gd name="T29" fmla="*/ 2 h 25"/>
                    <a:gd name="T30" fmla="*/ 2 w 23"/>
                    <a:gd name="T31" fmla="*/ 2 h 25"/>
                    <a:gd name="T32" fmla="*/ 2 w 23"/>
                    <a:gd name="T33" fmla="*/ 1 h 25"/>
                    <a:gd name="T34" fmla="*/ 2 w 23"/>
                    <a:gd name="T35" fmla="*/ 1 h 25"/>
                    <a:gd name="T36" fmla="*/ 2 w 23"/>
                    <a:gd name="T37" fmla="*/ 1 h 25"/>
                    <a:gd name="T38" fmla="*/ 2 w 23"/>
                    <a:gd name="T39" fmla="*/ 1 h 25"/>
                    <a:gd name="T40" fmla="*/ 2 w 23"/>
                    <a:gd name="T41" fmla="*/ 1 h 25"/>
                    <a:gd name="T42" fmla="*/ 2 w 23"/>
                    <a:gd name="T43" fmla="*/ 1 h 25"/>
                    <a:gd name="T44" fmla="*/ 1 w 23"/>
                    <a:gd name="T45" fmla="*/ 1 h 25"/>
                    <a:gd name="T46" fmla="*/ 1 w 23"/>
                    <a:gd name="T47" fmla="*/ 0 h 25"/>
                    <a:gd name="T48" fmla="*/ 1 w 23"/>
                    <a:gd name="T49" fmla="*/ 1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
                    <a:gd name="T76" fmla="*/ 0 h 25"/>
                    <a:gd name="T77" fmla="*/ 23 w 23"/>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 h="25">
                      <a:moveTo>
                        <a:pt x="11" y="7"/>
                      </a:moveTo>
                      <a:lnTo>
                        <a:pt x="8" y="3"/>
                      </a:lnTo>
                      <a:lnTo>
                        <a:pt x="8" y="7"/>
                      </a:lnTo>
                      <a:lnTo>
                        <a:pt x="0" y="3"/>
                      </a:lnTo>
                      <a:lnTo>
                        <a:pt x="5" y="9"/>
                      </a:lnTo>
                      <a:lnTo>
                        <a:pt x="0" y="10"/>
                      </a:lnTo>
                      <a:lnTo>
                        <a:pt x="4" y="14"/>
                      </a:lnTo>
                      <a:lnTo>
                        <a:pt x="0" y="17"/>
                      </a:lnTo>
                      <a:lnTo>
                        <a:pt x="5" y="17"/>
                      </a:lnTo>
                      <a:lnTo>
                        <a:pt x="5" y="21"/>
                      </a:lnTo>
                      <a:lnTo>
                        <a:pt x="8" y="18"/>
                      </a:lnTo>
                      <a:lnTo>
                        <a:pt x="10" y="25"/>
                      </a:lnTo>
                      <a:lnTo>
                        <a:pt x="11" y="17"/>
                      </a:lnTo>
                      <a:lnTo>
                        <a:pt x="14" y="22"/>
                      </a:lnTo>
                      <a:lnTo>
                        <a:pt x="15" y="17"/>
                      </a:lnTo>
                      <a:lnTo>
                        <a:pt x="19" y="21"/>
                      </a:lnTo>
                      <a:lnTo>
                        <a:pt x="18" y="16"/>
                      </a:lnTo>
                      <a:lnTo>
                        <a:pt x="23" y="16"/>
                      </a:lnTo>
                      <a:lnTo>
                        <a:pt x="19" y="13"/>
                      </a:lnTo>
                      <a:lnTo>
                        <a:pt x="22" y="10"/>
                      </a:lnTo>
                      <a:lnTo>
                        <a:pt x="18" y="9"/>
                      </a:lnTo>
                      <a:lnTo>
                        <a:pt x="19" y="6"/>
                      </a:lnTo>
                      <a:lnTo>
                        <a:pt x="15" y="6"/>
                      </a:lnTo>
                      <a:lnTo>
                        <a:pt x="15" y="0"/>
                      </a:lnTo>
                      <a:lnTo>
                        <a:pt x="11" y="7"/>
                      </a:lnTo>
                      <a:close/>
                    </a:path>
                  </a:pathLst>
                </a:custGeom>
                <a:solidFill>
                  <a:srgbClr val="FFF400"/>
                </a:solidFill>
                <a:ln w="9525">
                  <a:noFill/>
                  <a:round/>
                  <a:headEnd/>
                  <a:tailEnd/>
                </a:ln>
              </p:spPr>
              <p:txBody>
                <a:bodyPr/>
                <a:lstStyle/>
                <a:p>
                  <a:endParaRPr lang="en-US"/>
                </a:p>
              </p:txBody>
            </p:sp>
            <p:sp>
              <p:nvSpPr>
                <p:cNvPr id="2405" name="Freeform 352"/>
                <p:cNvSpPr>
                  <a:spLocks noChangeAspect="1"/>
                </p:cNvSpPr>
                <p:nvPr/>
              </p:nvSpPr>
              <p:spPr bwMode="auto">
                <a:xfrm>
                  <a:off x="3890" y="663"/>
                  <a:ext cx="12" cy="11"/>
                </a:xfrm>
                <a:custGeom>
                  <a:avLst/>
                  <a:gdLst>
                    <a:gd name="T0" fmla="*/ 1 w 22"/>
                    <a:gd name="T1" fmla="*/ 1 h 22"/>
                    <a:gd name="T2" fmla="*/ 1 w 22"/>
                    <a:gd name="T3" fmla="*/ 1 h 22"/>
                    <a:gd name="T4" fmla="*/ 1 w 22"/>
                    <a:gd name="T5" fmla="*/ 1 h 22"/>
                    <a:gd name="T6" fmla="*/ 0 w 22"/>
                    <a:gd name="T7" fmla="*/ 1 h 22"/>
                    <a:gd name="T8" fmla="*/ 1 w 22"/>
                    <a:gd name="T9" fmla="*/ 1 h 22"/>
                    <a:gd name="T10" fmla="*/ 0 w 22"/>
                    <a:gd name="T11" fmla="*/ 1 h 22"/>
                    <a:gd name="T12" fmla="*/ 1 w 22"/>
                    <a:gd name="T13" fmla="*/ 1 h 22"/>
                    <a:gd name="T14" fmla="*/ 0 w 22"/>
                    <a:gd name="T15" fmla="*/ 1 h 22"/>
                    <a:gd name="T16" fmla="*/ 1 w 22"/>
                    <a:gd name="T17" fmla="*/ 1 h 22"/>
                    <a:gd name="T18" fmla="*/ 1 w 22"/>
                    <a:gd name="T19" fmla="*/ 1 h 22"/>
                    <a:gd name="T20" fmla="*/ 1 w 22"/>
                    <a:gd name="T21" fmla="*/ 1 h 22"/>
                    <a:gd name="T22" fmla="*/ 1 w 22"/>
                    <a:gd name="T23" fmla="*/ 1 h 22"/>
                    <a:gd name="T24" fmla="*/ 1 w 22"/>
                    <a:gd name="T25" fmla="*/ 1 h 22"/>
                    <a:gd name="T26" fmla="*/ 1 w 22"/>
                    <a:gd name="T27" fmla="*/ 1 h 22"/>
                    <a:gd name="T28" fmla="*/ 1 w 22"/>
                    <a:gd name="T29" fmla="*/ 1 h 22"/>
                    <a:gd name="T30" fmla="*/ 2 w 22"/>
                    <a:gd name="T31" fmla="*/ 1 h 22"/>
                    <a:gd name="T32" fmla="*/ 2 w 22"/>
                    <a:gd name="T33" fmla="*/ 1 h 22"/>
                    <a:gd name="T34" fmla="*/ 2 w 22"/>
                    <a:gd name="T35" fmla="*/ 1 h 22"/>
                    <a:gd name="T36" fmla="*/ 2 w 22"/>
                    <a:gd name="T37" fmla="*/ 1 h 22"/>
                    <a:gd name="T38" fmla="*/ 2 w 22"/>
                    <a:gd name="T39" fmla="*/ 1 h 22"/>
                    <a:gd name="T40" fmla="*/ 2 w 22"/>
                    <a:gd name="T41" fmla="*/ 1 h 22"/>
                    <a:gd name="T42" fmla="*/ 2 w 22"/>
                    <a:gd name="T43" fmla="*/ 1 h 22"/>
                    <a:gd name="T44" fmla="*/ 1 w 22"/>
                    <a:gd name="T45" fmla="*/ 1 h 22"/>
                    <a:gd name="T46" fmla="*/ 1 w 22"/>
                    <a:gd name="T47" fmla="*/ 0 h 22"/>
                    <a:gd name="T48" fmla="*/ 1 w 22"/>
                    <a:gd name="T49" fmla="*/ 1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22"/>
                    <a:gd name="T77" fmla="*/ 22 w 22"/>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22">
                      <a:moveTo>
                        <a:pt x="11" y="5"/>
                      </a:moveTo>
                      <a:lnTo>
                        <a:pt x="8" y="2"/>
                      </a:lnTo>
                      <a:lnTo>
                        <a:pt x="7" y="7"/>
                      </a:lnTo>
                      <a:lnTo>
                        <a:pt x="0" y="2"/>
                      </a:lnTo>
                      <a:lnTo>
                        <a:pt x="4" y="8"/>
                      </a:lnTo>
                      <a:lnTo>
                        <a:pt x="0" y="8"/>
                      </a:lnTo>
                      <a:lnTo>
                        <a:pt x="4" y="12"/>
                      </a:lnTo>
                      <a:lnTo>
                        <a:pt x="0" y="15"/>
                      </a:lnTo>
                      <a:lnTo>
                        <a:pt x="5" y="14"/>
                      </a:lnTo>
                      <a:lnTo>
                        <a:pt x="4" y="18"/>
                      </a:lnTo>
                      <a:lnTo>
                        <a:pt x="8" y="15"/>
                      </a:lnTo>
                      <a:lnTo>
                        <a:pt x="8" y="22"/>
                      </a:lnTo>
                      <a:lnTo>
                        <a:pt x="11" y="15"/>
                      </a:lnTo>
                      <a:lnTo>
                        <a:pt x="14" y="20"/>
                      </a:lnTo>
                      <a:lnTo>
                        <a:pt x="14" y="15"/>
                      </a:lnTo>
                      <a:lnTo>
                        <a:pt x="18" y="18"/>
                      </a:lnTo>
                      <a:lnTo>
                        <a:pt x="16" y="12"/>
                      </a:lnTo>
                      <a:lnTo>
                        <a:pt x="22" y="14"/>
                      </a:lnTo>
                      <a:lnTo>
                        <a:pt x="18" y="11"/>
                      </a:lnTo>
                      <a:lnTo>
                        <a:pt x="22" y="8"/>
                      </a:lnTo>
                      <a:lnTo>
                        <a:pt x="16" y="7"/>
                      </a:lnTo>
                      <a:lnTo>
                        <a:pt x="19" y="4"/>
                      </a:lnTo>
                      <a:lnTo>
                        <a:pt x="14" y="5"/>
                      </a:lnTo>
                      <a:lnTo>
                        <a:pt x="15" y="0"/>
                      </a:lnTo>
                      <a:lnTo>
                        <a:pt x="11" y="5"/>
                      </a:lnTo>
                      <a:close/>
                    </a:path>
                  </a:pathLst>
                </a:custGeom>
                <a:solidFill>
                  <a:srgbClr val="FFF600"/>
                </a:solidFill>
                <a:ln w="9525">
                  <a:noFill/>
                  <a:round/>
                  <a:headEnd/>
                  <a:tailEnd/>
                </a:ln>
              </p:spPr>
              <p:txBody>
                <a:bodyPr/>
                <a:lstStyle/>
                <a:p>
                  <a:endParaRPr lang="en-US"/>
                </a:p>
              </p:txBody>
            </p:sp>
            <p:sp>
              <p:nvSpPr>
                <p:cNvPr id="2406" name="Freeform 353"/>
                <p:cNvSpPr>
                  <a:spLocks noChangeAspect="1"/>
                </p:cNvSpPr>
                <p:nvPr/>
              </p:nvSpPr>
              <p:spPr bwMode="auto">
                <a:xfrm>
                  <a:off x="3891" y="664"/>
                  <a:ext cx="10" cy="9"/>
                </a:xfrm>
                <a:custGeom>
                  <a:avLst/>
                  <a:gdLst>
                    <a:gd name="T0" fmla="*/ 1 w 20"/>
                    <a:gd name="T1" fmla="*/ 0 h 19"/>
                    <a:gd name="T2" fmla="*/ 1 w 20"/>
                    <a:gd name="T3" fmla="*/ 0 h 19"/>
                    <a:gd name="T4" fmla="*/ 1 w 20"/>
                    <a:gd name="T5" fmla="*/ 0 h 19"/>
                    <a:gd name="T6" fmla="*/ 0 w 20"/>
                    <a:gd name="T7" fmla="*/ 0 h 19"/>
                    <a:gd name="T8" fmla="*/ 1 w 20"/>
                    <a:gd name="T9" fmla="*/ 0 h 19"/>
                    <a:gd name="T10" fmla="*/ 0 w 20"/>
                    <a:gd name="T11" fmla="*/ 0 h 19"/>
                    <a:gd name="T12" fmla="*/ 1 w 20"/>
                    <a:gd name="T13" fmla="*/ 0 h 19"/>
                    <a:gd name="T14" fmla="*/ 0 w 20"/>
                    <a:gd name="T15" fmla="*/ 0 h 19"/>
                    <a:gd name="T16" fmla="*/ 1 w 20"/>
                    <a:gd name="T17" fmla="*/ 0 h 19"/>
                    <a:gd name="T18" fmla="*/ 1 w 20"/>
                    <a:gd name="T19" fmla="*/ 0 h 19"/>
                    <a:gd name="T20" fmla="*/ 1 w 20"/>
                    <a:gd name="T21" fmla="*/ 0 h 19"/>
                    <a:gd name="T22" fmla="*/ 1 w 20"/>
                    <a:gd name="T23" fmla="*/ 1 h 19"/>
                    <a:gd name="T24" fmla="*/ 1 w 20"/>
                    <a:gd name="T25" fmla="*/ 0 h 19"/>
                    <a:gd name="T26" fmla="*/ 1 w 20"/>
                    <a:gd name="T27" fmla="*/ 1 h 19"/>
                    <a:gd name="T28" fmla="*/ 1 w 20"/>
                    <a:gd name="T29" fmla="*/ 0 h 19"/>
                    <a:gd name="T30" fmla="*/ 1 w 20"/>
                    <a:gd name="T31" fmla="*/ 1 h 19"/>
                    <a:gd name="T32" fmla="*/ 1 w 20"/>
                    <a:gd name="T33" fmla="*/ 0 h 19"/>
                    <a:gd name="T34" fmla="*/ 1 w 20"/>
                    <a:gd name="T35" fmla="*/ 0 h 19"/>
                    <a:gd name="T36" fmla="*/ 1 w 20"/>
                    <a:gd name="T37" fmla="*/ 0 h 19"/>
                    <a:gd name="T38" fmla="*/ 1 w 20"/>
                    <a:gd name="T39" fmla="*/ 0 h 19"/>
                    <a:gd name="T40" fmla="*/ 1 w 20"/>
                    <a:gd name="T41" fmla="*/ 0 h 19"/>
                    <a:gd name="T42" fmla="*/ 1 w 20"/>
                    <a:gd name="T43" fmla="*/ 0 h 19"/>
                    <a:gd name="T44" fmla="*/ 1 w 20"/>
                    <a:gd name="T45" fmla="*/ 0 h 19"/>
                    <a:gd name="T46" fmla="*/ 1 w 20"/>
                    <a:gd name="T47" fmla="*/ 0 h 19"/>
                    <a:gd name="T48" fmla="*/ 1 w 20"/>
                    <a:gd name="T49" fmla="*/ 0 h 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
                    <a:gd name="T76" fmla="*/ 0 h 19"/>
                    <a:gd name="T77" fmla="*/ 20 w 20"/>
                    <a:gd name="T78" fmla="*/ 19 h 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 h="19">
                      <a:moveTo>
                        <a:pt x="10" y="6"/>
                      </a:moveTo>
                      <a:lnTo>
                        <a:pt x="7" y="1"/>
                      </a:lnTo>
                      <a:lnTo>
                        <a:pt x="7" y="6"/>
                      </a:lnTo>
                      <a:lnTo>
                        <a:pt x="0" y="1"/>
                      </a:lnTo>
                      <a:lnTo>
                        <a:pt x="4" y="7"/>
                      </a:lnTo>
                      <a:lnTo>
                        <a:pt x="0" y="8"/>
                      </a:lnTo>
                      <a:lnTo>
                        <a:pt x="3" y="11"/>
                      </a:lnTo>
                      <a:lnTo>
                        <a:pt x="0" y="13"/>
                      </a:lnTo>
                      <a:lnTo>
                        <a:pt x="6" y="13"/>
                      </a:lnTo>
                      <a:lnTo>
                        <a:pt x="4" y="15"/>
                      </a:lnTo>
                      <a:lnTo>
                        <a:pt x="7" y="14"/>
                      </a:lnTo>
                      <a:lnTo>
                        <a:pt x="7" y="19"/>
                      </a:lnTo>
                      <a:lnTo>
                        <a:pt x="10" y="14"/>
                      </a:lnTo>
                      <a:lnTo>
                        <a:pt x="13" y="18"/>
                      </a:lnTo>
                      <a:lnTo>
                        <a:pt x="13" y="13"/>
                      </a:lnTo>
                      <a:lnTo>
                        <a:pt x="17" y="17"/>
                      </a:lnTo>
                      <a:lnTo>
                        <a:pt x="15" y="11"/>
                      </a:lnTo>
                      <a:lnTo>
                        <a:pt x="20" y="13"/>
                      </a:lnTo>
                      <a:lnTo>
                        <a:pt x="15" y="10"/>
                      </a:lnTo>
                      <a:lnTo>
                        <a:pt x="20" y="7"/>
                      </a:lnTo>
                      <a:lnTo>
                        <a:pt x="15" y="7"/>
                      </a:lnTo>
                      <a:lnTo>
                        <a:pt x="17" y="4"/>
                      </a:lnTo>
                      <a:lnTo>
                        <a:pt x="13" y="4"/>
                      </a:lnTo>
                      <a:lnTo>
                        <a:pt x="13" y="0"/>
                      </a:lnTo>
                      <a:lnTo>
                        <a:pt x="10" y="6"/>
                      </a:lnTo>
                      <a:close/>
                    </a:path>
                  </a:pathLst>
                </a:custGeom>
                <a:solidFill>
                  <a:srgbClr val="FFF800"/>
                </a:solidFill>
                <a:ln w="9525">
                  <a:noFill/>
                  <a:round/>
                  <a:headEnd/>
                  <a:tailEnd/>
                </a:ln>
              </p:spPr>
              <p:txBody>
                <a:bodyPr/>
                <a:lstStyle/>
                <a:p>
                  <a:endParaRPr lang="en-US"/>
                </a:p>
              </p:txBody>
            </p:sp>
            <p:sp>
              <p:nvSpPr>
                <p:cNvPr id="2407" name="Freeform 354"/>
                <p:cNvSpPr>
                  <a:spLocks noChangeAspect="1"/>
                </p:cNvSpPr>
                <p:nvPr/>
              </p:nvSpPr>
              <p:spPr bwMode="auto">
                <a:xfrm>
                  <a:off x="3892" y="664"/>
                  <a:ext cx="8" cy="9"/>
                </a:xfrm>
                <a:custGeom>
                  <a:avLst/>
                  <a:gdLst>
                    <a:gd name="T0" fmla="*/ 1 w 16"/>
                    <a:gd name="T1" fmla="*/ 1 h 17"/>
                    <a:gd name="T2" fmla="*/ 1 w 16"/>
                    <a:gd name="T3" fmla="*/ 1 h 17"/>
                    <a:gd name="T4" fmla="*/ 1 w 16"/>
                    <a:gd name="T5" fmla="*/ 1 h 17"/>
                    <a:gd name="T6" fmla="*/ 0 w 16"/>
                    <a:gd name="T7" fmla="*/ 1 h 17"/>
                    <a:gd name="T8" fmla="*/ 1 w 16"/>
                    <a:gd name="T9" fmla="*/ 1 h 17"/>
                    <a:gd name="T10" fmla="*/ 0 w 16"/>
                    <a:gd name="T11" fmla="*/ 1 h 17"/>
                    <a:gd name="T12" fmla="*/ 1 w 16"/>
                    <a:gd name="T13" fmla="*/ 1 h 17"/>
                    <a:gd name="T14" fmla="*/ 0 w 16"/>
                    <a:gd name="T15" fmla="*/ 1 h 17"/>
                    <a:gd name="T16" fmla="*/ 1 w 16"/>
                    <a:gd name="T17" fmla="*/ 1 h 17"/>
                    <a:gd name="T18" fmla="*/ 1 w 16"/>
                    <a:gd name="T19" fmla="*/ 1 h 17"/>
                    <a:gd name="T20" fmla="*/ 1 w 16"/>
                    <a:gd name="T21" fmla="*/ 1 h 17"/>
                    <a:gd name="T22" fmla="*/ 1 w 16"/>
                    <a:gd name="T23" fmla="*/ 2 h 17"/>
                    <a:gd name="T24" fmla="*/ 1 w 16"/>
                    <a:gd name="T25" fmla="*/ 1 h 17"/>
                    <a:gd name="T26" fmla="*/ 1 w 16"/>
                    <a:gd name="T27" fmla="*/ 1 h 17"/>
                    <a:gd name="T28" fmla="*/ 1 w 16"/>
                    <a:gd name="T29" fmla="*/ 1 h 17"/>
                    <a:gd name="T30" fmla="*/ 1 w 16"/>
                    <a:gd name="T31" fmla="*/ 1 h 17"/>
                    <a:gd name="T32" fmla="*/ 1 w 16"/>
                    <a:gd name="T33" fmla="*/ 1 h 17"/>
                    <a:gd name="T34" fmla="*/ 1 w 16"/>
                    <a:gd name="T35" fmla="*/ 1 h 17"/>
                    <a:gd name="T36" fmla="*/ 1 w 16"/>
                    <a:gd name="T37" fmla="*/ 1 h 17"/>
                    <a:gd name="T38" fmla="*/ 1 w 16"/>
                    <a:gd name="T39" fmla="*/ 1 h 17"/>
                    <a:gd name="T40" fmla="*/ 1 w 16"/>
                    <a:gd name="T41" fmla="*/ 1 h 17"/>
                    <a:gd name="T42" fmla="*/ 1 w 16"/>
                    <a:gd name="T43" fmla="*/ 1 h 17"/>
                    <a:gd name="T44" fmla="*/ 1 w 16"/>
                    <a:gd name="T45" fmla="*/ 1 h 17"/>
                    <a:gd name="T46" fmla="*/ 1 w 16"/>
                    <a:gd name="T47" fmla="*/ 0 h 17"/>
                    <a:gd name="T48" fmla="*/ 1 w 16"/>
                    <a:gd name="T49" fmla="*/ 1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
                    <a:gd name="T76" fmla="*/ 0 h 17"/>
                    <a:gd name="T77" fmla="*/ 16 w 16"/>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 h="17">
                      <a:moveTo>
                        <a:pt x="8" y="5"/>
                      </a:moveTo>
                      <a:lnTo>
                        <a:pt x="7" y="2"/>
                      </a:lnTo>
                      <a:lnTo>
                        <a:pt x="5" y="5"/>
                      </a:lnTo>
                      <a:lnTo>
                        <a:pt x="0" y="2"/>
                      </a:lnTo>
                      <a:lnTo>
                        <a:pt x="4" y="6"/>
                      </a:lnTo>
                      <a:lnTo>
                        <a:pt x="0" y="7"/>
                      </a:lnTo>
                      <a:lnTo>
                        <a:pt x="2" y="9"/>
                      </a:lnTo>
                      <a:lnTo>
                        <a:pt x="0" y="12"/>
                      </a:lnTo>
                      <a:lnTo>
                        <a:pt x="4" y="12"/>
                      </a:lnTo>
                      <a:lnTo>
                        <a:pt x="4" y="14"/>
                      </a:lnTo>
                      <a:lnTo>
                        <a:pt x="5" y="13"/>
                      </a:lnTo>
                      <a:lnTo>
                        <a:pt x="7" y="17"/>
                      </a:lnTo>
                      <a:lnTo>
                        <a:pt x="8" y="12"/>
                      </a:lnTo>
                      <a:lnTo>
                        <a:pt x="9" y="16"/>
                      </a:lnTo>
                      <a:lnTo>
                        <a:pt x="11" y="12"/>
                      </a:lnTo>
                      <a:lnTo>
                        <a:pt x="13" y="14"/>
                      </a:lnTo>
                      <a:lnTo>
                        <a:pt x="12" y="10"/>
                      </a:lnTo>
                      <a:lnTo>
                        <a:pt x="16" y="10"/>
                      </a:lnTo>
                      <a:lnTo>
                        <a:pt x="13" y="9"/>
                      </a:lnTo>
                      <a:lnTo>
                        <a:pt x="16" y="6"/>
                      </a:lnTo>
                      <a:lnTo>
                        <a:pt x="12" y="6"/>
                      </a:lnTo>
                      <a:lnTo>
                        <a:pt x="13" y="3"/>
                      </a:lnTo>
                      <a:lnTo>
                        <a:pt x="11" y="5"/>
                      </a:lnTo>
                      <a:lnTo>
                        <a:pt x="11" y="0"/>
                      </a:lnTo>
                      <a:lnTo>
                        <a:pt x="8" y="5"/>
                      </a:lnTo>
                      <a:close/>
                    </a:path>
                  </a:pathLst>
                </a:custGeom>
                <a:solidFill>
                  <a:srgbClr val="FFF900"/>
                </a:solidFill>
                <a:ln w="9525">
                  <a:noFill/>
                  <a:round/>
                  <a:headEnd/>
                  <a:tailEnd/>
                </a:ln>
              </p:spPr>
              <p:txBody>
                <a:bodyPr/>
                <a:lstStyle/>
                <a:p>
                  <a:endParaRPr lang="en-US"/>
                </a:p>
              </p:txBody>
            </p:sp>
            <p:sp>
              <p:nvSpPr>
                <p:cNvPr id="2408" name="Freeform 355"/>
                <p:cNvSpPr>
                  <a:spLocks noChangeAspect="1"/>
                </p:cNvSpPr>
                <p:nvPr/>
              </p:nvSpPr>
              <p:spPr bwMode="auto">
                <a:xfrm>
                  <a:off x="3893" y="665"/>
                  <a:ext cx="6" cy="7"/>
                </a:xfrm>
                <a:custGeom>
                  <a:avLst/>
                  <a:gdLst>
                    <a:gd name="T0" fmla="*/ 0 w 14"/>
                    <a:gd name="T1" fmla="*/ 1 h 14"/>
                    <a:gd name="T2" fmla="*/ 0 w 14"/>
                    <a:gd name="T3" fmla="*/ 1 h 14"/>
                    <a:gd name="T4" fmla="*/ 0 w 14"/>
                    <a:gd name="T5" fmla="*/ 1 h 14"/>
                    <a:gd name="T6" fmla="*/ 0 w 14"/>
                    <a:gd name="T7" fmla="*/ 1 h 14"/>
                    <a:gd name="T8" fmla="*/ 0 w 14"/>
                    <a:gd name="T9" fmla="*/ 1 h 14"/>
                    <a:gd name="T10" fmla="*/ 0 w 14"/>
                    <a:gd name="T11" fmla="*/ 1 h 14"/>
                    <a:gd name="T12" fmla="*/ 0 w 14"/>
                    <a:gd name="T13" fmla="*/ 1 h 14"/>
                    <a:gd name="T14" fmla="*/ 0 w 14"/>
                    <a:gd name="T15" fmla="*/ 1 h 14"/>
                    <a:gd name="T16" fmla="*/ 0 w 14"/>
                    <a:gd name="T17" fmla="*/ 1 h 14"/>
                    <a:gd name="T18" fmla="*/ 0 w 14"/>
                    <a:gd name="T19" fmla="*/ 1 h 14"/>
                    <a:gd name="T20" fmla="*/ 0 w 14"/>
                    <a:gd name="T21" fmla="*/ 1 h 14"/>
                    <a:gd name="T22" fmla="*/ 0 w 14"/>
                    <a:gd name="T23" fmla="*/ 1 h 14"/>
                    <a:gd name="T24" fmla="*/ 0 w 14"/>
                    <a:gd name="T25" fmla="*/ 1 h 14"/>
                    <a:gd name="T26" fmla="*/ 0 w 14"/>
                    <a:gd name="T27" fmla="*/ 1 h 14"/>
                    <a:gd name="T28" fmla="*/ 0 w 14"/>
                    <a:gd name="T29" fmla="*/ 1 h 14"/>
                    <a:gd name="T30" fmla="*/ 0 w 14"/>
                    <a:gd name="T31" fmla="*/ 1 h 14"/>
                    <a:gd name="T32" fmla="*/ 0 w 14"/>
                    <a:gd name="T33" fmla="*/ 1 h 14"/>
                    <a:gd name="T34" fmla="*/ 0 w 14"/>
                    <a:gd name="T35" fmla="*/ 1 h 14"/>
                    <a:gd name="T36" fmla="*/ 0 w 14"/>
                    <a:gd name="T37" fmla="*/ 1 h 14"/>
                    <a:gd name="T38" fmla="*/ 0 w 14"/>
                    <a:gd name="T39" fmla="*/ 1 h 14"/>
                    <a:gd name="T40" fmla="*/ 0 w 14"/>
                    <a:gd name="T41" fmla="*/ 1 h 14"/>
                    <a:gd name="T42" fmla="*/ 0 w 14"/>
                    <a:gd name="T43" fmla="*/ 1 h 14"/>
                    <a:gd name="T44" fmla="*/ 0 w 14"/>
                    <a:gd name="T45" fmla="*/ 1 h 14"/>
                    <a:gd name="T46" fmla="*/ 0 w 14"/>
                    <a:gd name="T47" fmla="*/ 0 h 14"/>
                    <a:gd name="T48" fmla="*/ 0 w 14"/>
                    <a:gd name="T49" fmla="*/ 1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
                    <a:gd name="T76" fmla="*/ 0 h 14"/>
                    <a:gd name="T77" fmla="*/ 14 w 14"/>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 h="14">
                      <a:moveTo>
                        <a:pt x="7" y="4"/>
                      </a:moveTo>
                      <a:lnTo>
                        <a:pt x="6" y="1"/>
                      </a:lnTo>
                      <a:lnTo>
                        <a:pt x="4" y="4"/>
                      </a:lnTo>
                      <a:lnTo>
                        <a:pt x="0" y="1"/>
                      </a:lnTo>
                      <a:lnTo>
                        <a:pt x="3" y="5"/>
                      </a:lnTo>
                      <a:lnTo>
                        <a:pt x="0" y="5"/>
                      </a:lnTo>
                      <a:lnTo>
                        <a:pt x="3" y="7"/>
                      </a:lnTo>
                      <a:lnTo>
                        <a:pt x="0" y="10"/>
                      </a:lnTo>
                      <a:lnTo>
                        <a:pt x="4" y="8"/>
                      </a:lnTo>
                      <a:lnTo>
                        <a:pt x="3" y="11"/>
                      </a:lnTo>
                      <a:lnTo>
                        <a:pt x="6" y="10"/>
                      </a:lnTo>
                      <a:lnTo>
                        <a:pt x="6" y="14"/>
                      </a:lnTo>
                      <a:lnTo>
                        <a:pt x="7" y="10"/>
                      </a:lnTo>
                      <a:lnTo>
                        <a:pt x="8" y="12"/>
                      </a:lnTo>
                      <a:lnTo>
                        <a:pt x="8" y="10"/>
                      </a:lnTo>
                      <a:lnTo>
                        <a:pt x="11" y="11"/>
                      </a:lnTo>
                      <a:lnTo>
                        <a:pt x="11" y="8"/>
                      </a:lnTo>
                      <a:lnTo>
                        <a:pt x="14" y="8"/>
                      </a:lnTo>
                      <a:lnTo>
                        <a:pt x="11" y="7"/>
                      </a:lnTo>
                      <a:lnTo>
                        <a:pt x="14" y="5"/>
                      </a:lnTo>
                      <a:lnTo>
                        <a:pt x="11" y="4"/>
                      </a:lnTo>
                      <a:lnTo>
                        <a:pt x="11" y="3"/>
                      </a:lnTo>
                      <a:lnTo>
                        <a:pt x="8" y="3"/>
                      </a:lnTo>
                      <a:lnTo>
                        <a:pt x="10" y="0"/>
                      </a:lnTo>
                      <a:lnTo>
                        <a:pt x="7" y="4"/>
                      </a:lnTo>
                      <a:close/>
                    </a:path>
                  </a:pathLst>
                </a:custGeom>
                <a:solidFill>
                  <a:srgbClr val="FFFA00"/>
                </a:solidFill>
                <a:ln w="9525">
                  <a:noFill/>
                  <a:round/>
                  <a:headEnd/>
                  <a:tailEnd/>
                </a:ln>
              </p:spPr>
              <p:txBody>
                <a:bodyPr/>
                <a:lstStyle/>
                <a:p>
                  <a:endParaRPr lang="en-US"/>
                </a:p>
              </p:txBody>
            </p:sp>
            <p:sp>
              <p:nvSpPr>
                <p:cNvPr id="2409" name="Freeform 356"/>
                <p:cNvSpPr>
                  <a:spLocks noChangeAspect="1"/>
                </p:cNvSpPr>
                <p:nvPr/>
              </p:nvSpPr>
              <p:spPr bwMode="auto">
                <a:xfrm>
                  <a:off x="3893" y="666"/>
                  <a:ext cx="6" cy="5"/>
                </a:xfrm>
                <a:custGeom>
                  <a:avLst/>
                  <a:gdLst>
                    <a:gd name="T0" fmla="*/ 1 w 11"/>
                    <a:gd name="T1" fmla="*/ 0 h 11"/>
                    <a:gd name="T2" fmla="*/ 1 w 11"/>
                    <a:gd name="T3" fmla="*/ 0 h 11"/>
                    <a:gd name="T4" fmla="*/ 1 w 11"/>
                    <a:gd name="T5" fmla="*/ 0 h 11"/>
                    <a:gd name="T6" fmla="*/ 0 w 11"/>
                    <a:gd name="T7" fmla="*/ 0 h 11"/>
                    <a:gd name="T8" fmla="*/ 1 w 11"/>
                    <a:gd name="T9" fmla="*/ 0 h 11"/>
                    <a:gd name="T10" fmla="*/ 0 w 11"/>
                    <a:gd name="T11" fmla="*/ 0 h 11"/>
                    <a:gd name="T12" fmla="*/ 1 w 11"/>
                    <a:gd name="T13" fmla="*/ 0 h 11"/>
                    <a:gd name="T14" fmla="*/ 0 w 11"/>
                    <a:gd name="T15" fmla="*/ 0 h 11"/>
                    <a:gd name="T16" fmla="*/ 1 w 11"/>
                    <a:gd name="T17" fmla="*/ 0 h 11"/>
                    <a:gd name="T18" fmla="*/ 1 w 11"/>
                    <a:gd name="T19" fmla="*/ 0 h 11"/>
                    <a:gd name="T20" fmla="*/ 1 w 11"/>
                    <a:gd name="T21" fmla="*/ 0 h 11"/>
                    <a:gd name="T22" fmla="*/ 1 w 11"/>
                    <a:gd name="T23" fmla="*/ 0 h 11"/>
                    <a:gd name="T24" fmla="*/ 1 w 11"/>
                    <a:gd name="T25" fmla="*/ 0 h 11"/>
                    <a:gd name="T26" fmla="*/ 1 w 11"/>
                    <a:gd name="T27" fmla="*/ 0 h 11"/>
                    <a:gd name="T28" fmla="*/ 1 w 11"/>
                    <a:gd name="T29" fmla="*/ 0 h 11"/>
                    <a:gd name="T30" fmla="*/ 1 w 11"/>
                    <a:gd name="T31" fmla="*/ 0 h 11"/>
                    <a:gd name="T32" fmla="*/ 1 w 11"/>
                    <a:gd name="T33" fmla="*/ 0 h 11"/>
                    <a:gd name="T34" fmla="*/ 1 w 11"/>
                    <a:gd name="T35" fmla="*/ 0 h 11"/>
                    <a:gd name="T36" fmla="*/ 1 w 11"/>
                    <a:gd name="T37" fmla="*/ 0 h 11"/>
                    <a:gd name="T38" fmla="*/ 1 w 11"/>
                    <a:gd name="T39" fmla="*/ 0 h 11"/>
                    <a:gd name="T40" fmla="*/ 1 w 11"/>
                    <a:gd name="T41" fmla="*/ 0 h 11"/>
                    <a:gd name="T42" fmla="*/ 1 w 11"/>
                    <a:gd name="T43" fmla="*/ 0 h 11"/>
                    <a:gd name="T44" fmla="*/ 1 w 11"/>
                    <a:gd name="T45" fmla="*/ 0 h 11"/>
                    <a:gd name="T46" fmla="*/ 1 w 11"/>
                    <a:gd name="T47" fmla="*/ 0 h 11"/>
                    <a:gd name="T48" fmla="*/ 1 w 11"/>
                    <a:gd name="T49" fmla="*/ 0 h 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
                    <a:gd name="T76" fmla="*/ 0 h 11"/>
                    <a:gd name="T77" fmla="*/ 11 w 11"/>
                    <a:gd name="T78" fmla="*/ 11 h 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 h="11">
                      <a:moveTo>
                        <a:pt x="6" y="3"/>
                      </a:moveTo>
                      <a:lnTo>
                        <a:pt x="5" y="2"/>
                      </a:lnTo>
                      <a:lnTo>
                        <a:pt x="5" y="3"/>
                      </a:lnTo>
                      <a:lnTo>
                        <a:pt x="0" y="2"/>
                      </a:lnTo>
                      <a:lnTo>
                        <a:pt x="3" y="4"/>
                      </a:lnTo>
                      <a:lnTo>
                        <a:pt x="0" y="4"/>
                      </a:lnTo>
                      <a:lnTo>
                        <a:pt x="2" y="6"/>
                      </a:lnTo>
                      <a:lnTo>
                        <a:pt x="0" y="7"/>
                      </a:lnTo>
                      <a:lnTo>
                        <a:pt x="3" y="7"/>
                      </a:lnTo>
                      <a:lnTo>
                        <a:pt x="3" y="9"/>
                      </a:lnTo>
                      <a:lnTo>
                        <a:pt x="5" y="9"/>
                      </a:lnTo>
                      <a:lnTo>
                        <a:pt x="5" y="11"/>
                      </a:lnTo>
                      <a:lnTo>
                        <a:pt x="6" y="7"/>
                      </a:lnTo>
                      <a:lnTo>
                        <a:pt x="7" y="10"/>
                      </a:lnTo>
                      <a:lnTo>
                        <a:pt x="7" y="7"/>
                      </a:lnTo>
                      <a:lnTo>
                        <a:pt x="10" y="10"/>
                      </a:lnTo>
                      <a:lnTo>
                        <a:pt x="9" y="7"/>
                      </a:lnTo>
                      <a:lnTo>
                        <a:pt x="11" y="7"/>
                      </a:lnTo>
                      <a:lnTo>
                        <a:pt x="9" y="6"/>
                      </a:lnTo>
                      <a:lnTo>
                        <a:pt x="11" y="4"/>
                      </a:lnTo>
                      <a:lnTo>
                        <a:pt x="9" y="4"/>
                      </a:lnTo>
                      <a:lnTo>
                        <a:pt x="10" y="3"/>
                      </a:lnTo>
                      <a:lnTo>
                        <a:pt x="7" y="3"/>
                      </a:lnTo>
                      <a:lnTo>
                        <a:pt x="7" y="0"/>
                      </a:lnTo>
                      <a:lnTo>
                        <a:pt x="6" y="3"/>
                      </a:lnTo>
                      <a:close/>
                    </a:path>
                  </a:pathLst>
                </a:custGeom>
                <a:solidFill>
                  <a:srgbClr val="FFFB00"/>
                </a:solidFill>
                <a:ln w="9525">
                  <a:noFill/>
                  <a:round/>
                  <a:headEnd/>
                  <a:tailEnd/>
                </a:ln>
              </p:spPr>
              <p:txBody>
                <a:bodyPr/>
                <a:lstStyle/>
                <a:p>
                  <a:endParaRPr lang="en-US"/>
                </a:p>
              </p:txBody>
            </p:sp>
            <p:sp>
              <p:nvSpPr>
                <p:cNvPr id="2410" name="Freeform 357"/>
                <p:cNvSpPr>
                  <a:spLocks noChangeAspect="1"/>
                </p:cNvSpPr>
                <p:nvPr/>
              </p:nvSpPr>
              <p:spPr bwMode="auto">
                <a:xfrm>
                  <a:off x="3894" y="666"/>
                  <a:ext cx="4" cy="4"/>
                </a:xfrm>
                <a:custGeom>
                  <a:avLst/>
                  <a:gdLst>
                    <a:gd name="T0" fmla="*/ 1 w 8"/>
                    <a:gd name="T1" fmla="*/ 1 h 8"/>
                    <a:gd name="T2" fmla="*/ 1 w 8"/>
                    <a:gd name="T3" fmla="*/ 1 h 8"/>
                    <a:gd name="T4" fmla="*/ 1 w 8"/>
                    <a:gd name="T5" fmla="*/ 1 h 8"/>
                    <a:gd name="T6" fmla="*/ 0 w 8"/>
                    <a:gd name="T7" fmla="*/ 1 h 8"/>
                    <a:gd name="T8" fmla="*/ 1 w 8"/>
                    <a:gd name="T9" fmla="*/ 1 h 8"/>
                    <a:gd name="T10" fmla="*/ 0 w 8"/>
                    <a:gd name="T11" fmla="*/ 1 h 8"/>
                    <a:gd name="T12" fmla="*/ 1 w 8"/>
                    <a:gd name="T13" fmla="*/ 1 h 8"/>
                    <a:gd name="T14" fmla="*/ 0 w 8"/>
                    <a:gd name="T15" fmla="*/ 1 h 8"/>
                    <a:gd name="T16" fmla="*/ 1 w 8"/>
                    <a:gd name="T17" fmla="*/ 1 h 8"/>
                    <a:gd name="T18" fmla="*/ 1 w 8"/>
                    <a:gd name="T19" fmla="*/ 1 h 8"/>
                    <a:gd name="T20" fmla="*/ 1 w 8"/>
                    <a:gd name="T21" fmla="*/ 1 h 8"/>
                    <a:gd name="T22" fmla="*/ 1 w 8"/>
                    <a:gd name="T23" fmla="*/ 1 h 8"/>
                    <a:gd name="T24" fmla="*/ 1 w 8"/>
                    <a:gd name="T25" fmla="*/ 1 h 8"/>
                    <a:gd name="T26" fmla="*/ 1 w 8"/>
                    <a:gd name="T27" fmla="*/ 1 h 8"/>
                    <a:gd name="T28" fmla="*/ 1 w 8"/>
                    <a:gd name="T29" fmla="*/ 1 h 8"/>
                    <a:gd name="T30" fmla="*/ 1 w 8"/>
                    <a:gd name="T31" fmla="*/ 1 h 8"/>
                    <a:gd name="T32" fmla="*/ 1 w 8"/>
                    <a:gd name="T33" fmla="*/ 1 h 8"/>
                    <a:gd name="T34" fmla="*/ 1 w 8"/>
                    <a:gd name="T35" fmla="*/ 1 h 8"/>
                    <a:gd name="T36" fmla="*/ 1 w 8"/>
                    <a:gd name="T37" fmla="*/ 1 h 8"/>
                    <a:gd name="T38" fmla="*/ 1 w 8"/>
                    <a:gd name="T39" fmla="*/ 1 h 8"/>
                    <a:gd name="T40" fmla="*/ 1 w 8"/>
                    <a:gd name="T41" fmla="*/ 1 h 8"/>
                    <a:gd name="T42" fmla="*/ 1 w 8"/>
                    <a:gd name="T43" fmla="*/ 1 h 8"/>
                    <a:gd name="T44" fmla="*/ 1 w 8"/>
                    <a:gd name="T45" fmla="*/ 1 h 8"/>
                    <a:gd name="T46" fmla="*/ 1 w 8"/>
                    <a:gd name="T47" fmla="*/ 0 h 8"/>
                    <a:gd name="T48" fmla="*/ 1 w 8"/>
                    <a:gd name="T49" fmla="*/ 1 h 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
                    <a:gd name="T76" fmla="*/ 0 h 8"/>
                    <a:gd name="T77" fmla="*/ 8 w 8"/>
                    <a:gd name="T78" fmla="*/ 8 h 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 h="8">
                      <a:moveTo>
                        <a:pt x="4" y="2"/>
                      </a:moveTo>
                      <a:lnTo>
                        <a:pt x="3" y="1"/>
                      </a:lnTo>
                      <a:lnTo>
                        <a:pt x="3" y="2"/>
                      </a:lnTo>
                      <a:lnTo>
                        <a:pt x="0" y="1"/>
                      </a:lnTo>
                      <a:lnTo>
                        <a:pt x="1" y="2"/>
                      </a:lnTo>
                      <a:lnTo>
                        <a:pt x="0" y="2"/>
                      </a:lnTo>
                      <a:lnTo>
                        <a:pt x="1" y="4"/>
                      </a:lnTo>
                      <a:lnTo>
                        <a:pt x="0" y="5"/>
                      </a:lnTo>
                      <a:lnTo>
                        <a:pt x="3" y="5"/>
                      </a:lnTo>
                      <a:lnTo>
                        <a:pt x="1" y="7"/>
                      </a:lnTo>
                      <a:lnTo>
                        <a:pt x="3" y="5"/>
                      </a:lnTo>
                      <a:lnTo>
                        <a:pt x="3" y="8"/>
                      </a:lnTo>
                      <a:lnTo>
                        <a:pt x="4" y="5"/>
                      </a:lnTo>
                      <a:lnTo>
                        <a:pt x="5" y="7"/>
                      </a:lnTo>
                      <a:lnTo>
                        <a:pt x="5" y="5"/>
                      </a:lnTo>
                      <a:lnTo>
                        <a:pt x="7" y="7"/>
                      </a:lnTo>
                      <a:lnTo>
                        <a:pt x="7" y="5"/>
                      </a:lnTo>
                      <a:lnTo>
                        <a:pt x="8" y="5"/>
                      </a:lnTo>
                      <a:lnTo>
                        <a:pt x="7" y="4"/>
                      </a:lnTo>
                      <a:lnTo>
                        <a:pt x="8" y="2"/>
                      </a:lnTo>
                      <a:lnTo>
                        <a:pt x="7" y="2"/>
                      </a:lnTo>
                      <a:lnTo>
                        <a:pt x="7" y="1"/>
                      </a:lnTo>
                      <a:lnTo>
                        <a:pt x="5" y="1"/>
                      </a:lnTo>
                      <a:lnTo>
                        <a:pt x="5" y="0"/>
                      </a:lnTo>
                      <a:lnTo>
                        <a:pt x="4" y="2"/>
                      </a:lnTo>
                      <a:close/>
                    </a:path>
                  </a:pathLst>
                </a:custGeom>
                <a:solidFill>
                  <a:srgbClr val="FFFC00"/>
                </a:solidFill>
                <a:ln w="9525">
                  <a:noFill/>
                  <a:round/>
                  <a:headEnd/>
                  <a:tailEnd/>
                </a:ln>
              </p:spPr>
              <p:txBody>
                <a:bodyPr/>
                <a:lstStyle/>
                <a:p>
                  <a:endParaRPr lang="en-US"/>
                </a:p>
              </p:txBody>
            </p:sp>
            <p:sp>
              <p:nvSpPr>
                <p:cNvPr id="2411" name="Freeform 358"/>
                <p:cNvSpPr>
                  <a:spLocks noChangeAspect="1"/>
                </p:cNvSpPr>
                <p:nvPr/>
              </p:nvSpPr>
              <p:spPr bwMode="auto">
                <a:xfrm>
                  <a:off x="3895" y="667"/>
                  <a:ext cx="2" cy="3"/>
                </a:xfrm>
                <a:custGeom>
                  <a:avLst/>
                  <a:gdLst>
                    <a:gd name="T0" fmla="*/ 0 w 6"/>
                    <a:gd name="T1" fmla="*/ 1 h 6"/>
                    <a:gd name="T2" fmla="*/ 0 w 6"/>
                    <a:gd name="T3" fmla="*/ 0 h 6"/>
                    <a:gd name="T4" fmla="*/ 0 w 6"/>
                    <a:gd name="T5" fmla="*/ 1 h 6"/>
                    <a:gd name="T6" fmla="*/ 0 w 6"/>
                    <a:gd name="T7" fmla="*/ 0 h 6"/>
                    <a:gd name="T8" fmla="*/ 0 w 6"/>
                    <a:gd name="T9" fmla="*/ 1 h 6"/>
                    <a:gd name="T10" fmla="*/ 0 w 6"/>
                    <a:gd name="T11" fmla="*/ 1 h 6"/>
                    <a:gd name="T12" fmla="*/ 0 w 6"/>
                    <a:gd name="T13" fmla="*/ 1 h 6"/>
                    <a:gd name="T14" fmla="*/ 0 w 6"/>
                    <a:gd name="T15" fmla="*/ 1 h 6"/>
                    <a:gd name="T16" fmla="*/ 0 w 6"/>
                    <a:gd name="T17" fmla="*/ 1 h 6"/>
                    <a:gd name="T18" fmla="*/ 0 w 6"/>
                    <a:gd name="T19" fmla="*/ 1 h 6"/>
                    <a:gd name="T20" fmla="*/ 0 w 6"/>
                    <a:gd name="T21" fmla="*/ 1 h 6"/>
                    <a:gd name="T22" fmla="*/ 0 w 6"/>
                    <a:gd name="T23" fmla="*/ 1 h 6"/>
                    <a:gd name="T24" fmla="*/ 0 w 6"/>
                    <a:gd name="T25" fmla="*/ 1 h 6"/>
                    <a:gd name="T26" fmla="*/ 0 w 6"/>
                    <a:gd name="T27" fmla="*/ 1 h 6"/>
                    <a:gd name="T28" fmla="*/ 0 w 6"/>
                    <a:gd name="T29" fmla="*/ 1 h 6"/>
                    <a:gd name="T30" fmla="*/ 0 w 6"/>
                    <a:gd name="T31" fmla="*/ 1 h 6"/>
                    <a:gd name="T32" fmla="*/ 0 w 6"/>
                    <a:gd name="T33" fmla="*/ 1 h 6"/>
                    <a:gd name="T34" fmla="*/ 0 w 6"/>
                    <a:gd name="T35" fmla="*/ 1 h 6"/>
                    <a:gd name="T36" fmla="*/ 0 w 6"/>
                    <a:gd name="T37" fmla="*/ 1 h 6"/>
                    <a:gd name="T38" fmla="*/ 0 w 6"/>
                    <a:gd name="T39" fmla="*/ 1 h 6"/>
                    <a:gd name="T40" fmla="*/ 0 w 6"/>
                    <a:gd name="T41" fmla="*/ 1 h 6"/>
                    <a:gd name="T42" fmla="*/ 0 w 6"/>
                    <a:gd name="T43" fmla="*/ 1 h 6"/>
                    <a:gd name="T44" fmla="*/ 0 w 6"/>
                    <a:gd name="T45" fmla="*/ 1 h 6"/>
                    <a:gd name="T46" fmla="*/ 0 w 6"/>
                    <a:gd name="T47" fmla="*/ 0 h 6"/>
                    <a:gd name="T48" fmla="*/ 0 w 6"/>
                    <a:gd name="T49" fmla="*/ 1 h 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
                    <a:gd name="T76" fmla="*/ 0 h 6"/>
                    <a:gd name="T77" fmla="*/ 6 w 6"/>
                    <a:gd name="T78" fmla="*/ 6 h 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 h="6">
                      <a:moveTo>
                        <a:pt x="3" y="1"/>
                      </a:moveTo>
                      <a:lnTo>
                        <a:pt x="3" y="0"/>
                      </a:lnTo>
                      <a:lnTo>
                        <a:pt x="2" y="1"/>
                      </a:lnTo>
                      <a:lnTo>
                        <a:pt x="0" y="0"/>
                      </a:lnTo>
                      <a:lnTo>
                        <a:pt x="2" y="1"/>
                      </a:lnTo>
                      <a:lnTo>
                        <a:pt x="0" y="3"/>
                      </a:lnTo>
                      <a:lnTo>
                        <a:pt x="2" y="3"/>
                      </a:lnTo>
                      <a:lnTo>
                        <a:pt x="0" y="4"/>
                      </a:lnTo>
                      <a:lnTo>
                        <a:pt x="2" y="4"/>
                      </a:lnTo>
                      <a:lnTo>
                        <a:pt x="3" y="6"/>
                      </a:lnTo>
                      <a:lnTo>
                        <a:pt x="3" y="4"/>
                      </a:lnTo>
                      <a:lnTo>
                        <a:pt x="3" y="6"/>
                      </a:lnTo>
                      <a:lnTo>
                        <a:pt x="4" y="4"/>
                      </a:lnTo>
                      <a:lnTo>
                        <a:pt x="4" y="3"/>
                      </a:lnTo>
                      <a:lnTo>
                        <a:pt x="6" y="3"/>
                      </a:lnTo>
                      <a:lnTo>
                        <a:pt x="4" y="3"/>
                      </a:lnTo>
                      <a:lnTo>
                        <a:pt x="6" y="1"/>
                      </a:lnTo>
                      <a:lnTo>
                        <a:pt x="4" y="1"/>
                      </a:lnTo>
                      <a:lnTo>
                        <a:pt x="4" y="0"/>
                      </a:lnTo>
                      <a:lnTo>
                        <a:pt x="3" y="1"/>
                      </a:lnTo>
                      <a:close/>
                    </a:path>
                  </a:pathLst>
                </a:custGeom>
                <a:solidFill>
                  <a:srgbClr val="FFFD00"/>
                </a:solidFill>
                <a:ln w="9525">
                  <a:noFill/>
                  <a:round/>
                  <a:headEnd/>
                  <a:tailEnd/>
                </a:ln>
              </p:spPr>
              <p:txBody>
                <a:bodyPr/>
                <a:lstStyle/>
                <a:p>
                  <a:endParaRPr lang="en-US"/>
                </a:p>
              </p:txBody>
            </p:sp>
            <p:sp>
              <p:nvSpPr>
                <p:cNvPr id="2412" name="Freeform 359"/>
                <p:cNvSpPr>
                  <a:spLocks noChangeAspect="1"/>
                </p:cNvSpPr>
                <p:nvPr/>
              </p:nvSpPr>
              <p:spPr bwMode="auto">
                <a:xfrm>
                  <a:off x="3895" y="668"/>
                  <a:ext cx="2" cy="1"/>
                </a:xfrm>
                <a:custGeom>
                  <a:avLst/>
                  <a:gdLst>
                    <a:gd name="T0" fmla="*/ 1 w 2"/>
                    <a:gd name="T1" fmla="*/ 0 h 3"/>
                    <a:gd name="T2" fmla="*/ 1 w 2"/>
                    <a:gd name="T3" fmla="*/ 0 h 3"/>
                    <a:gd name="T4" fmla="*/ 1 w 2"/>
                    <a:gd name="T5" fmla="*/ 0 h 3"/>
                    <a:gd name="T6" fmla="*/ 0 w 2"/>
                    <a:gd name="T7" fmla="*/ 0 h 3"/>
                    <a:gd name="T8" fmla="*/ 0 w 2"/>
                    <a:gd name="T9" fmla="*/ 0 h 3"/>
                    <a:gd name="T10" fmla="*/ 0 w 2"/>
                    <a:gd name="T11" fmla="*/ 0 h 3"/>
                    <a:gd name="T12" fmla="*/ 0 w 2"/>
                    <a:gd name="T13" fmla="*/ 0 h 3"/>
                    <a:gd name="T14" fmla="*/ 0 w 2"/>
                    <a:gd name="T15" fmla="*/ 0 h 3"/>
                    <a:gd name="T16" fmla="*/ 1 w 2"/>
                    <a:gd name="T17" fmla="*/ 0 h 3"/>
                    <a:gd name="T18" fmla="*/ 0 w 2"/>
                    <a:gd name="T19" fmla="*/ 0 h 3"/>
                    <a:gd name="T20" fmla="*/ 1 w 2"/>
                    <a:gd name="T21" fmla="*/ 0 h 3"/>
                    <a:gd name="T22" fmla="*/ 1 w 2"/>
                    <a:gd name="T23" fmla="*/ 0 h 3"/>
                    <a:gd name="T24" fmla="*/ 1 w 2"/>
                    <a:gd name="T25" fmla="*/ 0 h 3"/>
                    <a:gd name="T26" fmla="*/ 1 w 2"/>
                    <a:gd name="T27" fmla="*/ 0 h 3"/>
                    <a:gd name="T28" fmla="*/ 1 w 2"/>
                    <a:gd name="T29" fmla="*/ 0 h 3"/>
                    <a:gd name="T30" fmla="*/ 2 w 2"/>
                    <a:gd name="T31" fmla="*/ 0 h 3"/>
                    <a:gd name="T32" fmla="*/ 2 w 2"/>
                    <a:gd name="T33" fmla="*/ 0 h 3"/>
                    <a:gd name="T34" fmla="*/ 2 w 2"/>
                    <a:gd name="T35" fmla="*/ 0 h 3"/>
                    <a:gd name="T36" fmla="*/ 2 w 2"/>
                    <a:gd name="T37" fmla="*/ 0 h 3"/>
                    <a:gd name="T38" fmla="*/ 2 w 2"/>
                    <a:gd name="T39" fmla="*/ 0 h 3"/>
                    <a:gd name="T40" fmla="*/ 2 w 2"/>
                    <a:gd name="T41" fmla="*/ 0 h 3"/>
                    <a:gd name="T42" fmla="*/ 2 w 2"/>
                    <a:gd name="T43" fmla="*/ 0 h 3"/>
                    <a:gd name="T44" fmla="*/ 1 w 2"/>
                    <a:gd name="T45" fmla="*/ 0 h 3"/>
                    <a:gd name="T46" fmla="*/ 1 w 2"/>
                    <a:gd name="T47" fmla="*/ 0 h 3"/>
                    <a:gd name="T48" fmla="*/ 1 w 2"/>
                    <a:gd name="T49" fmla="*/ 0 h 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
                    <a:gd name="T76" fmla="*/ 0 h 3"/>
                    <a:gd name="T77" fmla="*/ 2 w 2"/>
                    <a:gd name="T78" fmla="*/ 3 h 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 h="3">
                      <a:moveTo>
                        <a:pt x="1" y="2"/>
                      </a:moveTo>
                      <a:lnTo>
                        <a:pt x="1" y="0"/>
                      </a:lnTo>
                      <a:lnTo>
                        <a:pt x="1" y="2"/>
                      </a:lnTo>
                      <a:lnTo>
                        <a:pt x="0" y="0"/>
                      </a:lnTo>
                      <a:lnTo>
                        <a:pt x="0" y="2"/>
                      </a:lnTo>
                      <a:lnTo>
                        <a:pt x="1" y="2"/>
                      </a:lnTo>
                      <a:lnTo>
                        <a:pt x="0" y="3"/>
                      </a:lnTo>
                      <a:lnTo>
                        <a:pt x="1" y="2"/>
                      </a:lnTo>
                      <a:lnTo>
                        <a:pt x="1" y="3"/>
                      </a:lnTo>
                      <a:lnTo>
                        <a:pt x="1" y="2"/>
                      </a:lnTo>
                      <a:lnTo>
                        <a:pt x="1" y="3"/>
                      </a:lnTo>
                      <a:lnTo>
                        <a:pt x="1" y="2"/>
                      </a:lnTo>
                      <a:lnTo>
                        <a:pt x="2" y="3"/>
                      </a:lnTo>
                      <a:lnTo>
                        <a:pt x="2" y="2"/>
                      </a:lnTo>
                      <a:lnTo>
                        <a:pt x="2" y="0"/>
                      </a:lnTo>
                      <a:lnTo>
                        <a:pt x="1" y="0"/>
                      </a:lnTo>
                      <a:lnTo>
                        <a:pt x="1" y="2"/>
                      </a:lnTo>
                      <a:close/>
                    </a:path>
                  </a:pathLst>
                </a:custGeom>
                <a:solidFill>
                  <a:srgbClr val="FFFE00"/>
                </a:solidFill>
                <a:ln w="9525">
                  <a:noFill/>
                  <a:round/>
                  <a:headEnd/>
                  <a:tailEnd/>
                </a:ln>
              </p:spPr>
              <p:txBody>
                <a:bodyPr/>
                <a:lstStyle/>
                <a:p>
                  <a:endParaRPr lang="en-US"/>
                </a:p>
              </p:txBody>
            </p:sp>
          </p:grpSp>
          <p:sp>
            <p:nvSpPr>
              <p:cNvPr id="2359" name="Freeform 360"/>
              <p:cNvSpPr>
                <a:spLocks noChangeAspect="1"/>
              </p:cNvSpPr>
              <p:nvPr/>
            </p:nvSpPr>
            <p:spPr bwMode="auto">
              <a:xfrm>
                <a:off x="3863" y="631"/>
                <a:ext cx="66" cy="74"/>
              </a:xfrm>
              <a:custGeom>
                <a:avLst/>
                <a:gdLst>
                  <a:gd name="T0" fmla="*/ 4 w 132"/>
                  <a:gd name="T1" fmla="*/ 2 h 148"/>
                  <a:gd name="T2" fmla="*/ 3 w 132"/>
                  <a:gd name="T3" fmla="*/ 1 h 148"/>
                  <a:gd name="T4" fmla="*/ 2 w 132"/>
                  <a:gd name="T5" fmla="*/ 2 h 148"/>
                  <a:gd name="T6" fmla="*/ 1 w 132"/>
                  <a:gd name="T7" fmla="*/ 1 h 148"/>
                  <a:gd name="T8" fmla="*/ 1 w 132"/>
                  <a:gd name="T9" fmla="*/ 3 h 148"/>
                  <a:gd name="T10" fmla="*/ 0 w 132"/>
                  <a:gd name="T11" fmla="*/ 3 h 148"/>
                  <a:gd name="T12" fmla="*/ 1 w 132"/>
                  <a:gd name="T13" fmla="*/ 5 h 148"/>
                  <a:gd name="T14" fmla="*/ 1 w 132"/>
                  <a:gd name="T15" fmla="*/ 6 h 148"/>
                  <a:gd name="T16" fmla="*/ 2 w 132"/>
                  <a:gd name="T17" fmla="*/ 6 h 148"/>
                  <a:gd name="T18" fmla="*/ 1 w 132"/>
                  <a:gd name="T19" fmla="*/ 7 h 148"/>
                  <a:gd name="T20" fmla="*/ 2 w 132"/>
                  <a:gd name="T21" fmla="*/ 6 h 148"/>
                  <a:gd name="T22" fmla="*/ 3 w 132"/>
                  <a:gd name="T23" fmla="*/ 9 h 148"/>
                  <a:gd name="T24" fmla="*/ 4 w 132"/>
                  <a:gd name="T25" fmla="*/ 6 h 148"/>
                  <a:gd name="T26" fmla="*/ 5 w 132"/>
                  <a:gd name="T27" fmla="*/ 9 h 148"/>
                  <a:gd name="T28" fmla="*/ 5 w 132"/>
                  <a:gd name="T29" fmla="*/ 6 h 148"/>
                  <a:gd name="T30" fmla="*/ 7 w 132"/>
                  <a:gd name="T31" fmla="*/ 7 h 148"/>
                  <a:gd name="T32" fmla="*/ 6 w 132"/>
                  <a:gd name="T33" fmla="*/ 5 h 148"/>
                  <a:gd name="T34" fmla="*/ 8 w 132"/>
                  <a:gd name="T35" fmla="*/ 5 h 148"/>
                  <a:gd name="T36" fmla="*/ 6 w 132"/>
                  <a:gd name="T37" fmla="*/ 5 h 148"/>
                  <a:gd name="T38" fmla="*/ 8 w 132"/>
                  <a:gd name="T39" fmla="*/ 3 h 148"/>
                  <a:gd name="T40" fmla="*/ 6 w 132"/>
                  <a:gd name="T41" fmla="*/ 3 h 148"/>
                  <a:gd name="T42" fmla="*/ 7 w 132"/>
                  <a:gd name="T43" fmla="*/ 1 h 148"/>
                  <a:gd name="T44" fmla="*/ 5 w 132"/>
                  <a:gd name="T45" fmla="*/ 2 h 148"/>
                  <a:gd name="T46" fmla="*/ 5 w 132"/>
                  <a:gd name="T47" fmla="*/ 0 h 148"/>
                  <a:gd name="T48" fmla="*/ 4 w 132"/>
                  <a:gd name="T49" fmla="*/ 2 h 1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48"/>
                  <a:gd name="T77" fmla="*/ 132 w 132"/>
                  <a:gd name="T78" fmla="*/ 148 h 1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48">
                    <a:moveTo>
                      <a:pt x="66" y="40"/>
                    </a:moveTo>
                    <a:lnTo>
                      <a:pt x="51" y="15"/>
                    </a:lnTo>
                    <a:lnTo>
                      <a:pt x="44" y="43"/>
                    </a:lnTo>
                    <a:lnTo>
                      <a:pt x="2" y="15"/>
                    </a:lnTo>
                    <a:lnTo>
                      <a:pt x="29" y="53"/>
                    </a:lnTo>
                    <a:lnTo>
                      <a:pt x="0" y="60"/>
                    </a:lnTo>
                    <a:lnTo>
                      <a:pt x="23" y="80"/>
                    </a:lnTo>
                    <a:lnTo>
                      <a:pt x="1" y="100"/>
                    </a:lnTo>
                    <a:lnTo>
                      <a:pt x="34" y="96"/>
                    </a:lnTo>
                    <a:lnTo>
                      <a:pt x="29" y="120"/>
                    </a:lnTo>
                    <a:lnTo>
                      <a:pt x="47" y="107"/>
                    </a:lnTo>
                    <a:lnTo>
                      <a:pt x="52" y="148"/>
                    </a:lnTo>
                    <a:lnTo>
                      <a:pt x="65" y="102"/>
                    </a:lnTo>
                    <a:lnTo>
                      <a:pt x="81" y="136"/>
                    </a:lnTo>
                    <a:lnTo>
                      <a:pt x="85" y="100"/>
                    </a:lnTo>
                    <a:lnTo>
                      <a:pt x="112" y="125"/>
                    </a:lnTo>
                    <a:lnTo>
                      <a:pt x="103" y="89"/>
                    </a:lnTo>
                    <a:lnTo>
                      <a:pt x="132" y="91"/>
                    </a:lnTo>
                    <a:lnTo>
                      <a:pt x="107" y="72"/>
                    </a:lnTo>
                    <a:lnTo>
                      <a:pt x="130" y="55"/>
                    </a:lnTo>
                    <a:lnTo>
                      <a:pt x="102" y="50"/>
                    </a:lnTo>
                    <a:lnTo>
                      <a:pt x="113" y="30"/>
                    </a:lnTo>
                    <a:lnTo>
                      <a:pt x="87" y="36"/>
                    </a:lnTo>
                    <a:lnTo>
                      <a:pt x="89" y="0"/>
                    </a:lnTo>
                    <a:lnTo>
                      <a:pt x="66" y="40"/>
                    </a:lnTo>
                    <a:close/>
                  </a:path>
                </a:pathLst>
              </a:custGeom>
              <a:noFill/>
              <a:ln w="3175">
                <a:solidFill>
                  <a:srgbClr val="000000"/>
                </a:solidFill>
                <a:prstDash val="solid"/>
                <a:round/>
                <a:headEnd/>
                <a:tailEnd/>
              </a:ln>
            </p:spPr>
            <p:txBody>
              <a:bodyPr/>
              <a:lstStyle/>
              <a:p>
                <a:endParaRPr lang="en-US"/>
              </a:p>
            </p:txBody>
          </p:sp>
        </p:grpSp>
      </p:grpSp>
      <p:pic>
        <p:nvPicPr>
          <p:cNvPr id="2070" name="Picture 362" descr="to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33675" y="4181475"/>
            <a:ext cx="762000" cy="528638"/>
          </a:xfrm>
          <a:prstGeom prst="rect">
            <a:avLst/>
          </a:prstGeom>
          <a:noFill/>
          <a:ln w="9525">
            <a:noFill/>
            <a:miter lim="800000"/>
            <a:headEnd/>
            <a:tailEnd/>
          </a:ln>
        </p:spPr>
      </p:pic>
      <p:sp>
        <p:nvSpPr>
          <p:cNvPr id="2071" name="Text Box 363"/>
          <p:cNvSpPr txBox="1">
            <a:spLocks noChangeArrowheads="1"/>
          </p:cNvSpPr>
          <p:nvPr/>
        </p:nvSpPr>
        <p:spPr bwMode="auto">
          <a:xfrm>
            <a:off x="2278063" y="4611688"/>
            <a:ext cx="1017587" cy="400050"/>
          </a:xfrm>
          <a:prstGeom prst="rect">
            <a:avLst/>
          </a:prstGeom>
          <a:noFill/>
          <a:ln w="9525">
            <a:noFill/>
            <a:miter lim="800000"/>
            <a:headEnd/>
            <a:tailEnd/>
          </a:ln>
        </p:spPr>
        <p:txBody>
          <a:bodyPr>
            <a:spAutoFit/>
          </a:bodyPr>
          <a:lstStyle/>
          <a:p>
            <a:pPr algn="ctr" eaLnBrk="0" hangingPunct="0"/>
            <a:r>
              <a:rPr lang="en-US" sz="1000" b="1">
                <a:solidFill>
                  <a:schemeClr val="tx1"/>
                </a:solidFill>
              </a:rPr>
              <a:t>BCT/Regt/BN CP</a:t>
            </a:r>
          </a:p>
        </p:txBody>
      </p:sp>
      <p:sp>
        <p:nvSpPr>
          <p:cNvPr id="2072" name="Text Box 366"/>
          <p:cNvSpPr txBox="1">
            <a:spLocks noChangeArrowheads="1"/>
          </p:cNvSpPr>
          <p:nvPr/>
        </p:nvSpPr>
        <p:spPr bwMode="auto">
          <a:xfrm>
            <a:off x="3403600" y="4464050"/>
            <a:ext cx="758825" cy="246063"/>
          </a:xfrm>
          <a:prstGeom prst="rect">
            <a:avLst/>
          </a:prstGeom>
          <a:noFill/>
          <a:ln w="9525">
            <a:noFill/>
            <a:miter lim="800000"/>
            <a:headEnd/>
            <a:tailEnd/>
          </a:ln>
        </p:spPr>
        <p:txBody>
          <a:bodyPr wrap="none">
            <a:spAutoFit/>
          </a:bodyPr>
          <a:lstStyle/>
          <a:p>
            <a:pPr algn="ctr" eaLnBrk="0" hangingPunct="0"/>
            <a:r>
              <a:rPr lang="en-US" sz="1000" b="1">
                <a:solidFill>
                  <a:schemeClr val="tx1"/>
                </a:solidFill>
              </a:rPr>
              <a:t>Fires Cell</a:t>
            </a:r>
          </a:p>
        </p:txBody>
      </p:sp>
      <p:grpSp>
        <p:nvGrpSpPr>
          <p:cNvPr id="20" name="Group 368"/>
          <p:cNvGrpSpPr>
            <a:grpSpLocks noChangeAspect="1"/>
          </p:cNvGrpSpPr>
          <p:nvPr/>
        </p:nvGrpSpPr>
        <p:grpSpPr bwMode="auto">
          <a:xfrm>
            <a:off x="7010400" y="6096000"/>
            <a:ext cx="292100" cy="292100"/>
            <a:chOff x="3628" y="3226"/>
            <a:chExt cx="384" cy="384"/>
          </a:xfrm>
        </p:grpSpPr>
        <p:sp>
          <p:nvSpPr>
            <p:cNvPr id="2300" name="Freeform 369"/>
            <p:cNvSpPr>
              <a:spLocks noChangeAspect="1"/>
            </p:cNvSpPr>
            <p:nvPr/>
          </p:nvSpPr>
          <p:spPr bwMode="auto">
            <a:xfrm>
              <a:off x="3811" y="3423"/>
              <a:ext cx="55" cy="103"/>
            </a:xfrm>
            <a:custGeom>
              <a:avLst/>
              <a:gdLst>
                <a:gd name="T0" fmla="*/ 20 w 56"/>
                <a:gd name="T1" fmla="*/ 61 h 121"/>
                <a:gd name="T2" fmla="*/ 18 w 56"/>
                <a:gd name="T3" fmla="*/ 61 h 121"/>
                <a:gd name="T4" fmla="*/ 13 w 56"/>
                <a:gd name="T5" fmla="*/ 63 h 121"/>
                <a:gd name="T6" fmla="*/ 7 w 56"/>
                <a:gd name="T7" fmla="*/ 61 h 121"/>
                <a:gd name="T8" fmla="*/ 5 w 56"/>
                <a:gd name="T9" fmla="*/ 61 h 121"/>
                <a:gd name="T10" fmla="*/ 0 w 56"/>
                <a:gd name="T11" fmla="*/ 60 h 121"/>
                <a:gd name="T12" fmla="*/ 11 w 56"/>
                <a:gd name="T13" fmla="*/ 6 h 121"/>
                <a:gd name="T14" fmla="*/ 11 w 56"/>
                <a:gd name="T15" fmla="*/ 3 h 121"/>
                <a:gd name="T16" fmla="*/ 13 w 56"/>
                <a:gd name="T17" fmla="*/ 2 h 121"/>
                <a:gd name="T18" fmla="*/ 15 w 56"/>
                <a:gd name="T19" fmla="*/ 0 h 121"/>
                <a:gd name="T20" fmla="*/ 18 w 56"/>
                <a:gd name="T21" fmla="*/ 0 h 121"/>
                <a:gd name="T22" fmla="*/ 23 w 56"/>
                <a:gd name="T23" fmla="*/ 0 h 121"/>
                <a:gd name="T24" fmla="*/ 28 w 56"/>
                <a:gd name="T25" fmla="*/ 0 h 121"/>
                <a:gd name="T26" fmla="*/ 34 w 56"/>
                <a:gd name="T27" fmla="*/ 2 h 121"/>
                <a:gd name="T28" fmla="*/ 37 w 56"/>
                <a:gd name="T29" fmla="*/ 3 h 121"/>
                <a:gd name="T30" fmla="*/ 42 w 56"/>
                <a:gd name="T31" fmla="*/ 3 h 121"/>
                <a:gd name="T32" fmla="*/ 45 w 56"/>
                <a:gd name="T33" fmla="*/ 5 h 121"/>
                <a:gd name="T34" fmla="*/ 48 w 56"/>
                <a:gd name="T35" fmla="*/ 6 h 121"/>
                <a:gd name="T36" fmla="*/ 51 w 56"/>
                <a:gd name="T37" fmla="*/ 9 h 121"/>
                <a:gd name="T38" fmla="*/ 51 w 56"/>
                <a:gd name="T39" fmla="*/ 9 h 121"/>
                <a:gd name="T40" fmla="*/ 51 w 56"/>
                <a:gd name="T41" fmla="*/ 12 h 121"/>
                <a:gd name="T42" fmla="*/ 51 w 56"/>
                <a:gd name="T43" fmla="*/ 14 h 121"/>
                <a:gd name="T44" fmla="*/ 48 w 56"/>
                <a:gd name="T45" fmla="*/ 17 h 121"/>
                <a:gd name="T46" fmla="*/ 44 w 56"/>
                <a:gd name="T47" fmla="*/ 18 h 121"/>
                <a:gd name="T48" fmla="*/ 42 w 56"/>
                <a:gd name="T49" fmla="*/ 19 h 121"/>
                <a:gd name="T50" fmla="*/ 36 w 56"/>
                <a:gd name="T51" fmla="*/ 20 h 121"/>
                <a:gd name="T52" fmla="*/ 28 w 56"/>
                <a:gd name="T53" fmla="*/ 19 h 121"/>
                <a:gd name="T54" fmla="*/ 20 w 56"/>
                <a:gd name="T55" fmla="*/ 61 h 1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6"/>
                <a:gd name="T85" fmla="*/ 0 h 121"/>
                <a:gd name="T86" fmla="*/ 56 w 56"/>
                <a:gd name="T87" fmla="*/ 121 h 1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6" h="121">
                  <a:moveTo>
                    <a:pt x="20" y="117"/>
                  </a:moveTo>
                  <a:lnTo>
                    <a:pt x="18" y="118"/>
                  </a:lnTo>
                  <a:lnTo>
                    <a:pt x="13" y="120"/>
                  </a:lnTo>
                  <a:lnTo>
                    <a:pt x="7" y="117"/>
                  </a:lnTo>
                  <a:lnTo>
                    <a:pt x="5" y="117"/>
                  </a:lnTo>
                  <a:lnTo>
                    <a:pt x="0" y="114"/>
                  </a:lnTo>
                  <a:lnTo>
                    <a:pt x="11" y="11"/>
                  </a:lnTo>
                  <a:lnTo>
                    <a:pt x="11" y="6"/>
                  </a:lnTo>
                  <a:lnTo>
                    <a:pt x="13" y="2"/>
                  </a:lnTo>
                  <a:lnTo>
                    <a:pt x="15" y="0"/>
                  </a:lnTo>
                  <a:lnTo>
                    <a:pt x="18" y="0"/>
                  </a:lnTo>
                  <a:lnTo>
                    <a:pt x="23" y="0"/>
                  </a:lnTo>
                  <a:lnTo>
                    <a:pt x="31" y="0"/>
                  </a:lnTo>
                  <a:lnTo>
                    <a:pt x="38" y="2"/>
                  </a:lnTo>
                  <a:lnTo>
                    <a:pt x="41" y="5"/>
                  </a:lnTo>
                  <a:lnTo>
                    <a:pt x="46" y="5"/>
                  </a:lnTo>
                  <a:lnTo>
                    <a:pt x="49" y="9"/>
                  </a:lnTo>
                  <a:lnTo>
                    <a:pt x="52" y="11"/>
                  </a:lnTo>
                  <a:lnTo>
                    <a:pt x="55" y="16"/>
                  </a:lnTo>
                  <a:lnTo>
                    <a:pt x="55" y="18"/>
                  </a:lnTo>
                  <a:lnTo>
                    <a:pt x="55" y="22"/>
                  </a:lnTo>
                  <a:lnTo>
                    <a:pt x="55" y="27"/>
                  </a:lnTo>
                  <a:lnTo>
                    <a:pt x="52" y="33"/>
                  </a:lnTo>
                  <a:lnTo>
                    <a:pt x="48" y="34"/>
                  </a:lnTo>
                  <a:lnTo>
                    <a:pt x="46" y="37"/>
                  </a:lnTo>
                  <a:lnTo>
                    <a:pt x="40" y="38"/>
                  </a:lnTo>
                  <a:lnTo>
                    <a:pt x="30" y="37"/>
                  </a:lnTo>
                  <a:lnTo>
                    <a:pt x="20" y="117"/>
                  </a:lnTo>
                </a:path>
              </a:pathLst>
            </a:custGeom>
            <a:solidFill>
              <a:srgbClr val="005028"/>
            </a:solidFill>
            <a:ln w="1905" cap="rnd" cmpd="sng">
              <a:solidFill>
                <a:schemeClr val="tx1"/>
              </a:solidFill>
              <a:prstDash val="solid"/>
              <a:round/>
              <a:headEnd/>
              <a:tailEnd/>
            </a:ln>
          </p:spPr>
          <p:txBody>
            <a:bodyPr/>
            <a:lstStyle/>
            <a:p>
              <a:endParaRPr lang="en-US"/>
            </a:p>
          </p:txBody>
        </p:sp>
        <p:sp>
          <p:nvSpPr>
            <p:cNvPr id="2301" name="Freeform 370"/>
            <p:cNvSpPr>
              <a:spLocks noChangeAspect="1"/>
            </p:cNvSpPr>
            <p:nvPr/>
          </p:nvSpPr>
          <p:spPr bwMode="auto">
            <a:xfrm>
              <a:off x="3830" y="3427"/>
              <a:ext cx="19" cy="24"/>
            </a:xfrm>
            <a:custGeom>
              <a:avLst/>
              <a:gdLst>
                <a:gd name="T0" fmla="*/ 21 w 18"/>
                <a:gd name="T1" fmla="*/ 0 h 30"/>
                <a:gd name="T2" fmla="*/ 14 w 18"/>
                <a:gd name="T3" fmla="*/ 0 h 30"/>
                <a:gd name="T4" fmla="*/ 5 w 18"/>
                <a:gd name="T5" fmla="*/ 2 h 30"/>
                <a:gd name="T6" fmla="*/ 1 w 18"/>
                <a:gd name="T7" fmla="*/ 3 h 30"/>
                <a:gd name="T8" fmla="*/ 0 w 18"/>
                <a:gd name="T9" fmla="*/ 6 h 30"/>
                <a:gd name="T10" fmla="*/ 0 w 18"/>
                <a:gd name="T11" fmla="*/ 8 h 30"/>
                <a:gd name="T12" fmla="*/ 1 w 18"/>
                <a:gd name="T13" fmla="*/ 10 h 30"/>
                <a:gd name="T14" fmla="*/ 5 w 18"/>
                <a:gd name="T15" fmla="*/ 11 h 3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30"/>
                <a:gd name="T26" fmla="*/ 18 w 18"/>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30">
                  <a:moveTo>
                    <a:pt x="17" y="0"/>
                  </a:moveTo>
                  <a:lnTo>
                    <a:pt x="10" y="0"/>
                  </a:lnTo>
                  <a:lnTo>
                    <a:pt x="5" y="4"/>
                  </a:lnTo>
                  <a:lnTo>
                    <a:pt x="1" y="8"/>
                  </a:lnTo>
                  <a:lnTo>
                    <a:pt x="0" y="14"/>
                  </a:lnTo>
                  <a:lnTo>
                    <a:pt x="0" y="19"/>
                  </a:lnTo>
                  <a:lnTo>
                    <a:pt x="1" y="25"/>
                  </a:lnTo>
                  <a:lnTo>
                    <a:pt x="5" y="29"/>
                  </a:lnTo>
                </a:path>
              </a:pathLst>
            </a:custGeom>
            <a:noFill/>
            <a:ln w="1905" cap="rnd" cmpd="sng">
              <a:solidFill>
                <a:schemeClr val="tx1"/>
              </a:solidFill>
              <a:prstDash val="solid"/>
              <a:round/>
              <a:headEnd type="none" w="sm" len="sm"/>
              <a:tailEnd type="none" w="sm" len="sm"/>
            </a:ln>
          </p:spPr>
          <p:txBody>
            <a:bodyPr/>
            <a:lstStyle/>
            <a:p>
              <a:endParaRPr lang="en-US"/>
            </a:p>
          </p:txBody>
        </p:sp>
        <p:sp>
          <p:nvSpPr>
            <p:cNvPr id="2302" name="Freeform 371"/>
            <p:cNvSpPr>
              <a:spLocks noChangeAspect="1"/>
            </p:cNvSpPr>
            <p:nvPr/>
          </p:nvSpPr>
          <p:spPr bwMode="auto">
            <a:xfrm>
              <a:off x="3843" y="3431"/>
              <a:ext cx="19" cy="20"/>
            </a:xfrm>
            <a:custGeom>
              <a:avLst/>
              <a:gdLst>
                <a:gd name="T0" fmla="*/ 25 w 17"/>
                <a:gd name="T1" fmla="*/ 3 h 23"/>
                <a:gd name="T2" fmla="*/ 19 w 17"/>
                <a:gd name="T3" fmla="*/ 0 h 23"/>
                <a:gd name="T4" fmla="*/ 11 w 17"/>
                <a:gd name="T5" fmla="*/ 0 h 23"/>
                <a:gd name="T6" fmla="*/ 9 w 17"/>
                <a:gd name="T7" fmla="*/ 0 h 23"/>
                <a:gd name="T8" fmla="*/ 1 w 17"/>
                <a:gd name="T9" fmla="*/ 1 h 23"/>
                <a:gd name="T10" fmla="*/ 0 w 17"/>
                <a:gd name="T11" fmla="*/ 3 h 23"/>
                <a:gd name="T12" fmla="*/ 0 w 17"/>
                <a:gd name="T13" fmla="*/ 6 h 23"/>
                <a:gd name="T14" fmla="*/ 0 w 17"/>
                <a:gd name="T15" fmla="*/ 8 h 23"/>
                <a:gd name="T16" fmla="*/ 1 w 17"/>
                <a:gd name="T17" fmla="*/ 11 h 23"/>
                <a:gd name="T18" fmla="*/ 3 w 17"/>
                <a:gd name="T19" fmla="*/ 13 h 23"/>
                <a:gd name="T20" fmla="*/ 12 w 17"/>
                <a:gd name="T21" fmla="*/ 13 h 23"/>
                <a:gd name="T22" fmla="*/ 15 w 17"/>
                <a:gd name="T23" fmla="*/ 11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
                <a:gd name="T37" fmla="*/ 0 h 23"/>
                <a:gd name="T38" fmla="*/ 17 w 17"/>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 h="23">
                  <a:moveTo>
                    <a:pt x="16" y="5"/>
                  </a:moveTo>
                  <a:lnTo>
                    <a:pt x="12" y="0"/>
                  </a:lnTo>
                  <a:lnTo>
                    <a:pt x="7" y="0"/>
                  </a:lnTo>
                  <a:lnTo>
                    <a:pt x="5" y="0"/>
                  </a:lnTo>
                  <a:lnTo>
                    <a:pt x="1" y="1"/>
                  </a:lnTo>
                  <a:lnTo>
                    <a:pt x="0" y="6"/>
                  </a:lnTo>
                  <a:lnTo>
                    <a:pt x="0" y="10"/>
                  </a:lnTo>
                  <a:lnTo>
                    <a:pt x="0" y="14"/>
                  </a:lnTo>
                  <a:lnTo>
                    <a:pt x="1" y="19"/>
                  </a:lnTo>
                  <a:lnTo>
                    <a:pt x="3" y="22"/>
                  </a:lnTo>
                  <a:lnTo>
                    <a:pt x="8" y="22"/>
                  </a:lnTo>
                  <a:lnTo>
                    <a:pt x="10" y="20"/>
                  </a:lnTo>
                </a:path>
              </a:pathLst>
            </a:custGeom>
            <a:noFill/>
            <a:ln w="1905" cap="rnd" cmpd="sng">
              <a:solidFill>
                <a:schemeClr val="tx1"/>
              </a:solidFill>
              <a:prstDash val="solid"/>
              <a:round/>
              <a:headEnd type="none" w="sm" len="sm"/>
              <a:tailEnd type="none" w="sm" len="sm"/>
            </a:ln>
          </p:spPr>
          <p:txBody>
            <a:bodyPr/>
            <a:lstStyle/>
            <a:p>
              <a:endParaRPr lang="en-US"/>
            </a:p>
          </p:txBody>
        </p:sp>
        <p:sp>
          <p:nvSpPr>
            <p:cNvPr id="2303" name="Freeform 372"/>
            <p:cNvSpPr>
              <a:spLocks noChangeAspect="1"/>
            </p:cNvSpPr>
            <p:nvPr/>
          </p:nvSpPr>
          <p:spPr bwMode="auto">
            <a:xfrm>
              <a:off x="3844" y="3437"/>
              <a:ext cx="18" cy="14"/>
            </a:xfrm>
            <a:custGeom>
              <a:avLst/>
              <a:gdLst>
                <a:gd name="T0" fmla="*/ 15 w 17"/>
                <a:gd name="T1" fmla="*/ 0 h 17"/>
                <a:gd name="T2" fmla="*/ 20 w 17"/>
                <a:gd name="T3" fmla="*/ 2 h 17"/>
                <a:gd name="T4" fmla="*/ 20 w 17"/>
                <a:gd name="T5" fmla="*/ 4 h 17"/>
                <a:gd name="T6" fmla="*/ 17 w 17"/>
                <a:gd name="T7" fmla="*/ 6 h 17"/>
                <a:gd name="T8" fmla="*/ 6 w 17"/>
                <a:gd name="T9" fmla="*/ 7 h 17"/>
                <a:gd name="T10" fmla="*/ 0 w 17"/>
                <a:gd name="T11" fmla="*/ 7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1" y="0"/>
                  </a:moveTo>
                  <a:lnTo>
                    <a:pt x="16" y="4"/>
                  </a:lnTo>
                  <a:lnTo>
                    <a:pt x="16" y="8"/>
                  </a:lnTo>
                  <a:lnTo>
                    <a:pt x="13" y="13"/>
                  </a:lnTo>
                  <a:lnTo>
                    <a:pt x="6" y="16"/>
                  </a:lnTo>
                  <a:lnTo>
                    <a:pt x="0" y="16"/>
                  </a:lnTo>
                </a:path>
              </a:pathLst>
            </a:custGeom>
            <a:noFill/>
            <a:ln w="1905" cap="rnd" cmpd="sng">
              <a:solidFill>
                <a:schemeClr val="tx1"/>
              </a:solidFill>
              <a:prstDash val="solid"/>
              <a:round/>
              <a:headEnd type="none" w="sm" len="sm"/>
              <a:tailEnd type="none" w="sm" len="sm"/>
            </a:ln>
          </p:spPr>
          <p:txBody>
            <a:bodyPr/>
            <a:lstStyle/>
            <a:p>
              <a:endParaRPr lang="en-US"/>
            </a:p>
          </p:txBody>
        </p:sp>
        <p:sp>
          <p:nvSpPr>
            <p:cNvPr id="2304" name="Freeform 373"/>
            <p:cNvSpPr>
              <a:spLocks noChangeAspect="1"/>
            </p:cNvSpPr>
            <p:nvPr/>
          </p:nvSpPr>
          <p:spPr bwMode="auto">
            <a:xfrm>
              <a:off x="3628" y="3417"/>
              <a:ext cx="112" cy="105"/>
            </a:xfrm>
            <a:custGeom>
              <a:avLst/>
              <a:gdLst>
                <a:gd name="T0" fmla="*/ 41 w 115"/>
                <a:gd name="T1" fmla="*/ 0 h 125"/>
                <a:gd name="T2" fmla="*/ 4 w 115"/>
                <a:gd name="T3" fmla="*/ 5 h 125"/>
                <a:gd name="T4" fmla="*/ 0 w 115"/>
                <a:gd name="T5" fmla="*/ 8 h 125"/>
                <a:gd name="T6" fmla="*/ 19 w 115"/>
                <a:gd name="T7" fmla="*/ 17 h 125"/>
                <a:gd name="T8" fmla="*/ 24 w 115"/>
                <a:gd name="T9" fmla="*/ 17 h 125"/>
                <a:gd name="T10" fmla="*/ 24 w 115"/>
                <a:gd name="T11" fmla="*/ 18 h 125"/>
                <a:gd name="T12" fmla="*/ 3 w 115"/>
                <a:gd name="T13" fmla="*/ 45 h 125"/>
                <a:gd name="T14" fmla="*/ 11 w 115"/>
                <a:gd name="T15" fmla="*/ 46 h 125"/>
                <a:gd name="T16" fmla="*/ 23 w 115"/>
                <a:gd name="T17" fmla="*/ 47 h 125"/>
                <a:gd name="T18" fmla="*/ 17 w 115"/>
                <a:gd name="T19" fmla="*/ 50 h 125"/>
                <a:gd name="T20" fmla="*/ 8 w 115"/>
                <a:gd name="T21" fmla="*/ 50 h 125"/>
                <a:gd name="T22" fmla="*/ 3 w 115"/>
                <a:gd name="T23" fmla="*/ 51 h 125"/>
                <a:gd name="T24" fmla="*/ 2 w 115"/>
                <a:gd name="T25" fmla="*/ 57 h 125"/>
                <a:gd name="T26" fmla="*/ 8 w 115"/>
                <a:gd name="T27" fmla="*/ 60 h 125"/>
                <a:gd name="T28" fmla="*/ 14 w 115"/>
                <a:gd name="T29" fmla="*/ 61 h 125"/>
                <a:gd name="T30" fmla="*/ 18 w 115"/>
                <a:gd name="T31" fmla="*/ 57 h 125"/>
                <a:gd name="T32" fmla="*/ 28 w 115"/>
                <a:gd name="T33" fmla="*/ 57 h 125"/>
                <a:gd name="T34" fmla="*/ 40 w 115"/>
                <a:gd name="T35" fmla="*/ 58 h 125"/>
                <a:gd name="T36" fmla="*/ 102 w 115"/>
                <a:gd name="T37" fmla="*/ 20 h 125"/>
                <a:gd name="T38" fmla="*/ 96 w 115"/>
                <a:gd name="T39" fmla="*/ 0 h 125"/>
                <a:gd name="T40" fmla="*/ 93 w 115"/>
                <a:gd name="T41" fmla="*/ 0 h 125"/>
                <a:gd name="T42" fmla="*/ 41 w 115"/>
                <a:gd name="T43" fmla="*/ 0 h 1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5"/>
                <a:gd name="T67" fmla="*/ 0 h 125"/>
                <a:gd name="T68" fmla="*/ 115 w 115"/>
                <a:gd name="T69" fmla="*/ 125 h 1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5" h="125">
                  <a:moveTo>
                    <a:pt x="45" y="0"/>
                  </a:moveTo>
                  <a:lnTo>
                    <a:pt x="4" y="9"/>
                  </a:lnTo>
                  <a:lnTo>
                    <a:pt x="0" y="16"/>
                  </a:lnTo>
                  <a:lnTo>
                    <a:pt x="23" y="34"/>
                  </a:lnTo>
                  <a:lnTo>
                    <a:pt x="28" y="33"/>
                  </a:lnTo>
                  <a:lnTo>
                    <a:pt x="28" y="37"/>
                  </a:lnTo>
                  <a:lnTo>
                    <a:pt x="3" y="91"/>
                  </a:lnTo>
                  <a:lnTo>
                    <a:pt x="11" y="93"/>
                  </a:lnTo>
                  <a:lnTo>
                    <a:pt x="27" y="95"/>
                  </a:lnTo>
                  <a:lnTo>
                    <a:pt x="17" y="101"/>
                  </a:lnTo>
                  <a:lnTo>
                    <a:pt x="8" y="101"/>
                  </a:lnTo>
                  <a:lnTo>
                    <a:pt x="3" y="104"/>
                  </a:lnTo>
                  <a:lnTo>
                    <a:pt x="2" y="114"/>
                  </a:lnTo>
                  <a:lnTo>
                    <a:pt x="8" y="122"/>
                  </a:lnTo>
                  <a:lnTo>
                    <a:pt x="14" y="124"/>
                  </a:lnTo>
                  <a:lnTo>
                    <a:pt x="18" y="114"/>
                  </a:lnTo>
                  <a:lnTo>
                    <a:pt x="32" y="114"/>
                  </a:lnTo>
                  <a:lnTo>
                    <a:pt x="44" y="117"/>
                  </a:lnTo>
                  <a:lnTo>
                    <a:pt x="114" y="42"/>
                  </a:lnTo>
                  <a:lnTo>
                    <a:pt x="108" y="0"/>
                  </a:lnTo>
                  <a:lnTo>
                    <a:pt x="104" y="0"/>
                  </a:lnTo>
                  <a:lnTo>
                    <a:pt x="45" y="0"/>
                  </a:lnTo>
                </a:path>
              </a:pathLst>
            </a:custGeom>
            <a:solidFill>
              <a:srgbClr val="008000"/>
            </a:solidFill>
            <a:ln w="1905" cap="rnd" cmpd="sng">
              <a:solidFill>
                <a:schemeClr val="tx1"/>
              </a:solidFill>
              <a:prstDash val="solid"/>
              <a:round/>
              <a:headEnd/>
              <a:tailEnd/>
            </a:ln>
          </p:spPr>
          <p:txBody>
            <a:bodyPr/>
            <a:lstStyle/>
            <a:p>
              <a:endParaRPr lang="en-US"/>
            </a:p>
          </p:txBody>
        </p:sp>
        <p:sp>
          <p:nvSpPr>
            <p:cNvPr id="2305" name="Freeform 374"/>
            <p:cNvSpPr>
              <a:spLocks noChangeAspect="1"/>
            </p:cNvSpPr>
            <p:nvPr/>
          </p:nvSpPr>
          <p:spPr bwMode="auto">
            <a:xfrm>
              <a:off x="3652" y="3295"/>
              <a:ext cx="174" cy="130"/>
            </a:xfrm>
            <a:custGeom>
              <a:avLst/>
              <a:gdLst>
                <a:gd name="T0" fmla="*/ 139 w 175"/>
                <a:gd name="T1" fmla="*/ 0 h 154"/>
                <a:gd name="T2" fmla="*/ 110 w 175"/>
                <a:gd name="T3" fmla="*/ 0 h 154"/>
                <a:gd name="T4" fmla="*/ 70 w 175"/>
                <a:gd name="T5" fmla="*/ 3 h 154"/>
                <a:gd name="T6" fmla="*/ 65 w 175"/>
                <a:gd name="T7" fmla="*/ 0 h 154"/>
                <a:gd name="T8" fmla="*/ 39 w 175"/>
                <a:gd name="T9" fmla="*/ 22 h 154"/>
                <a:gd name="T10" fmla="*/ 0 w 175"/>
                <a:gd name="T11" fmla="*/ 68 h 154"/>
                <a:gd name="T12" fmla="*/ 36 w 175"/>
                <a:gd name="T13" fmla="*/ 78 h 154"/>
                <a:gd name="T14" fmla="*/ 124 w 175"/>
                <a:gd name="T15" fmla="*/ 67 h 154"/>
                <a:gd name="T16" fmla="*/ 170 w 175"/>
                <a:gd name="T17" fmla="*/ 12 h 154"/>
                <a:gd name="T18" fmla="*/ 139 w 175"/>
                <a:gd name="T19" fmla="*/ 0 h 1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154"/>
                <a:gd name="T32" fmla="*/ 175 w 175"/>
                <a:gd name="T33" fmla="*/ 154 h 1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154">
                  <a:moveTo>
                    <a:pt x="143" y="0"/>
                  </a:moveTo>
                  <a:lnTo>
                    <a:pt x="114" y="0"/>
                  </a:lnTo>
                  <a:lnTo>
                    <a:pt x="70" y="5"/>
                  </a:lnTo>
                  <a:lnTo>
                    <a:pt x="65" y="0"/>
                  </a:lnTo>
                  <a:lnTo>
                    <a:pt x="39" y="44"/>
                  </a:lnTo>
                  <a:lnTo>
                    <a:pt x="0" y="133"/>
                  </a:lnTo>
                  <a:lnTo>
                    <a:pt x="36" y="153"/>
                  </a:lnTo>
                  <a:lnTo>
                    <a:pt x="128" y="130"/>
                  </a:lnTo>
                  <a:lnTo>
                    <a:pt x="174" y="24"/>
                  </a:lnTo>
                  <a:lnTo>
                    <a:pt x="143" y="0"/>
                  </a:lnTo>
                </a:path>
              </a:pathLst>
            </a:custGeom>
            <a:solidFill>
              <a:srgbClr val="008000"/>
            </a:solidFill>
            <a:ln w="1905" cap="rnd" cmpd="sng">
              <a:solidFill>
                <a:schemeClr val="tx1"/>
              </a:solidFill>
              <a:prstDash val="solid"/>
              <a:round/>
              <a:headEnd/>
              <a:tailEnd/>
            </a:ln>
          </p:spPr>
          <p:txBody>
            <a:bodyPr/>
            <a:lstStyle/>
            <a:p>
              <a:endParaRPr lang="en-US"/>
            </a:p>
          </p:txBody>
        </p:sp>
        <p:sp>
          <p:nvSpPr>
            <p:cNvPr id="2306" name="Freeform 375"/>
            <p:cNvSpPr>
              <a:spLocks noChangeAspect="1"/>
            </p:cNvSpPr>
            <p:nvPr/>
          </p:nvSpPr>
          <p:spPr bwMode="auto">
            <a:xfrm>
              <a:off x="3665" y="3510"/>
              <a:ext cx="347" cy="100"/>
            </a:xfrm>
            <a:custGeom>
              <a:avLst/>
              <a:gdLst>
                <a:gd name="T0" fmla="*/ 181 w 353"/>
                <a:gd name="T1" fmla="*/ 0 h 118"/>
                <a:gd name="T2" fmla="*/ 181 w 353"/>
                <a:gd name="T3" fmla="*/ 7 h 118"/>
                <a:gd name="T4" fmla="*/ 189 w 353"/>
                <a:gd name="T5" fmla="*/ 10 h 118"/>
                <a:gd name="T6" fmla="*/ 203 w 353"/>
                <a:gd name="T7" fmla="*/ 12 h 118"/>
                <a:gd name="T8" fmla="*/ 216 w 353"/>
                <a:gd name="T9" fmla="*/ 12 h 118"/>
                <a:gd name="T10" fmla="*/ 222 w 353"/>
                <a:gd name="T11" fmla="*/ 15 h 118"/>
                <a:gd name="T12" fmla="*/ 240 w 353"/>
                <a:gd name="T13" fmla="*/ 16 h 118"/>
                <a:gd name="T14" fmla="*/ 259 w 353"/>
                <a:gd name="T15" fmla="*/ 20 h 118"/>
                <a:gd name="T16" fmla="*/ 272 w 353"/>
                <a:gd name="T17" fmla="*/ 22 h 118"/>
                <a:gd name="T18" fmla="*/ 294 w 353"/>
                <a:gd name="T19" fmla="*/ 26 h 118"/>
                <a:gd name="T20" fmla="*/ 312 w 353"/>
                <a:gd name="T21" fmla="*/ 26 h 118"/>
                <a:gd name="T22" fmla="*/ 318 w 353"/>
                <a:gd name="T23" fmla="*/ 29 h 118"/>
                <a:gd name="T24" fmla="*/ 324 w 353"/>
                <a:gd name="T25" fmla="*/ 34 h 118"/>
                <a:gd name="T26" fmla="*/ 326 w 353"/>
                <a:gd name="T27" fmla="*/ 42 h 118"/>
                <a:gd name="T28" fmla="*/ 326 w 353"/>
                <a:gd name="T29" fmla="*/ 53 h 118"/>
                <a:gd name="T30" fmla="*/ 328 w 353"/>
                <a:gd name="T31" fmla="*/ 60 h 118"/>
                <a:gd name="T32" fmla="*/ 251 w 353"/>
                <a:gd name="T33" fmla="*/ 56 h 118"/>
                <a:gd name="T34" fmla="*/ 211 w 353"/>
                <a:gd name="T35" fmla="*/ 49 h 118"/>
                <a:gd name="T36" fmla="*/ 201 w 353"/>
                <a:gd name="T37" fmla="*/ 47 h 118"/>
                <a:gd name="T38" fmla="*/ 211 w 353"/>
                <a:gd name="T39" fmla="*/ 56 h 118"/>
                <a:gd name="T40" fmla="*/ 211 w 353"/>
                <a:gd name="T41" fmla="*/ 58 h 118"/>
                <a:gd name="T42" fmla="*/ 125 w 353"/>
                <a:gd name="T43" fmla="*/ 58 h 118"/>
                <a:gd name="T44" fmla="*/ 91 w 353"/>
                <a:gd name="T45" fmla="*/ 58 h 118"/>
                <a:gd name="T46" fmla="*/ 36 w 353"/>
                <a:gd name="T47" fmla="*/ 58 h 118"/>
                <a:gd name="T48" fmla="*/ 23 w 353"/>
                <a:gd name="T49" fmla="*/ 58 h 118"/>
                <a:gd name="T50" fmla="*/ 3 w 353"/>
                <a:gd name="T51" fmla="*/ 58 h 118"/>
                <a:gd name="T52" fmla="*/ 3 w 353"/>
                <a:gd name="T53" fmla="*/ 43 h 118"/>
                <a:gd name="T54" fmla="*/ 0 w 353"/>
                <a:gd name="T55" fmla="*/ 26 h 118"/>
                <a:gd name="T56" fmla="*/ 8 w 353"/>
                <a:gd name="T57" fmla="*/ 16 h 118"/>
                <a:gd name="T58" fmla="*/ 33 w 353"/>
                <a:gd name="T59" fmla="*/ 6 h 118"/>
                <a:gd name="T60" fmla="*/ 86 w 353"/>
                <a:gd name="T61" fmla="*/ 7 h 118"/>
                <a:gd name="T62" fmla="*/ 156 w 353"/>
                <a:gd name="T63" fmla="*/ 4 h 118"/>
                <a:gd name="T64" fmla="*/ 181 w 353"/>
                <a:gd name="T65" fmla="*/ 0 h 1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3"/>
                <a:gd name="T100" fmla="*/ 0 h 118"/>
                <a:gd name="T101" fmla="*/ 353 w 353"/>
                <a:gd name="T102" fmla="*/ 118 h 1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3" h="118">
                  <a:moveTo>
                    <a:pt x="193" y="0"/>
                  </a:moveTo>
                  <a:lnTo>
                    <a:pt x="193" y="13"/>
                  </a:lnTo>
                  <a:lnTo>
                    <a:pt x="201" y="19"/>
                  </a:lnTo>
                  <a:lnTo>
                    <a:pt x="219" y="23"/>
                  </a:lnTo>
                  <a:lnTo>
                    <a:pt x="232" y="24"/>
                  </a:lnTo>
                  <a:lnTo>
                    <a:pt x="238" y="29"/>
                  </a:lnTo>
                  <a:lnTo>
                    <a:pt x="256" y="32"/>
                  </a:lnTo>
                  <a:lnTo>
                    <a:pt x="278" y="39"/>
                  </a:lnTo>
                  <a:lnTo>
                    <a:pt x="292" y="44"/>
                  </a:lnTo>
                  <a:lnTo>
                    <a:pt x="314" y="50"/>
                  </a:lnTo>
                  <a:lnTo>
                    <a:pt x="334" y="50"/>
                  </a:lnTo>
                  <a:lnTo>
                    <a:pt x="341" y="55"/>
                  </a:lnTo>
                  <a:lnTo>
                    <a:pt x="348" y="65"/>
                  </a:lnTo>
                  <a:lnTo>
                    <a:pt x="350" y="81"/>
                  </a:lnTo>
                  <a:lnTo>
                    <a:pt x="350" y="101"/>
                  </a:lnTo>
                  <a:lnTo>
                    <a:pt x="352" y="117"/>
                  </a:lnTo>
                  <a:lnTo>
                    <a:pt x="268" y="108"/>
                  </a:lnTo>
                  <a:lnTo>
                    <a:pt x="227" y="94"/>
                  </a:lnTo>
                  <a:lnTo>
                    <a:pt x="216" y="92"/>
                  </a:lnTo>
                  <a:lnTo>
                    <a:pt x="227" y="109"/>
                  </a:lnTo>
                  <a:lnTo>
                    <a:pt x="227" y="112"/>
                  </a:lnTo>
                  <a:lnTo>
                    <a:pt x="133" y="112"/>
                  </a:lnTo>
                  <a:lnTo>
                    <a:pt x="99" y="112"/>
                  </a:lnTo>
                  <a:lnTo>
                    <a:pt x="40" y="112"/>
                  </a:lnTo>
                  <a:lnTo>
                    <a:pt x="23" y="112"/>
                  </a:lnTo>
                  <a:lnTo>
                    <a:pt x="3" y="112"/>
                  </a:lnTo>
                  <a:lnTo>
                    <a:pt x="3" y="84"/>
                  </a:lnTo>
                  <a:lnTo>
                    <a:pt x="0" y="50"/>
                  </a:lnTo>
                  <a:lnTo>
                    <a:pt x="8" y="32"/>
                  </a:lnTo>
                  <a:lnTo>
                    <a:pt x="37" y="11"/>
                  </a:lnTo>
                  <a:lnTo>
                    <a:pt x="92" y="13"/>
                  </a:lnTo>
                  <a:lnTo>
                    <a:pt x="168" y="8"/>
                  </a:lnTo>
                  <a:lnTo>
                    <a:pt x="193" y="0"/>
                  </a:lnTo>
                </a:path>
              </a:pathLst>
            </a:custGeom>
            <a:solidFill>
              <a:srgbClr val="008000"/>
            </a:solidFill>
            <a:ln w="1905" cap="rnd" cmpd="sng">
              <a:solidFill>
                <a:schemeClr val="tx1"/>
              </a:solidFill>
              <a:prstDash val="solid"/>
              <a:round/>
              <a:headEnd/>
              <a:tailEnd/>
            </a:ln>
          </p:spPr>
          <p:txBody>
            <a:bodyPr/>
            <a:lstStyle/>
            <a:p>
              <a:endParaRPr lang="en-US"/>
            </a:p>
          </p:txBody>
        </p:sp>
        <p:sp>
          <p:nvSpPr>
            <p:cNvPr id="2307" name="Freeform 376"/>
            <p:cNvSpPr>
              <a:spLocks noChangeAspect="1"/>
            </p:cNvSpPr>
            <p:nvPr/>
          </p:nvSpPr>
          <p:spPr bwMode="auto">
            <a:xfrm>
              <a:off x="3697" y="3319"/>
              <a:ext cx="240" cy="289"/>
            </a:xfrm>
            <a:custGeom>
              <a:avLst/>
              <a:gdLst>
                <a:gd name="T0" fmla="*/ 0 w 1193"/>
                <a:gd name="T1" fmla="*/ 0 h 1662"/>
                <a:gd name="T2" fmla="*/ 0 w 1193"/>
                <a:gd name="T3" fmla="*/ 0 h 1662"/>
                <a:gd name="T4" fmla="*/ 0 w 1193"/>
                <a:gd name="T5" fmla="*/ 0 h 1662"/>
                <a:gd name="T6" fmla="*/ 1 w 1193"/>
                <a:gd name="T7" fmla="*/ 0 h 1662"/>
                <a:gd name="T8" fmla="*/ 1 w 1193"/>
                <a:gd name="T9" fmla="*/ 0 h 1662"/>
                <a:gd name="T10" fmla="*/ 1 w 1193"/>
                <a:gd name="T11" fmla="*/ 0 h 1662"/>
                <a:gd name="T12" fmla="*/ 1 w 1193"/>
                <a:gd name="T13" fmla="*/ 0 h 1662"/>
                <a:gd name="T14" fmla="*/ 1 w 1193"/>
                <a:gd name="T15" fmla="*/ 0 h 1662"/>
                <a:gd name="T16" fmla="*/ 2 w 1193"/>
                <a:gd name="T17" fmla="*/ 0 h 1662"/>
                <a:gd name="T18" fmla="*/ 2 w 1193"/>
                <a:gd name="T19" fmla="*/ 0 h 1662"/>
                <a:gd name="T20" fmla="*/ 2 w 1193"/>
                <a:gd name="T21" fmla="*/ 1 h 1662"/>
                <a:gd name="T22" fmla="*/ 2 w 1193"/>
                <a:gd name="T23" fmla="*/ 1 h 1662"/>
                <a:gd name="T24" fmla="*/ 2 w 1193"/>
                <a:gd name="T25" fmla="*/ 1 h 1662"/>
                <a:gd name="T26" fmla="*/ 2 w 1193"/>
                <a:gd name="T27" fmla="*/ 1 h 1662"/>
                <a:gd name="T28" fmla="*/ 2 w 1193"/>
                <a:gd name="T29" fmla="*/ 1 h 1662"/>
                <a:gd name="T30" fmla="*/ 2 w 1193"/>
                <a:gd name="T31" fmla="*/ 1 h 1662"/>
                <a:gd name="T32" fmla="*/ 2 w 1193"/>
                <a:gd name="T33" fmla="*/ 1 h 1662"/>
                <a:gd name="T34" fmla="*/ 2 w 1193"/>
                <a:gd name="T35" fmla="*/ 1 h 1662"/>
                <a:gd name="T36" fmla="*/ 2 w 1193"/>
                <a:gd name="T37" fmla="*/ 1 h 1662"/>
                <a:gd name="T38" fmla="*/ 2 w 1193"/>
                <a:gd name="T39" fmla="*/ 1 h 1662"/>
                <a:gd name="T40" fmla="*/ 1 w 1193"/>
                <a:gd name="T41" fmla="*/ 1 h 1662"/>
                <a:gd name="T42" fmla="*/ 2 w 1193"/>
                <a:gd name="T43" fmla="*/ 1 h 1662"/>
                <a:gd name="T44" fmla="*/ 1 w 1193"/>
                <a:gd name="T45" fmla="*/ 1 h 1662"/>
                <a:gd name="T46" fmla="*/ 1 w 1193"/>
                <a:gd name="T47" fmla="*/ 1 h 1662"/>
                <a:gd name="T48" fmla="*/ 1 w 1193"/>
                <a:gd name="T49" fmla="*/ 1 h 1662"/>
                <a:gd name="T50" fmla="*/ 1 w 1193"/>
                <a:gd name="T51" fmla="*/ 1 h 1662"/>
                <a:gd name="T52" fmla="*/ 1 w 1193"/>
                <a:gd name="T53" fmla="*/ 1 h 1662"/>
                <a:gd name="T54" fmla="*/ 1 w 1193"/>
                <a:gd name="T55" fmla="*/ 1 h 1662"/>
                <a:gd name="T56" fmla="*/ 1 w 1193"/>
                <a:gd name="T57" fmla="*/ 1 h 1662"/>
                <a:gd name="T58" fmla="*/ 1 w 1193"/>
                <a:gd name="T59" fmla="*/ 1 h 1662"/>
                <a:gd name="T60" fmla="*/ 1 w 1193"/>
                <a:gd name="T61" fmla="*/ 1 h 1662"/>
                <a:gd name="T62" fmla="*/ 1 w 1193"/>
                <a:gd name="T63" fmla="*/ 1 h 1662"/>
                <a:gd name="T64" fmla="*/ 1 w 1193"/>
                <a:gd name="T65" fmla="*/ 1 h 1662"/>
                <a:gd name="T66" fmla="*/ 1 w 1193"/>
                <a:gd name="T67" fmla="*/ 1 h 1662"/>
                <a:gd name="T68" fmla="*/ 1 w 1193"/>
                <a:gd name="T69" fmla="*/ 1 h 1662"/>
                <a:gd name="T70" fmla="*/ 1 w 1193"/>
                <a:gd name="T71" fmla="*/ 1 h 1662"/>
                <a:gd name="T72" fmla="*/ 1 w 1193"/>
                <a:gd name="T73" fmla="*/ 2 h 1662"/>
                <a:gd name="T74" fmla="*/ 0 w 1193"/>
                <a:gd name="T75" fmla="*/ 2 h 1662"/>
                <a:gd name="T76" fmla="*/ 0 w 1193"/>
                <a:gd name="T77" fmla="*/ 2 h 1662"/>
                <a:gd name="T78" fmla="*/ 0 w 1193"/>
                <a:gd name="T79" fmla="*/ 2 h 1662"/>
                <a:gd name="T80" fmla="*/ 0 w 1193"/>
                <a:gd name="T81" fmla="*/ 1 h 1662"/>
                <a:gd name="T82" fmla="*/ 0 w 1193"/>
                <a:gd name="T83" fmla="*/ 1 h 1662"/>
                <a:gd name="T84" fmla="*/ 0 w 1193"/>
                <a:gd name="T85" fmla="*/ 1 h 1662"/>
                <a:gd name="T86" fmla="*/ 0 w 1193"/>
                <a:gd name="T87" fmla="*/ 1 h 1662"/>
                <a:gd name="T88" fmla="*/ 0 w 1193"/>
                <a:gd name="T89" fmla="*/ 1 h 1662"/>
                <a:gd name="T90" fmla="*/ 0 w 1193"/>
                <a:gd name="T91" fmla="*/ 1 h 1662"/>
                <a:gd name="T92" fmla="*/ 0 w 1193"/>
                <a:gd name="T93" fmla="*/ 1 h 1662"/>
                <a:gd name="T94" fmla="*/ 0 w 1193"/>
                <a:gd name="T95" fmla="*/ 1 h 1662"/>
                <a:gd name="T96" fmla="*/ 0 w 1193"/>
                <a:gd name="T97" fmla="*/ 0 h 1662"/>
                <a:gd name="T98" fmla="*/ 0 w 1193"/>
                <a:gd name="T99" fmla="*/ 0 h 16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3"/>
                <a:gd name="T151" fmla="*/ 0 h 1662"/>
                <a:gd name="T152" fmla="*/ 1193 w 1193"/>
                <a:gd name="T153" fmla="*/ 1662 h 16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3" h="1662">
                  <a:moveTo>
                    <a:pt x="44" y="348"/>
                  </a:moveTo>
                  <a:lnTo>
                    <a:pt x="180" y="196"/>
                  </a:lnTo>
                  <a:lnTo>
                    <a:pt x="282" y="118"/>
                  </a:lnTo>
                  <a:lnTo>
                    <a:pt x="385" y="54"/>
                  </a:lnTo>
                  <a:lnTo>
                    <a:pt x="501" y="20"/>
                  </a:lnTo>
                  <a:lnTo>
                    <a:pt x="575" y="0"/>
                  </a:lnTo>
                  <a:lnTo>
                    <a:pt x="764" y="20"/>
                  </a:lnTo>
                  <a:lnTo>
                    <a:pt x="914" y="142"/>
                  </a:lnTo>
                  <a:lnTo>
                    <a:pt x="1041" y="259"/>
                  </a:lnTo>
                  <a:lnTo>
                    <a:pt x="1089" y="368"/>
                  </a:lnTo>
                  <a:lnTo>
                    <a:pt x="1132" y="502"/>
                  </a:lnTo>
                  <a:lnTo>
                    <a:pt x="1174" y="684"/>
                  </a:lnTo>
                  <a:lnTo>
                    <a:pt x="1180" y="829"/>
                  </a:lnTo>
                  <a:lnTo>
                    <a:pt x="1186" y="969"/>
                  </a:lnTo>
                  <a:lnTo>
                    <a:pt x="1180" y="1120"/>
                  </a:lnTo>
                  <a:lnTo>
                    <a:pt x="1193" y="1290"/>
                  </a:lnTo>
                  <a:lnTo>
                    <a:pt x="1047" y="1254"/>
                  </a:lnTo>
                  <a:lnTo>
                    <a:pt x="956" y="1211"/>
                  </a:lnTo>
                  <a:lnTo>
                    <a:pt x="944" y="1114"/>
                  </a:lnTo>
                  <a:lnTo>
                    <a:pt x="944" y="999"/>
                  </a:lnTo>
                  <a:lnTo>
                    <a:pt x="920" y="896"/>
                  </a:lnTo>
                  <a:lnTo>
                    <a:pt x="934" y="795"/>
                  </a:lnTo>
                  <a:lnTo>
                    <a:pt x="895" y="780"/>
                  </a:lnTo>
                  <a:lnTo>
                    <a:pt x="851" y="848"/>
                  </a:lnTo>
                  <a:lnTo>
                    <a:pt x="817" y="951"/>
                  </a:lnTo>
                  <a:lnTo>
                    <a:pt x="788" y="1040"/>
                  </a:lnTo>
                  <a:lnTo>
                    <a:pt x="774" y="1094"/>
                  </a:lnTo>
                  <a:lnTo>
                    <a:pt x="779" y="1138"/>
                  </a:lnTo>
                  <a:lnTo>
                    <a:pt x="817" y="1182"/>
                  </a:lnTo>
                  <a:lnTo>
                    <a:pt x="914" y="1211"/>
                  </a:lnTo>
                  <a:lnTo>
                    <a:pt x="871" y="1270"/>
                  </a:lnTo>
                  <a:lnTo>
                    <a:pt x="774" y="1407"/>
                  </a:lnTo>
                  <a:lnTo>
                    <a:pt x="715" y="1476"/>
                  </a:lnTo>
                  <a:lnTo>
                    <a:pt x="647" y="1516"/>
                  </a:lnTo>
                  <a:lnTo>
                    <a:pt x="511" y="1549"/>
                  </a:lnTo>
                  <a:lnTo>
                    <a:pt x="394" y="1588"/>
                  </a:lnTo>
                  <a:lnTo>
                    <a:pt x="331" y="1633"/>
                  </a:lnTo>
                  <a:lnTo>
                    <a:pt x="272" y="1662"/>
                  </a:lnTo>
                  <a:lnTo>
                    <a:pt x="117" y="1643"/>
                  </a:lnTo>
                  <a:lnTo>
                    <a:pt x="0" y="1643"/>
                  </a:lnTo>
                  <a:lnTo>
                    <a:pt x="0" y="1457"/>
                  </a:lnTo>
                  <a:lnTo>
                    <a:pt x="14" y="1344"/>
                  </a:lnTo>
                  <a:lnTo>
                    <a:pt x="39" y="1226"/>
                  </a:lnTo>
                  <a:lnTo>
                    <a:pt x="44" y="1088"/>
                  </a:lnTo>
                  <a:lnTo>
                    <a:pt x="10" y="985"/>
                  </a:lnTo>
                  <a:lnTo>
                    <a:pt x="0" y="834"/>
                  </a:lnTo>
                  <a:lnTo>
                    <a:pt x="0" y="682"/>
                  </a:lnTo>
                  <a:lnTo>
                    <a:pt x="0" y="594"/>
                  </a:lnTo>
                  <a:lnTo>
                    <a:pt x="0" y="466"/>
                  </a:lnTo>
                  <a:lnTo>
                    <a:pt x="44" y="348"/>
                  </a:lnTo>
                </a:path>
              </a:pathLst>
            </a:custGeom>
            <a:solidFill>
              <a:srgbClr val="008000"/>
            </a:solidFill>
            <a:ln w="1905" cap="rnd" cmpd="sng">
              <a:solidFill>
                <a:schemeClr val="tx1"/>
              </a:solidFill>
              <a:prstDash val="solid"/>
              <a:round/>
              <a:headEnd/>
              <a:tailEnd/>
            </a:ln>
          </p:spPr>
          <p:txBody>
            <a:bodyPr/>
            <a:lstStyle/>
            <a:p>
              <a:endParaRPr lang="en-US"/>
            </a:p>
          </p:txBody>
        </p:sp>
        <p:sp>
          <p:nvSpPr>
            <p:cNvPr id="2308" name="Freeform 377"/>
            <p:cNvSpPr>
              <a:spLocks noChangeAspect="1"/>
            </p:cNvSpPr>
            <p:nvPr/>
          </p:nvSpPr>
          <p:spPr bwMode="auto">
            <a:xfrm>
              <a:off x="3830" y="3273"/>
              <a:ext cx="92" cy="88"/>
            </a:xfrm>
            <a:custGeom>
              <a:avLst/>
              <a:gdLst>
                <a:gd name="T0" fmla="*/ 0 w 567"/>
                <a:gd name="T1" fmla="*/ 0 h 589"/>
                <a:gd name="T2" fmla="*/ 0 w 567"/>
                <a:gd name="T3" fmla="*/ 0 h 589"/>
                <a:gd name="T4" fmla="*/ 0 w 567"/>
                <a:gd name="T5" fmla="*/ 0 h 589"/>
                <a:gd name="T6" fmla="*/ 0 w 567"/>
                <a:gd name="T7" fmla="*/ 0 h 589"/>
                <a:gd name="T8" fmla="*/ 0 w 567"/>
                <a:gd name="T9" fmla="*/ 0 h 589"/>
                <a:gd name="T10" fmla="*/ 0 w 567"/>
                <a:gd name="T11" fmla="*/ 0 h 589"/>
                <a:gd name="T12" fmla="*/ 0 w 567"/>
                <a:gd name="T13" fmla="*/ 0 h 589"/>
                <a:gd name="T14" fmla="*/ 0 w 567"/>
                <a:gd name="T15" fmla="*/ 0 h 589"/>
                <a:gd name="T16" fmla="*/ 0 w 567"/>
                <a:gd name="T17" fmla="*/ 0 h 589"/>
                <a:gd name="T18" fmla="*/ 0 w 567"/>
                <a:gd name="T19" fmla="*/ 0 h 589"/>
                <a:gd name="T20" fmla="*/ 0 w 567"/>
                <a:gd name="T21" fmla="*/ 0 h 589"/>
                <a:gd name="T22" fmla="*/ 0 w 567"/>
                <a:gd name="T23" fmla="*/ 0 h 589"/>
                <a:gd name="T24" fmla="*/ 0 w 567"/>
                <a:gd name="T25" fmla="*/ 0 h 589"/>
                <a:gd name="T26" fmla="*/ 0 w 567"/>
                <a:gd name="T27" fmla="*/ 0 h 589"/>
                <a:gd name="T28" fmla="*/ 0 w 567"/>
                <a:gd name="T29" fmla="*/ 0 h 589"/>
                <a:gd name="T30" fmla="*/ 0 w 567"/>
                <a:gd name="T31" fmla="*/ 0 h 589"/>
                <a:gd name="T32" fmla="*/ 0 w 567"/>
                <a:gd name="T33" fmla="*/ 0 h 589"/>
                <a:gd name="T34" fmla="*/ 0 w 567"/>
                <a:gd name="T35" fmla="*/ 0 h 589"/>
                <a:gd name="T36" fmla="*/ 0 w 567"/>
                <a:gd name="T37" fmla="*/ 0 h 589"/>
                <a:gd name="T38" fmla="*/ 0 w 567"/>
                <a:gd name="T39" fmla="*/ 0 h 589"/>
                <a:gd name="T40" fmla="*/ 0 w 567"/>
                <a:gd name="T41" fmla="*/ 0 h 589"/>
                <a:gd name="T42" fmla="*/ 0 w 567"/>
                <a:gd name="T43" fmla="*/ 0 h 589"/>
                <a:gd name="T44" fmla="*/ 0 w 567"/>
                <a:gd name="T45" fmla="*/ 0 h 5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67"/>
                <a:gd name="T70" fmla="*/ 0 h 589"/>
                <a:gd name="T71" fmla="*/ 567 w 567"/>
                <a:gd name="T72" fmla="*/ 589 h 5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67" h="589">
                  <a:moveTo>
                    <a:pt x="541" y="158"/>
                  </a:moveTo>
                  <a:lnTo>
                    <a:pt x="519" y="202"/>
                  </a:lnTo>
                  <a:lnTo>
                    <a:pt x="505" y="230"/>
                  </a:lnTo>
                  <a:lnTo>
                    <a:pt x="504" y="274"/>
                  </a:lnTo>
                  <a:lnTo>
                    <a:pt x="493" y="337"/>
                  </a:lnTo>
                  <a:lnTo>
                    <a:pt x="483" y="370"/>
                  </a:lnTo>
                  <a:lnTo>
                    <a:pt x="456" y="399"/>
                  </a:lnTo>
                  <a:lnTo>
                    <a:pt x="413" y="477"/>
                  </a:lnTo>
                  <a:lnTo>
                    <a:pt x="364" y="561"/>
                  </a:lnTo>
                  <a:lnTo>
                    <a:pt x="339" y="578"/>
                  </a:lnTo>
                  <a:lnTo>
                    <a:pt x="283" y="589"/>
                  </a:lnTo>
                  <a:lnTo>
                    <a:pt x="265" y="573"/>
                  </a:lnTo>
                  <a:lnTo>
                    <a:pt x="191" y="522"/>
                  </a:lnTo>
                  <a:lnTo>
                    <a:pt x="92" y="438"/>
                  </a:lnTo>
                  <a:lnTo>
                    <a:pt x="31" y="359"/>
                  </a:lnTo>
                  <a:lnTo>
                    <a:pt x="6" y="298"/>
                  </a:lnTo>
                  <a:lnTo>
                    <a:pt x="0" y="185"/>
                  </a:lnTo>
                  <a:lnTo>
                    <a:pt x="62" y="28"/>
                  </a:lnTo>
                  <a:lnTo>
                    <a:pt x="271" y="0"/>
                  </a:lnTo>
                  <a:lnTo>
                    <a:pt x="499" y="39"/>
                  </a:lnTo>
                  <a:lnTo>
                    <a:pt x="567" y="107"/>
                  </a:lnTo>
                  <a:lnTo>
                    <a:pt x="541" y="158"/>
                  </a:lnTo>
                  <a:lnTo>
                    <a:pt x="555" y="157"/>
                  </a:lnTo>
                </a:path>
              </a:pathLst>
            </a:custGeom>
            <a:solidFill>
              <a:srgbClr val="D2A578"/>
            </a:solidFill>
            <a:ln w="1905" cap="rnd" cmpd="sng">
              <a:solidFill>
                <a:schemeClr val="tx1"/>
              </a:solidFill>
              <a:prstDash val="solid"/>
              <a:round/>
              <a:headEnd/>
              <a:tailEnd/>
            </a:ln>
          </p:spPr>
          <p:txBody>
            <a:bodyPr/>
            <a:lstStyle/>
            <a:p>
              <a:endParaRPr lang="en-US"/>
            </a:p>
          </p:txBody>
        </p:sp>
        <p:sp>
          <p:nvSpPr>
            <p:cNvPr id="2309" name="Freeform 378"/>
            <p:cNvSpPr>
              <a:spLocks noChangeAspect="1"/>
            </p:cNvSpPr>
            <p:nvPr/>
          </p:nvSpPr>
          <p:spPr bwMode="auto">
            <a:xfrm>
              <a:off x="3886" y="3301"/>
              <a:ext cx="16" cy="30"/>
            </a:xfrm>
            <a:custGeom>
              <a:avLst/>
              <a:gdLst>
                <a:gd name="T0" fmla="*/ 9 w 17"/>
                <a:gd name="T1" fmla="*/ 0 h 36"/>
                <a:gd name="T2" fmla="*/ 8 w 17"/>
                <a:gd name="T3" fmla="*/ 1 h 36"/>
                <a:gd name="T4" fmla="*/ 8 w 17"/>
                <a:gd name="T5" fmla="*/ 2 h 36"/>
                <a:gd name="T6" fmla="*/ 8 w 17"/>
                <a:gd name="T7" fmla="*/ 7 h 36"/>
                <a:gd name="T8" fmla="*/ 8 w 17"/>
                <a:gd name="T9" fmla="*/ 8 h 36"/>
                <a:gd name="T10" fmla="*/ 9 w 17"/>
                <a:gd name="T11" fmla="*/ 10 h 36"/>
                <a:gd name="T12" fmla="*/ 10 w 17"/>
                <a:gd name="T13" fmla="*/ 11 h 36"/>
                <a:gd name="T14" fmla="*/ 12 w 17"/>
                <a:gd name="T15" fmla="*/ 13 h 36"/>
                <a:gd name="T16" fmla="*/ 10 w 17"/>
                <a:gd name="T17" fmla="*/ 15 h 36"/>
                <a:gd name="T18" fmla="*/ 9 w 17"/>
                <a:gd name="T19" fmla="*/ 16 h 36"/>
                <a:gd name="T20" fmla="*/ 8 w 17"/>
                <a:gd name="T21" fmla="*/ 17 h 36"/>
                <a:gd name="T22" fmla="*/ 6 w 17"/>
                <a:gd name="T23" fmla="*/ 16 h 36"/>
                <a:gd name="T24" fmla="*/ 0 w 17"/>
                <a:gd name="T25" fmla="*/ 15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36"/>
                <a:gd name="T41" fmla="*/ 17 w 17"/>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36">
                  <a:moveTo>
                    <a:pt x="13" y="0"/>
                  </a:moveTo>
                  <a:lnTo>
                    <a:pt x="10" y="1"/>
                  </a:lnTo>
                  <a:lnTo>
                    <a:pt x="9" y="6"/>
                  </a:lnTo>
                  <a:lnTo>
                    <a:pt x="10" y="13"/>
                  </a:lnTo>
                  <a:lnTo>
                    <a:pt x="12" y="17"/>
                  </a:lnTo>
                  <a:lnTo>
                    <a:pt x="13" y="21"/>
                  </a:lnTo>
                  <a:lnTo>
                    <a:pt x="14" y="23"/>
                  </a:lnTo>
                  <a:lnTo>
                    <a:pt x="16" y="28"/>
                  </a:lnTo>
                  <a:lnTo>
                    <a:pt x="14" y="31"/>
                  </a:lnTo>
                  <a:lnTo>
                    <a:pt x="13" y="34"/>
                  </a:lnTo>
                  <a:lnTo>
                    <a:pt x="10" y="35"/>
                  </a:lnTo>
                  <a:lnTo>
                    <a:pt x="6" y="34"/>
                  </a:lnTo>
                  <a:lnTo>
                    <a:pt x="0" y="32"/>
                  </a:lnTo>
                </a:path>
              </a:pathLst>
            </a:custGeom>
            <a:noFill/>
            <a:ln w="1905" cap="rnd" cmpd="sng">
              <a:solidFill>
                <a:schemeClr val="tx1"/>
              </a:solidFill>
              <a:prstDash val="solid"/>
              <a:round/>
              <a:headEnd type="none" w="sm" len="sm"/>
              <a:tailEnd type="none" w="sm" len="sm"/>
            </a:ln>
          </p:spPr>
          <p:txBody>
            <a:bodyPr/>
            <a:lstStyle/>
            <a:p>
              <a:endParaRPr lang="en-US"/>
            </a:p>
          </p:txBody>
        </p:sp>
        <p:sp>
          <p:nvSpPr>
            <p:cNvPr id="2310" name="Freeform 379"/>
            <p:cNvSpPr>
              <a:spLocks noChangeAspect="1"/>
            </p:cNvSpPr>
            <p:nvPr/>
          </p:nvSpPr>
          <p:spPr bwMode="auto">
            <a:xfrm>
              <a:off x="3870" y="3340"/>
              <a:ext cx="24" cy="9"/>
            </a:xfrm>
            <a:custGeom>
              <a:avLst/>
              <a:gdLst>
                <a:gd name="T0" fmla="*/ 0 w 150"/>
                <a:gd name="T1" fmla="*/ 0 h 63"/>
                <a:gd name="T2" fmla="*/ 0 w 150"/>
                <a:gd name="T3" fmla="*/ 0 h 63"/>
                <a:gd name="T4" fmla="*/ 0 w 150"/>
                <a:gd name="T5" fmla="*/ 0 h 63"/>
                <a:gd name="T6" fmla="*/ 0 w 150"/>
                <a:gd name="T7" fmla="*/ 0 h 63"/>
                <a:gd name="T8" fmla="*/ 0 w 150"/>
                <a:gd name="T9" fmla="*/ 0 h 63"/>
                <a:gd name="T10" fmla="*/ 0 w 150"/>
                <a:gd name="T11" fmla="*/ 0 h 63"/>
                <a:gd name="T12" fmla="*/ 0 w 150"/>
                <a:gd name="T13" fmla="*/ 0 h 63"/>
                <a:gd name="T14" fmla="*/ 0 w 150"/>
                <a:gd name="T15" fmla="*/ 0 h 63"/>
                <a:gd name="T16" fmla="*/ 0 w 150"/>
                <a:gd name="T17" fmla="*/ 0 h 63"/>
                <a:gd name="T18" fmla="*/ 0 w 150"/>
                <a:gd name="T19" fmla="*/ 0 h 63"/>
                <a:gd name="T20" fmla="*/ 0 w 150"/>
                <a:gd name="T21" fmla="*/ 0 h 63"/>
                <a:gd name="T22" fmla="*/ 0 w 150"/>
                <a:gd name="T23" fmla="*/ 0 h 63"/>
                <a:gd name="T24" fmla="*/ 0 w 150"/>
                <a:gd name="T25" fmla="*/ 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
                <a:gd name="T40" fmla="*/ 0 h 63"/>
                <a:gd name="T41" fmla="*/ 150 w 150"/>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 h="63">
                  <a:moveTo>
                    <a:pt x="150" y="30"/>
                  </a:moveTo>
                  <a:lnTo>
                    <a:pt x="149" y="11"/>
                  </a:lnTo>
                  <a:lnTo>
                    <a:pt x="123" y="2"/>
                  </a:lnTo>
                  <a:lnTo>
                    <a:pt x="89" y="0"/>
                  </a:lnTo>
                  <a:lnTo>
                    <a:pt x="48" y="5"/>
                  </a:lnTo>
                  <a:lnTo>
                    <a:pt x="17" y="12"/>
                  </a:lnTo>
                  <a:lnTo>
                    <a:pt x="0" y="31"/>
                  </a:lnTo>
                  <a:lnTo>
                    <a:pt x="11" y="51"/>
                  </a:lnTo>
                  <a:lnTo>
                    <a:pt x="30" y="62"/>
                  </a:lnTo>
                  <a:lnTo>
                    <a:pt x="74" y="63"/>
                  </a:lnTo>
                  <a:lnTo>
                    <a:pt x="97" y="62"/>
                  </a:lnTo>
                  <a:lnTo>
                    <a:pt x="129" y="52"/>
                  </a:lnTo>
                  <a:lnTo>
                    <a:pt x="143" y="42"/>
                  </a:lnTo>
                </a:path>
              </a:pathLst>
            </a:custGeom>
            <a:solidFill>
              <a:srgbClr val="292929"/>
            </a:solidFill>
            <a:ln w="1905" cap="rnd" cmpd="sng">
              <a:solidFill>
                <a:schemeClr val="tx1"/>
              </a:solidFill>
              <a:prstDash val="solid"/>
              <a:round/>
              <a:headEnd/>
              <a:tailEnd/>
            </a:ln>
          </p:spPr>
          <p:txBody>
            <a:bodyPr/>
            <a:lstStyle/>
            <a:p>
              <a:endParaRPr lang="en-US"/>
            </a:p>
          </p:txBody>
        </p:sp>
        <p:sp>
          <p:nvSpPr>
            <p:cNvPr id="2311" name="Freeform 380"/>
            <p:cNvSpPr>
              <a:spLocks noChangeAspect="1"/>
            </p:cNvSpPr>
            <p:nvPr/>
          </p:nvSpPr>
          <p:spPr bwMode="auto">
            <a:xfrm>
              <a:off x="3811" y="3317"/>
              <a:ext cx="61" cy="70"/>
            </a:xfrm>
            <a:custGeom>
              <a:avLst/>
              <a:gdLst>
                <a:gd name="T0" fmla="*/ 3 w 61"/>
                <a:gd name="T1" fmla="*/ 1 h 84"/>
                <a:gd name="T2" fmla="*/ 0 w 61"/>
                <a:gd name="T3" fmla="*/ 6 h 84"/>
                <a:gd name="T4" fmla="*/ 0 w 61"/>
                <a:gd name="T5" fmla="*/ 14 h 84"/>
                <a:gd name="T6" fmla="*/ 7 w 61"/>
                <a:gd name="T7" fmla="*/ 31 h 84"/>
                <a:gd name="T8" fmla="*/ 12 w 61"/>
                <a:gd name="T9" fmla="*/ 39 h 84"/>
                <a:gd name="T10" fmla="*/ 37 w 61"/>
                <a:gd name="T11" fmla="*/ 40 h 84"/>
                <a:gd name="T12" fmla="*/ 39 w 61"/>
                <a:gd name="T13" fmla="*/ 35 h 84"/>
                <a:gd name="T14" fmla="*/ 39 w 61"/>
                <a:gd name="T15" fmla="*/ 31 h 84"/>
                <a:gd name="T16" fmla="*/ 46 w 61"/>
                <a:gd name="T17" fmla="*/ 28 h 84"/>
                <a:gd name="T18" fmla="*/ 54 w 61"/>
                <a:gd name="T19" fmla="*/ 28 h 84"/>
                <a:gd name="T20" fmla="*/ 60 w 61"/>
                <a:gd name="T21" fmla="*/ 26 h 84"/>
                <a:gd name="T22" fmla="*/ 22 w 61"/>
                <a:gd name="T23" fmla="*/ 8 h 84"/>
                <a:gd name="T24" fmla="*/ 4 w 61"/>
                <a:gd name="T25" fmla="*/ 0 h 84"/>
                <a:gd name="T26" fmla="*/ 3 w 61"/>
                <a:gd name="T27" fmla="*/ 1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84"/>
                <a:gd name="T44" fmla="*/ 61 w 61"/>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84">
                  <a:moveTo>
                    <a:pt x="3" y="1"/>
                  </a:moveTo>
                  <a:lnTo>
                    <a:pt x="0" y="11"/>
                  </a:lnTo>
                  <a:lnTo>
                    <a:pt x="0" y="29"/>
                  </a:lnTo>
                  <a:lnTo>
                    <a:pt x="7" y="65"/>
                  </a:lnTo>
                  <a:lnTo>
                    <a:pt x="12" y="81"/>
                  </a:lnTo>
                  <a:lnTo>
                    <a:pt x="37" y="83"/>
                  </a:lnTo>
                  <a:lnTo>
                    <a:pt x="39" y="73"/>
                  </a:lnTo>
                  <a:lnTo>
                    <a:pt x="39" y="65"/>
                  </a:lnTo>
                  <a:lnTo>
                    <a:pt x="46" y="58"/>
                  </a:lnTo>
                  <a:lnTo>
                    <a:pt x="54" y="56"/>
                  </a:lnTo>
                  <a:lnTo>
                    <a:pt x="60" y="53"/>
                  </a:lnTo>
                  <a:lnTo>
                    <a:pt x="22" y="17"/>
                  </a:lnTo>
                  <a:lnTo>
                    <a:pt x="4" y="0"/>
                  </a:lnTo>
                  <a:lnTo>
                    <a:pt x="3" y="1"/>
                  </a:lnTo>
                </a:path>
              </a:pathLst>
            </a:custGeom>
            <a:solidFill>
              <a:srgbClr val="D2A578"/>
            </a:solidFill>
            <a:ln w="1905" cap="rnd" cmpd="sng">
              <a:solidFill>
                <a:schemeClr val="tx1"/>
              </a:solidFill>
              <a:prstDash val="solid"/>
              <a:round/>
              <a:headEnd/>
              <a:tailEnd/>
            </a:ln>
          </p:spPr>
          <p:txBody>
            <a:bodyPr/>
            <a:lstStyle/>
            <a:p>
              <a:endParaRPr lang="en-US"/>
            </a:p>
          </p:txBody>
        </p:sp>
        <p:sp>
          <p:nvSpPr>
            <p:cNvPr id="2312" name="Freeform 381"/>
            <p:cNvSpPr>
              <a:spLocks noChangeAspect="1"/>
            </p:cNvSpPr>
            <p:nvPr/>
          </p:nvSpPr>
          <p:spPr bwMode="auto">
            <a:xfrm>
              <a:off x="3819" y="3318"/>
              <a:ext cx="77" cy="47"/>
            </a:xfrm>
            <a:custGeom>
              <a:avLst/>
              <a:gdLst>
                <a:gd name="T0" fmla="*/ 0 w 80"/>
                <a:gd name="T1" fmla="*/ 0 h 54"/>
                <a:gd name="T2" fmla="*/ 7 w 80"/>
                <a:gd name="T3" fmla="*/ 8 h 54"/>
                <a:gd name="T4" fmla="*/ 18 w 80"/>
                <a:gd name="T5" fmla="*/ 19 h 54"/>
                <a:gd name="T6" fmla="*/ 44 w 80"/>
                <a:gd name="T7" fmla="*/ 29 h 54"/>
                <a:gd name="T8" fmla="*/ 58 w 80"/>
                <a:gd name="T9" fmla="*/ 30 h 54"/>
                <a:gd name="T10" fmla="*/ 62 w 80"/>
                <a:gd name="T11" fmla="*/ 28 h 54"/>
                <a:gd name="T12" fmla="*/ 67 w 80"/>
                <a:gd name="T13" fmla="*/ 21 h 54"/>
                <a:gd name="T14" fmla="*/ 58 w 80"/>
                <a:gd name="T15" fmla="*/ 28 h 54"/>
                <a:gd name="T16" fmla="*/ 50 w 80"/>
                <a:gd name="T17" fmla="*/ 28 h 54"/>
                <a:gd name="T18" fmla="*/ 39 w 80"/>
                <a:gd name="T19" fmla="*/ 24 h 54"/>
                <a:gd name="T20" fmla="*/ 25 w 80"/>
                <a:gd name="T21" fmla="*/ 15 h 54"/>
                <a:gd name="T22" fmla="*/ 13 w 80"/>
                <a:gd name="T23" fmla="*/ 5 h 54"/>
                <a:gd name="T24" fmla="*/ 13 w 80"/>
                <a:gd name="T25" fmla="*/ 0 h 54"/>
                <a:gd name="T26" fmla="*/ 0 w 80"/>
                <a:gd name="T27" fmla="*/ 0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0"/>
                <a:gd name="T43" fmla="*/ 0 h 54"/>
                <a:gd name="T44" fmla="*/ 80 w 80"/>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0" h="54">
                  <a:moveTo>
                    <a:pt x="0" y="0"/>
                  </a:moveTo>
                  <a:lnTo>
                    <a:pt x="7" y="14"/>
                  </a:lnTo>
                  <a:lnTo>
                    <a:pt x="22" y="33"/>
                  </a:lnTo>
                  <a:lnTo>
                    <a:pt x="52" y="51"/>
                  </a:lnTo>
                  <a:lnTo>
                    <a:pt x="67" y="53"/>
                  </a:lnTo>
                  <a:lnTo>
                    <a:pt x="72" y="49"/>
                  </a:lnTo>
                  <a:lnTo>
                    <a:pt x="79" y="36"/>
                  </a:lnTo>
                  <a:lnTo>
                    <a:pt x="67" y="48"/>
                  </a:lnTo>
                  <a:lnTo>
                    <a:pt x="58" y="49"/>
                  </a:lnTo>
                  <a:lnTo>
                    <a:pt x="47" y="42"/>
                  </a:lnTo>
                  <a:lnTo>
                    <a:pt x="29" y="26"/>
                  </a:lnTo>
                  <a:lnTo>
                    <a:pt x="17" y="9"/>
                  </a:lnTo>
                  <a:lnTo>
                    <a:pt x="15" y="0"/>
                  </a:lnTo>
                  <a:lnTo>
                    <a:pt x="0" y="0"/>
                  </a:lnTo>
                </a:path>
              </a:pathLst>
            </a:custGeom>
            <a:solidFill>
              <a:srgbClr val="008000"/>
            </a:solidFill>
            <a:ln w="1905" cap="rnd" cmpd="sng">
              <a:solidFill>
                <a:schemeClr val="tx1"/>
              </a:solidFill>
              <a:prstDash val="solid"/>
              <a:round/>
              <a:headEnd/>
              <a:tailEnd/>
            </a:ln>
          </p:spPr>
          <p:txBody>
            <a:bodyPr/>
            <a:lstStyle/>
            <a:p>
              <a:endParaRPr lang="en-US"/>
            </a:p>
          </p:txBody>
        </p:sp>
        <p:sp>
          <p:nvSpPr>
            <p:cNvPr id="2313" name="Freeform 382"/>
            <p:cNvSpPr>
              <a:spLocks noChangeAspect="1"/>
            </p:cNvSpPr>
            <p:nvPr/>
          </p:nvSpPr>
          <p:spPr bwMode="auto">
            <a:xfrm>
              <a:off x="3871" y="3307"/>
              <a:ext cx="12" cy="7"/>
            </a:xfrm>
            <a:custGeom>
              <a:avLst/>
              <a:gdLst>
                <a:gd name="T0" fmla="*/ 0 w 103"/>
                <a:gd name="T1" fmla="*/ 0 h 65"/>
                <a:gd name="T2" fmla="*/ 0 w 103"/>
                <a:gd name="T3" fmla="*/ 0 h 65"/>
                <a:gd name="T4" fmla="*/ 0 w 103"/>
                <a:gd name="T5" fmla="*/ 0 h 65"/>
                <a:gd name="T6" fmla="*/ 0 w 103"/>
                <a:gd name="T7" fmla="*/ 0 h 65"/>
                <a:gd name="T8" fmla="*/ 0 w 103"/>
                <a:gd name="T9" fmla="*/ 0 h 65"/>
                <a:gd name="T10" fmla="*/ 0 w 103"/>
                <a:gd name="T11" fmla="*/ 0 h 65"/>
                <a:gd name="T12" fmla="*/ 0 w 103"/>
                <a:gd name="T13" fmla="*/ 0 h 65"/>
                <a:gd name="T14" fmla="*/ 0 w 103"/>
                <a:gd name="T15" fmla="*/ 0 h 65"/>
                <a:gd name="T16" fmla="*/ 0 w 103"/>
                <a:gd name="T17" fmla="*/ 0 h 65"/>
                <a:gd name="T18" fmla="*/ 0 w 103"/>
                <a:gd name="T19" fmla="*/ 0 h 65"/>
                <a:gd name="T20" fmla="*/ 0 w 103"/>
                <a:gd name="T21" fmla="*/ 0 h 65"/>
                <a:gd name="T22" fmla="*/ 0 w 103"/>
                <a:gd name="T23" fmla="*/ 0 h 65"/>
                <a:gd name="T24" fmla="*/ 0 w 103"/>
                <a:gd name="T25" fmla="*/ 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65"/>
                <a:gd name="T41" fmla="*/ 103 w 103"/>
                <a:gd name="T42" fmla="*/ 65 h 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65">
                  <a:moveTo>
                    <a:pt x="88" y="3"/>
                  </a:moveTo>
                  <a:lnTo>
                    <a:pt x="97" y="14"/>
                  </a:lnTo>
                  <a:lnTo>
                    <a:pt x="103" y="26"/>
                  </a:lnTo>
                  <a:lnTo>
                    <a:pt x="100" y="47"/>
                  </a:lnTo>
                  <a:lnTo>
                    <a:pt x="78" y="59"/>
                  </a:lnTo>
                  <a:lnTo>
                    <a:pt x="51" y="65"/>
                  </a:lnTo>
                  <a:lnTo>
                    <a:pt x="33" y="62"/>
                  </a:lnTo>
                  <a:lnTo>
                    <a:pt x="13" y="56"/>
                  </a:lnTo>
                  <a:lnTo>
                    <a:pt x="4" y="47"/>
                  </a:lnTo>
                  <a:lnTo>
                    <a:pt x="0" y="30"/>
                  </a:lnTo>
                  <a:lnTo>
                    <a:pt x="7" y="14"/>
                  </a:lnTo>
                  <a:lnTo>
                    <a:pt x="34" y="0"/>
                  </a:lnTo>
                  <a:lnTo>
                    <a:pt x="79" y="0"/>
                  </a:lnTo>
                </a:path>
              </a:pathLst>
            </a:custGeom>
            <a:solidFill>
              <a:srgbClr val="292929"/>
            </a:solidFill>
            <a:ln w="1905" cap="rnd" cmpd="sng">
              <a:solidFill>
                <a:schemeClr val="tx1"/>
              </a:solidFill>
              <a:prstDash val="solid"/>
              <a:round/>
              <a:headEnd type="none" w="sm" len="sm"/>
              <a:tailEnd type="none" w="sm" len="sm"/>
            </a:ln>
          </p:spPr>
          <p:txBody>
            <a:bodyPr/>
            <a:lstStyle/>
            <a:p>
              <a:endParaRPr lang="en-US"/>
            </a:p>
          </p:txBody>
        </p:sp>
        <p:sp>
          <p:nvSpPr>
            <p:cNvPr id="2314" name="Freeform 383"/>
            <p:cNvSpPr>
              <a:spLocks noChangeAspect="1"/>
            </p:cNvSpPr>
            <p:nvPr/>
          </p:nvSpPr>
          <p:spPr bwMode="auto">
            <a:xfrm>
              <a:off x="3777" y="3318"/>
              <a:ext cx="74" cy="111"/>
            </a:xfrm>
            <a:custGeom>
              <a:avLst/>
              <a:gdLst>
                <a:gd name="T0" fmla="*/ 33 w 76"/>
                <a:gd name="T1" fmla="*/ 2 h 129"/>
                <a:gd name="T2" fmla="*/ 30 w 76"/>
                <a:gd name="T3" fmla="*/ 6 h 129"/>
                <a:gd name="T4" fmla="*/ 31 w 76"/>
                <a:gd name="T5" fmla="*/ 14 h 129"/>
                <a:gd name="T6" fmla="*/ 35 w 76"/>
                <a:gd name="T7" fmla="*/ 24 h 129"/>
                <a:gd name="T8" fmla="*/ 39 w 76"/>
                <a:gd name="T9" fmla="*/ 34 h 129"/>
                <a:gd name="T10" fmla="*/ 46 w 76"/>
                <a:gd name="T11" fmla="*/ 42 h 129"/>
                <a:gd name="T12" fmla="*/ 51 w 76"/>
                <a:gd name="T13" fmla="*/ 48 h 129"/>
                <a:gd name="T14" fmla="*/ 67 w 76"/>
                <a:gd name="T15" fmla="*/ 71 h 129"/>
                <a:gd name="T16" fmla="*/ 36 w 76"/>
                <a:gd name="T17" fmla="*/ 61 h 129"/>
                <a:gd name="T18" fmla="*/ 40 w 76"/>
                <a:gd name="T19" fmla="*/ 57 h 129"/>
                <a:gd name="T20" fmla="*/ 33 w 76"/>
                <a:gd name="T21" fmla="*/ 57 h 129"/>
                <a:gd name="T22" fmla="*/ 14 w 76"/>
                <a:gd name="T23" fmla="*/ 55 h 129"/>
                <a:gd name="T24" fmla="*/ 0 w 76"/>
                <a:gd name="T25" fmla="*/ 53 h 129"/>
                <a:gd name="T26" fmla="*/ 8 w 76"/>
                <a:gd name="T27" fmla="*/ 45 h 129"/>
                <a:gd name="T28" fmla="*/ 13 w 76"/>
                <a:gd name="T29" fmla="*/ 39 h 129"/>
                <a:gd name="T30" fmla="*/ 17 w 76"/>
                <a:gd name="T31" fmla="*/ 34 h 129"/>
                <a:gd name="T32" fmla="*/ 18 w 76"/>
                <a:gd name="T33" fmla="*/ 29 h 129"/>
                <a:gd name="T34" fmla="*/ 19 w 76"/>
                <a:gd name="T35" fmla="*/ 24 h 129"/>
                <a:gd name="T36" fmla="*/ 19 w 76"/>
                <a:gd name="T37" fmla="*/ 18 h 129"/>
                <a:gd name="T38" fmla="*/ 21 w 76"/>
                <a:gd name="T39" fmla="*/ 12 h 129"/>
                <a:gd name="T40" fmla="*/ 24 w 76"/>
                <a:gd name="T41" fmla="*/ 6 h 129"/>
                <a:gd name="T42" fmla="*/ 26 w 76"/>
                <a:gd name="T43" fmla="*/ 3 h 129"/>
                <a:gd name="T44" fmla="*/ 33 w 76"/>
                <a:gd name="T45" fmla="*/ 0 h 1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6"/>
                <a:gd name="T70" fmla="*/ 0 h 129"/>
                <a:gd name="T71" fmla="*/ 76 w 76"/>
                <a:gd name="T72" fmla="*/ 129 h 12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6" h="129">
                  <a:moveTo>
                    <a:pt x="37" y="2"/>
                  </a:moveTo>
                  <a:lnTo>
                    <a:pt x="34" y="11"/>
                  </a:lnTo>
                  <a:lnTo>
                    <a:pt x="35" y="26"/>
                  </a:lnTo>
                  <a:lnTo>
                    <a:pt x="39" y="44"/>
                  </a:lnTo>
                  <a:lnTo>
                    <a:pt x="43" y="61"/>
                  </a:lnTo>
                  <a:lnTo>
                    <a:pt x="50" y="77"/>
                  </a:lnTo>
                  <a:lnTo>
                    <a:pt x="55" y="87"/>
                  </a:lnTo>
                  <a:lnTo>
                    <a:pt x="75" y="128"/>
                  </a:lnTo>
                  <a:lnTo>
                    <a:pt x="40" y="113"/>
                  </a:lnTo>
                  <a:lnTo>
                    <a:pt x="44" y="104"/>
                  </a:lnTo>
                  <a:lnTo>
                    <a:pt x="37" y="104"/>
                  </a:lnTo>
                  <a:lnTo>
                    <a:pt x="14" y="100"/>
                  </a:lnTo>
                  <a:lnTo>
                    <a:pt x="0" y="98"/>
                  </a:lnTo>
                  <a:lnTo>
                    <a:pt x="8" y="83"/>
                  </a:lnTo>
                  <a:lnTo>
                    <a:pt x="13" y="71"/>
                  </a:lnTo>
                  <a:lnTo>
                    <a:pt x="17" y="63"/>
                  </a:lnTo>
                  <a:lnTo>
                    <a:pt x="18" y="53"/>
                  </a:lnTo>
                  <a:lnTo>
                    <a:pt x="21" y="43"/>
                  </a:lnTo>
                  <a:lnTo>
                    <a:pt x="23" y="32"/>
                  </a:lnTo>
                  <a:lnTo>
                    <a:pt x="25" y="22"/>
                  </a:lnTo>
                  <a:lnTo>
                    <a:pt x="28" y="11"/>
                  </a:lnTo>
                  <a:lnTo>
                    <a:pt x="30" y="6"/>
                  </a:lnTo>
                  <a:lnTo>
                    <a:pt x="37" y="0"/>
                  </a:lnTo>
                </a:path>
              </a:pathLst>
            </a:custGeom>
            <a:solidFill>
              <a:srgbClr val="008000"/>
            </a:solidFill>
            <a:ln w="1905" cap="rnd" cmpd="sng">
              <a:solidFill>
                <a:schemeClr val="tx1"/>
              </a:solidFill>
              <a:prstDash val="solid"/>
              <a:round/>
              <a:headEnd type="none" w="sm" len="sm"/>
              <a:tailEnd type="none" w="sm" len="sm"/>
            </a:ln>
          </p:spPr>
          <p:txBody>
            <a:bodyPr/>
            <a:lstStyle/>
            <a:p>
              <a:endParaRPr lang="en-US"/>
            </a:p>
          </p:txBody>
        </p:sp>
        <p:sp>
          <p:nvSpPr>
            <p:cNvPr id="2315" name="Freeform 384"/>
            <p:cNvSpPr>
              <a:spLocks noChangeAspect="1"/>
            </p:cNvSpPr>
            <p:nvPr/>
          </p:nvSpPr>
          <p:spPr bwMode="auto">
            <a:xfrm>
              <a:off x="3886" y="3450"/>
              <a:ext cx="50" cy="39"/>
            </a:xfrm>
            <a:custGeom>
              <a:avLst/>
              <a:gdLst>
                <a:gd name="T0" fmla="*/ 0 w 50"/>
                <a:gd name="T1" fmla="*/ 12 h 46"/>
                <a:gd name="T2" fmla="*/ 0 w 50"/>
                <a:gd name="T3" fmla="*/ 10 h 46"/>
                <a:gd name="T4" fmla="*/ 1 w 50"/>
                <a:gd name="T5" fmla="*/ 8 h 46"/>
                <a:gd name="T6" fmla="*/ 6 w 50"/>
                <a:gd name="T7" fmla="*/ 7 h 46"/>
                <a:gd name="T8" fmla="*/ 6 w 50"/>
                <a:gd name="T9" fmla="*/ 5 h 46"/>
                <a:gd name="T10" fmla="*/ 6 w 50"/>
                <a:gd name="T11" fmla="*/ 3 h 46"/>
                <a:gd name="T12" fmla="*/ 13 w 50"/>
                <a:gd name="T13" fmla="*/ 0 h 46"/>
                <a:gd name="T14" fmla="*/ 16 w 50"/>
                <a:gd name="T15" fmla="*/ 1 h 46"/>
                <a:gd name="T16" fmla="*/ 13 w 50"/>
                <a:gd name="T17" fmla="*/ 3 h 46"/>
                <a:gd name="T18" fmla="*/ 14 w 50"/>
                <a:gd name="T19" fmla="*/ 6 h 46"/>
                <a:gd name="T20" fmla="*/ 22 w 50"/>
                <a:gd name="T21" fmla="*/ 6 h 46"/>
                <a:gd name="T22" fmla="*/ 28 w 50"/>
                <a:gd name="T23" fmla="*/ 5 h 46"/>
                <a:gd name="T24" fmla="*/ 34 w 50"/>
                <a:gd name="T25" fmla="*/ 6 h 46"/>
                <a:gd name="T26" fmla="*/ 36 w 50"/>
                <a:gd name="T27" fmla="*/ 10 h 46"/>
                <a:gd name="T28" fmla="*/ 49 w 50"/>
                <a:gd name="T29" fmla="*/ 10 h 46"/>
                <a:gd name="T30" fmla="*/ 48 w 50"/>
                <a:gd name="T31" fmla="*/ 12 h 46"/>
                <a:gd name="T32" fmla="*/ 42 w 50"/>
                <a:gd name="T33" fmla="*/ 14 h 46"/>
                <a:gd name="T34" fmla="*/ 38 w 50"/>
                <a:gd name="T35" fmla="*/ 14 h 46"/>
                <a:gd name="T36" fmla="*/ 33 w 50"/>
                <a:gd name="T37" fmla="*/ 13 h 46"/>
                <a:gd name="T38" fmla="*/ 30 w 50"/>
                <a:gd name="T39" fmla="*/ 10 h 46"/>
                <a:gd name="T40" fmla="*/ 26 w 50"/>
                <a:gd name="T41" fmla="*/ 8 h 46"/>
                <a:gd name="T42" fmla="*/ 24 w 50"/>
                <a:gd name="T43" fmla="*/ 9 h 46"/>
                <a:gd name="T44" fmla="*/ 22 w 50"/>
                <a:gd name="T45" fmla="*/ 11 h 46"/>
                <a:gd name="T46" fmla="*/ 21 w 50"/>
                <a:gd name="T47" fmla="*/ 12 h 46"/>
                <a:gd name="T48" fmla="*/ 27 w 50"/>
                <a:gd name="T49" fmla="*/ 13 h 46"/>
                <a:gd name="T50" fmla="*/ 30 w 50"/>
                <a:gd name="T51" fmla="*/ 14 h 46"/>
                <a:gd name="T52" fmla="*/ 30 w 50"/>
                <a:gd name="T53" fmla="*/ 16 h 46"/>
                <a:gd name="T54" fmla="*/ 25 w 50"/>
                <a:gd name="T55" fmla="*/ 18 h 46"/>
                <a:gd name="T56" fmla="*/ 24 w 50"/>
                <a:gd name="T57" fmla="*/ 23 h 46"/>
                <a:gd name="T58" fmla="*/ 18 w 50"/>
                <a:gd name="T59" fmla="*/ 22 h 46"/>
                <a:gd name="T60" fmla="*/ 18 w 50"/>
                <a:gd name="T61" fmla="*/ 17 h 46"/>
                <a:gd name="T62" fmla="*/ 23 w 50"/>
                <a:gd name="T63" fmla="*/ 14 h 46"/>
                <a:gd name="T64" fmla="*/ 14 w 50"/>
                <a:gd name="T65" fmla="*/ 14 h 46"/>
                <a:gd name="T66" fmla="*/ 11 w 50"/>
                <a:gd name="T67" fmla="*/ 14 h 46"/>
                <a:gd name="T68" fmla="*/ 6 w 50"/>
                <a:gd name="T69" fmla="*/ 13 h 46"/>
                <a:gd name="T70" fmla="*/ 10 w 50"/>
                <a:gd name="T71" fmla="*/ 9 h 46"/>
                <a:gd name="T72" fmla="*/ 6 w 50"/>
                <a:gd name="T73" fmla="*/ 8 h 46"/>
                <a:gd name="T74" fmla="*/ 0 w 50"/>
                <a:gd name="T75" fmla="*/ 11 h 46"/>
                <a:gd name="T76" fmla="*/ 0 w 50"/>
                <a:gd name="T77" fmla="*/ 12 h 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0"/>
                <a:gd name="T118" fmla="*/ 0 h 46"/>
                <a:gd name="T119" fmla="*/ 50 w 50"/>
                <a:gd name="T120" fmla="*/ 46 h 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0" h="46">
                  <a:moveTo>
                    <a:pt x="0" y="23"/>
                  </a:moveTo>
                  <a:lnTo>
                    <a:pt x="0" y="19"/>
                  </a:lnTo>
                  <a:lnTo>
                    <a:pt x="1" y="17"/>
                  </a:lnTo>
                  <a:lnTo>
                    <a:pt x="6" y="13"/>
                  </a:lnTo>
                  <a:lnTo>
                    <a:pt x="6" y="9"/>
                  </a:lnTo>
                  <a:lnTo>
                    <a:pt x="6" y="5"/>
                  </a:lnTo>
                  <a:lnTo>
                    <a:pt x="13" y="0"/>
                  </a:lnTo>
                  <a:lnTo>
                    <a:pt x="16" y="1"/>
                  </a:lnTo>
                  <a:lnTo>
                    <a:pt x="13" y="5"/>
                  </a:lnTo>
                  <a:lnTo>
                    <a:pt x="14" y="11"/>
                  </a:lnTo>
                  <a:lnTo>
                    <a:pt x="22" y="11"/>
                  </a:lnTo>
                  <a:lnTo>
                    <a:pt x="28" y="10"/>
                  </a:lnTo>
                  <a:lnTo>
                    <a:pt x="34" y="12"/>
                  </a:lnTo>
                  <a:lnTo>
                    <a:pt x="36" y="19"/>
                  </a:lnTo>
                  <a:lnTo>
                    <a:pt x="49" y="20"/>
                  </a:lnTo>
                  <a:lnTo>
                    <a:pt x="48" y="23"/>
                  </a:lnTo>
                  <a:lnTo>
                    <a:pt x="42" y="28"/>
                  </a:lnTo>
                  <a:lnTo>
                    <a:pt x="38" y="26"/>
                  </a:lnTo>
                  <a:lnTo>
                    <a:pt x="33" y="25"/>
                  </a:lnTo>
                  <a:lnTo>
                    <a:pt x="30" y="19"/>
                  </a:lnTo>
                  <a:lnTo>
                    <a:pt x="26" y="17"/>
                  </a:lnTo>
                  <a:lnTo>
                    <a:pt x="24" y="18"/>
                  </a:lnTo>
                  <a:lnTo>
                    <a:pt x="22" y="21"/>
                  </a:lnTo>
                  <a:lnTo>
                    <a:pt x="21" y="23"/>
                  </a:lnTo>
                  <a:lnTo>
                    <a:pt x="27" y="25"/>
                  </a:lnTo>
                  <a:lnTo>
                    <a:pt x="30" y="28"/>
                  </a:lnTo>
                  <a:lnTo>
                    <a:pt x="30" y="31"/>
                  </a:lnTo>
                  <a:lnTo>
                    <a:pt x="25" y="35"/>
                  </a:lnTo>
                  <a:lnTo>
                    <a:pt x="24" y="45"/>
                  </a:lnTo>
                  <a:lnTo>
                    <a:pt x="18" y="44"/>
                  </a:lnTo>
                  <a:lnTo>
                    <a:pt x="18" y="33"/>
                  </a:lnTo>
                  <a:lnTo>
                    <a:pt x="23" y="28"/>
                  </a:lnTo>
                  <a:lnTo>
                    <a:pt x="14" y="26"/>
                  </a:lnTo>
                  <a:lnTo>
                    <a:pt x="11" y="28"/>
                  </a:lnTo>
                  <a:lnTo>
                    <a:pt x="6" y="25"/>
                  </a:lnTo>
                  <a:lnTo>
                    <a:pt x="10" y="18"/>
                  </a:lnTo>
                  <a:lnTo>
                    <a:pt x="6" y="17"/>
                  </a:lnTo>
                  <a:lnTo>
                    <a:pt x="0" y="21"/>
                  </a:lnTo>
                  <a:lnTo>
                    <a:pt x="0" y="23"/>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16" name="Freeform 385"/>
            <p:cNvSpPr>
              <a:spLocks noChangeAspect="1"/>
            </p:cNvSpPr>
            <p:nvPr/>
          </p:nvSpPr>
          <p:spPr bwMode="auto">
            <a:xfrm>
              <a:off x="3792" y="3226"/>
              <a:ext cx="138" cy="95"/>
            </a:xfrm>
            <a:custGeom>
              <a:avLst/>
              <a:gdLst>
                <a:gd name="T0" fmla="*/ 8 w 140"/>
                <a:gd name="T1" fmla="*/ 20 h 113"/>
                <a:gd name="T2" fmla="*/ 5 w 140"/>
                <a:gd name="T3" fmla="*/ 29 h 113"/>
                <a:gd name="T4" fmla="*/ 5 w 140"/>
                <a:gd name="T5" fmla="*/ 34 h 113"/>
                <a:gd name="T6" fmla="*/ 1 w 140"/>
                <a:gd name="T7" fmla="*/ 39 h 113"/>
                <a:gd name="T8" fmla="*/ 0 w 140"/>
                <a:gd name="T9" fmla="*/ 42 h 113"/>
                <a:gd name="T10" fmla="*/ 0 w 140"/>
                <a:gd name="T11" fmla="*/ 45 h 113"/>
                <a:gd name="T12" fmla="*/ 0 w 140"/>
                <a:gd name="T13" fmla="*/ 47 h 113"/>
                <a:gd name="T14" fmla="*/ 4 w 140"/>
                <a:gd name="T15" fmla="*/ 51 h 113"/>
                <a:gd name="T16" fmla="*/ 23 w 140"/>
                <a:gd name="T17" fmla="*/ 55 h 113"/>
                <a:gd name="T18" fmla="*/ 30 w 140"/>
                <a:gd name="T19" fmla="*/ 55 h 113"/>
                <a:gd name="T20" fmla="*/ 35 w 140"/>
                <a:gd name="T21" fmla="*/ 55 h 113"/>
                <a:gd name="T22" fmla="*/ 44 w 140"/>
                <a:gd name="T23" fmla="*/ 54 h 113"/>
                <a:gd name="T24" fmla="*/ 51 w 140"/>
                <a:gd name="T25" fmla="*/ 50 h 113"/>
                <a:gd name="T26" fmla="*/ 60 w 140"/>
                <a:gd name="T27" fmla="*/ 43 h 113"/>
                <a:gd name="T28" fmla="*/ 68 w 140"/>
                <a:gd name="T29" fmla="*/ 40 h 113"/>
                <a:gd name="T30" fmla="*/ 80 w 140"/>
                <a:gd name="T31" fmla="*/ 42 h 113"/>
                <a:gd name="T32" fmla="*/ 89 w 140"/>
                <a:gd name="T33" fmla="*/ 42 h 113"/>
                <a:gd name="T34" fmla="*/ 108 w 140"/>
                <a:gd name="T35" fmla="*/ 42 h 113"/>
                <a:gd name="T36" fmla="*/ 125 w 140"/>
                <a:gd name="T37" fmla="*/ 42 h 113"/>
                <a:gd name="T38" fmla="*/ 130 w 140"/>
                <a:gd name="T39" fmla="*/ 39 h 113"/>
                <a:gd name="T40" fmla="*/ 131 w 140"/>
                <a:gd name="T41" fmla="*/ 37 h 113"/>
                <a:gd name="T42" fmla="*/ 123 w 140"/>
                <a:gd name="T43" fmla="*/ 30 h 113"/>
                <a:gd name="T44" fmla="*/ 119 w 140"/>
                <a:gd name="T45" fmla="*/ 29 h 113"/>
                <a:gd name="T46" fmla="*/ 118 w 140"/>
                <a:gd name="T47" fmla="*/ 24 h 113"/>
                <a:gd name="T48" fmla="*/ 113 w 140"/>
                <a:gd name="T49" fmla="*/ 15 h 113"/>
                <a:gd name="T50" fmla="*/ 103 w 140"/>
                <a:gd name="T51" fmla="*/ 8 h 113"/>
                <a:gd name="T52" fmla="*/ 96 w 140"/>
                <a:gd name="T53" fmla="*/ 5 h 113"/>
                <a:gd name="T54" fmla="*/ 82 w 140"/>
                <a:gd name="T55" fmla="*/ 2 h 113"/>
                <a:gd name="T56" fmla="*/ 65 w 140"/>
                <a:gd name="T57" fmla="*/ 0 h 113"/>
                <a:gd name="T58" fmla="*/ 47 w 140"/>
                <a:gd name="T59" fmla="*/ 0 h 113"/>
                <a:gd name="T60" fmla="*/ 35 w 140"/>
                <a:gd name="T61" fmla="*/ 3 h 113"/>
                <a:gd name="T62" fmla="*/ 24 w 140"/>
                <a:gd name="T63" fmla="*/ 6 h 113"/>
                <a:gd name="T64" fmla="*/ 16 w 140"/>
                <a:gd name="T65" fmla="*/ 11 h 113"/>
                <a:gd name="T66" fmla="*/ 8 w 140"/>
                <a:gd name="T67" fmla="*/ 20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0"/>
                <a:gd name="T103" fmla="*/ 0 h 113"/>
                <a:gd name="T104" fmla="*/ 140 w 140"/>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0" h="113">
                  <a:moveTo>
                    <a:pt x="8" y="39"/>
                  </a:moveTo>
                  <a:lnTo>
                    <a:pt x="5" y="60"/>
                  </a:lnTo>
                  <a:lnTo>
                    <a:pt x="5" y="68"/>
                  </a:lnTo>
                  <a:lnTo>
                    <a:pt x="1" y="78"/>
                  </a:lnTo>
                  <a:lnTo>
                    <a:pt x="0" y="84"/>
                  </a:lnTo>
                  <a:lnTo>
                    <a:pt x="0" y="89"/>
                  </a:lnTo>
                  <a:lnTo>
                    <a:pt x="0" y="95"/>
                  </a:lnTo>
                  <a:lnTo>
                    <a:pt x="4" y="102"/>
                  </a:lnTo>
                  <a:lnTo>
                    <a:pt x="23" y="111"/>
                  </a:lnTo>
                  <a:lnTo>
                    <a:pt x="30" y="112"/>
                  </a:lnTo>
                  <a:lnTo>
                    <a:pt x="39" y="111"/>
                  </a:lnTo>
                  <a:lnTo>
                    <a:pt x="48" y="107"/>
                  </a:lnTo>
                  <a:lnTo>
                    <a:pt x="55" y="100"/>
                  </a:lnTo>
                  <a:lnTo>
                    <a:pt x="64" y="87"/>
                  </a:lnTo>
                  <a:lnTo>
                    <a:pt x="72" y="81"/>
                  </a:lnTo>
                  <a:lnTo>
                    <a:pt x="84" y="84"/>
                  </a:lnTo>
                  <a:lnTo>
                    <a:pt x="93" y="84"/>
                  </a:lnTo>
                  <a:lnTo>
                    <a:pt x="116" y="85"/>
                  </a:lnTo>
                  <a:lnTo>
                    <a:pt x="133" y="84"/>
                  </a:lnTo>
                  <a:lnTo>
                    <a:pt x="138" y="79"/>
                  </a:lnTo>
                  <a:lnTo>
                    <a:pt x="139" y="74"/>
                  </a:lnTo>
                  <a:lnTo>
                    <a:pt x="131" y="61"/>
                  </a:lnTo>
                  <a:lnTo>
                    <a:pt x="127" y="57"/>
                  </a:lnTo>
                  <a:lnTo>
                    <a:pt x="126" y="47"/>
                  </a:lnTo>
                  <a:lnTo>
                    <a:pt x="121" y="31"/>
                  </a:lnTo>
                  <a:lnTo>
                    <a:pt x="110" y="17"/>
                  </a:lnTo>
                  <a:lnTo>
                    <a:pt x="100" y="10"/>
                  </a:lnTo>
                  <a:lnTo>
                    <a:pt x="86" y="2"/>
                  </a:lnTo>
                  <a:lnTo>
                    <a:pt x="69" y="0"/>
                  </a:lnTo>
                  <a:lnTo>
                    <a:pt x="51" y="0"/>
                  </a:lnTo>
                  <a:lnTo>
                    <a:pt x="38" y="4"/>
                  </a:lnTo>
                  <a:lnTo>
                    <a:pt x="24" y="12"/>
                  </a:lnTo>
                  <a:lnTo>
                    <a:pt x="16" y="22"/>
                  </a:lnTo>
                  <a:lnTo>
                    <a:pt x="8" y="39"/>
                  </a:lnTo>
                </a:path>
              </a:pathLst>
            </a:custGeom>
            <a:solidFill>
              <a:srgbClr val="008000"/>
            </a:solidFill>
            <a:ln w="1905" cap="rnd" cmpd="sng">
              <a:solidFill>
                <a:schemeClr val="tx1"/>
              </a:solidFill>
              <a:prstDash val="solid"/>
              <a:round/>
              <a:headEnd/>
              <a:tailEnd/>
            </a:ln>
          </p:spPr>
          <p:txBody>
            <a:bodyPr/>
            <a:lstStyle/>
            <a:p>
              <a:endParaRPr lang="en-US"/>
            </a:p>
          </p:txBody>
        </p:sp>
        <p:sp>
          <p:nvSpPr>
            <p:cNvPr id="2317" name="Freeform 386"/>
            <p:cNvSpPr>
              <a:spLocks noChangeAspect="1"/>
            </p:cNvSpPr>
            <p:nvPr/>
          </p:nvSpPr>
          <p:spPr bwMode="auto">
            <a:xfrm>
              <a:off x="3663" y="3375"/>
              <a:ext cx="105" cy="232"/>
            </a:xfrm>
            <a:custGeom>
              <a:avLst/>
              <a:gdLst>
                <a:gd name="T0" fmla="*/ 9 w 106"/>
                <a:gd name="T1" fmla="*/ 78 h 273"/>
                <a:gd name="T2" fmla="*/ 13 w 106"/>
                <a:gd name="T3" fmla="*/ 59 h 273"/>
                <a:gd name="T4" fmla="*/ 18 w 106"/>
                <a:gd name="T5" fmla="*/ 47 h 273"/>
                <a:gd name="T6" fmla="*/ 17 w 106"/>
                <a:gd name="T7" fmla="*/ 38 h 273"/>
                <a:gd name="T8" fmla="*/ 26 w 106"/>
                <a:gd name="T9" fmla="*/ 22 h 273"/>
                <a:gd name="T10" fmla="*/ 42 w 106"/>
                <a:gd name="T11" fmla="*/ 6 h 273"/>
                <a:gd name="T12" fmla="*/ 54 w 106"/>
                <a:gd name="T13" fmla="*/ 2 h 273"/>
                <a:gd name="T14" fmla="*/ 70 w 106"/>
                <a:gd name="T15" fmla="*/ 0 h 273"/>
                <a:gd name="T16" fmla="*/ 89 w 106"/>
                <a:gd name="T17" fmla="*/ 4 h 273"/>
                <a:gd name="T18" fmla="*/ 97 w 106"/>
                <a:gd name="T19" fmla="*/ 8 h 273"/>
                <a:gd name="T20" fmla="*/ 101 w 106"/>
                <a:gd name="T21" fmla="*/ 21 h 273"/>
                <a:gd name="T22" fmla="*/ 94 w 106"/>
                <a:gd name="T23" fmla="*/ 30 h 273"/>
                <a:gd name="T24" fmla="*/ 88 w 106"/>
                <a:gd name="T25" fmla="*/ 38 h 273"/>
                <a:gd name="T26" fmla="*/ 90 w 106"/>
                <a:gd name="T27" fmla="*/ 55 h 273"/>
                <a:gd name="T28" fmla="*/ 90 w 106"/>
                <a:gd name="T29" fmla="*/ 71 h 273"/>
                <a:gd name="T30" fmla="*/ 85 w 106"/>
                <a:gd name="T31" fmla="*/ 80 h 273"/>
                <a:gd name="T32" fmla="*/ 80 w 106"/>
                <a:gd name="T33" fmla="*/ 83 h 273"/>
                <a:gd name="T34" fmla="*/ 75 w 106"/>
                <a:gd name="T35" fmla="*/ 97 h 273"/>
                <a:gd name="T36" fmla="*/ 70 w 106"/>
                <a:gd name="T37" fmla="*/ 106 h 273"/>
                <a:gd name="T38" fmla="*/ 59 w 106"/>
                <a:gd name="T39" fmla="*/ 121 h 273"/>
                <a:gd name="T40" fmla="*/ 62 w 106"/>
                <a:gd name="T41" fmla="*/ 133 h 273"/>
                <a:gd name="T42" fmla="*/ 57 w 106"/>
                <a:gd name="T43" fmla="*/ 142 h 273"/>
                <a:gd name="T44" fmla="*/ 33 w 106"/>
                <a:gd name="T45" fmla="*/ 141 h 273"/>
                <a:gd name="T46" fmla="*/ 6 w 106"/>
                <a:gd name="T47" fmla="*/ 139 h 273"/>
                <a:gd name="T48" fmla="*/ 3 w 106"/>
                <a:gd name="T49" fmla="*/ 124 h 273"/>
                <a:gd name="T50" fmla="*/ 0 w 106"/>
                <a:gd name="T51" fmla="*/ 113 h 273"/>
                <a:gd name="T52" fmla="*/ 3 w 106"/>
                <a:gd name="T53" fmla="*/ 100 h 273"/>
                <a:gd name="T54" fmla="*/ 9 w 106"/>
                <a:gd name="T55" fmla="*/ 78 h 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6"/>
                <a:gd name="T85" fmla="*/ 0 h 273"/>
                <a:gd name="T86" fmla="*/ 106 w 106"/>
                <a:gd name="T87" fmla="*/ 273 h 2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6" h="273">
                  <a:moveTo>
                    <a:pt x="9" y="149"/>
                  </a:moveTo>
                  <a:lnTo>
                    <a:pt x="13" y="113"/>
                  </a:lnTo>
                  <a:lnTo>
                    <a:pt x="18" y="91"/>
                  </a:lnTo>
                  <a:lnTo>
                    <a:pt x="17" y="73"/>
                  </a:lnTo>
                  <a:lnTo>
                    <a:pt x="26" y="43"/>
                  </a:lnTo>
                  <a:lnTo>
                    <a:pt x="42" y="11"/>
                  </a:lnTo>
                  <a:lnTo>
                    <a:pt x="58" y="2"/>
                  </a:lnTo>
                  <a:lnTo>
                    <a:pt x="74" y="0"/>
                  </a:lnTo>
                  <a:lnTo>
                    <a:pt x="93" y="8"/>
                  </a:lnTo>
                  <a:lnTo>
                    <a:pt x="101" y="17"/>
                  </a:lnTo>
                  <a:lnTo>
                    <a:pt x="105" y="40"/>
                  </a:lnTo>
                  <a:lnTo>
                    <a:pt x="98" y="57"/>
                  </a:lnTo>
                  <a:lnTo>
                    <a:pt x="92" y="73"/>
                  </a:lnTo>
                  <a:lnTo>
                    <a:pt x="94" y="107"/>
                  </a:lnTo>
                  <a:lnTo>
                    <a:pt x="94" y="136"/>
                  </a:lnTo>
                  <a:lnTo>
                    <a:pt x="89" y="154"/>
                  </a:lnTo>
                  <a:lnTo>
                    <a:pt x="84" y="159"/>
                  </a:lnTo>
                  <a:lnTo>
                    <a:pt x="79" y="186"/>
                  </a:lnTo>
                  <a:lnTo>
                    <a:pt x="74" y="204"/>
                  </a:lnTo>
                  <a:lnTo>
                    <a:pt x="63" y="231"/>
                  </a:lnTo>
                  <a:lnTo>
                    <a:pt x="66" y="255"/>
                  </a:lnTo>
                  <a:lnTo>
                    <a:pt x="61" y="272"/>
                  </a:lnTo>
                  <a:lnTo>
                    <a:pt x="33" y="270"/>
                  </a:lnTo>
                  <a:lnTo>
                    <a:pt x="6" y="266"/>
                  </a:lnTo>
                  <a:lnTo>
                    <a:pt x="3" y="238"/>
                  </a:lnTo>
                  <a:lnTo>
                    <a:pt x="0" y="215"/>
                  </a:lnTo>
                  <a:lnTo>
                    <a:pt x="3" y="193"/>
                  </a:lnTo>
                  <a:lnTo>
                    <a:pt x="9" y="149"/>
                  </a:lnTo>
                </a:path>
              </a:pathLst>
            </a:custGeom>
            <a:solidFill>
              <a:srgbClr val="008000"/>
            </a:solidFill>
            <a:ln w="1905" cap="rnd" cmpd="sng">
              <a:solidFill>
                <a:schemeClr val="tx1"/>
              </a:solidFill>
              <a:prstDash val="solid"/>
              <a:round/>
              <a:headEnd/>
              <a:tailEnd/>
            </a:ln>
          </p:spPr>
          <p:txBody>
            <a:bodyPr/>
            <a:lstStyle/>
            <a:p>
              <a:endParaRPr lang="en-US"/>
            </a:p>
          </p:txBody>
        </p:sp>
        <p:sp>
          <p:nvSpPr>
            <p:cNvPr id="2318" name="Freeform 387"/>
            <p:cNvSpPr>
              <a:spLocks noChangeAspect="1"/>
            </p:cNvSpPr>
            <p:nvPr/>
          </p:nvSpPr>
          <p:spPr bwMode="auto">
            <a:xfrm>
              <a:off x="3795" y="3511"/>
              <a:ext cx="19" cy="70"/>
            </a:xfrm>
            <a:custGeom>
              <a:avLst/>
              <a:gdLst>
                <a:gd name="T0" fmla="*/ 0 w 19"/>
                <a:gd name="T1" fmla="*/ 45 h 80"/>
                <a:gd name="T2" fmla="*/ 6 w 19"/>
                <a:gd name="T3" fmla="*/ 43 h 80"/>
                <a:gd name="T4" fmla="*/ 10 w 19"/>
                <a:gd name="T5" fmla="*/ 42 h 80"/>
                <a:gd name="T6" fmla="*/ 18 w 19"/>
                <a:gd name="T7" fmla="*/ 39 h 80"/>
                <a:gd name="T8" fmla="*/ 18 w 19"/>
                <a:gd name="T9" fmla="*/ 21 h 80"/>
                <a:gd name="T10" fmla="*/ 18 w 19"/>
                <a:gd name="T11" fmla="*/ 16 h 80"/>
                <a:gd name="T12" fmla="*/ 18 w 19"/>
                <a:gd name="T13" fmla="*/ 11 h 80"/>
                <a:gd name="T14" fmla="*/ 18 w 19"/>
                <a:gd name="T15" fmla="*/ 8 h 80"/>
                <a:gd name="T16" fmla="*/ 16 w 19"/>
                <a:gd name="T17" fmla="*/ 7 h 80"/>
                <a:gd name="T18" fmla="*/ 0 w 19"/>
                <a:gd name="T19" fmla="*/ 0 h 80"/>
                <a:gd name="T20" fmla="*/ 0 w 19"/>
                <a:gd name="T21" fmla="*/ 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80"/>
                <a:gd name="T35" fmla="*/ 19 w 19"/>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80">
                  <a:moveTo>
                    <a:pt x="0" y="79"/>
                  </a:moveTo>
                  <a:lnTo>
                    <a:pt x="6" y="73"/>
                  </a:lnTo>
                  <a:lnTo>
                    <a:pt x="10" y="72"/>
                  </a:lnTo>
                  <a:lnTo>
                    <a:pt x="18" y="67"/>
                  </a:lnTo>
                  <a:lnTo>
                    <a:pt x="18" y="37"/>
                  </a:lnTo>
                  <a:lnTo>
                    <a:pt x="18" y="28"/>
                  </a:lnTo>
                  <a:lnTo>
                    <a:pt x="18" y="19"/>
                  </a:lnTo>
                  <a:lnTo>
                    <a:pt x="18" y="14"/>
                  </a:lnTo>
                  <a:lnTo>
                    <a:pt x="16" y="11"/>
                  </a:lnTo>
                  <a:lnTo>
                    <a:pt x="0" y="0"/>
                  </a:lnTo>
                  <a:lnTo>
                    <a:pt x="0" y="11"/>
                  </a:lnTo>
                </a:path>
              </a:pathLst>
            </a:custGeom>
            <a:solidFill>
              <a:srgbClr val="008000"/>
            </a:solidFill>
            <a:ln w="1905" cap="rnd" cmpd="sng">
              <a:solidFill>
                <a:schemeClr val="tx1"/>
              </a:solidFill>
              <a:prstDash val="solid"/>
              <a:round/>
              <a:headEnd type="none" w="sm" len="sm"/>
              <a:tailEnd type="none" w="sm" len="sm"/>
            </a:ln>
          </p:spPr>
          <p:txBody>
            <a:bodyPr/>
            <a:lstStyle/>
            <a:p>
              <a:endParaRPr lang="en-US"/>
            </a:p>
          </p:txBody>
        </p:sp>
        <p:sp>
          <p:nvSpPr>
            <p:cNvPr id="2319" name="Freeform 388"/>
            <p:cNvSpPr>
              <a:spLocks noChangeAspect="1"/>
            </p:cNvSpPr>
            <p:nvPr/>
          </p:nvSpPr>
          <p:spPr bwMode="auto">
            <a:xfrm>
              <a:off x="3739" y="3510"/>
              <a:ext cx="75" cy="80"/>
            </a:xfrm>
            <a:custGeom>
              <a:avLst/>
              <a:gdLst>
                <a:gd name="T0" fmla="*/ 71 w 76"/>
                <a:gd name="T1" fmla="*/ 10 h 92"/>
                <a:gd name="T2" fmla="*/ 56 w 76"/>
                <a:gd name="T3" fmla="*/ 9 h 92"/>
                <a:gd name="T4" fmla="*/ 53 w 76"/>
                <a:gd name="T5" fmla="*/ 46 h 92"/>
                <a:gd name="T6" fmla="*/ 47 w 76"/>
                <a:gd name="T7" fmla="*/ 47 h 92"/>
                <a:gd name="T8" fmla="*/ 40 w 76"/>
                <a:gd name="T9" fmla="*/ 48 h 92"/>
                <a:gd name="T10" fmla="*/ 34 w 76"/>
                <a:gd name="T11" fmla="*/ 49 h 92"/>
                <a:gd name="T12" fmla="*/ 27 w 76"/>
                <a:gd name="T13" fmla="*/ 50 h 92"/>
                <a:gd name="T14" fmla="*/ 19 w 76"/>
                <a:gd name="T15" fmla="*/ 50 h 92"/>
                <a:gd name="T16" fmla="*/ 10 w 76"/>
                <a:gd name="T17" fmla="*/ 52 h 92"/>
                <a:gd name="T18" fmla="*/ 2 w 76"/>
                <a:gd name="T19" fmla="*/ 50 h 92"/>
                <a:gd name="T20" fmla="*/ 0 w 76"/>
                <a:gd name="T21" fmla="*/ 50 h 92"/>
                <a:gd name="T22" fmla="*/ 1 w 76"/>
                <a:gd name="T23" fmla="*/ 22 h 92"/>
                <a:gd name="T24" fmla="*/ 5 w 76"/>
                <a:gd name="T25" fmla="*/ 11 h 92"/>
                <a:gd name="T26" fmla="*/ 5 w 76"/>
                <a:gd name="T27" fmla="*/ 1 h 92"/>
                <a:gd name="T28" fmla="*/ 10 w 76"/>
                <a:gd name="T29" fmla="*/ 1 h 92"/>
                <a:gd name="T30" fmla="*/ 14 w 76"/>
                <a:gd name="T31" fmla="*/ 0 h 92"/>
                <a:gd name="T32" fmla="*/ 19 w 76"/>
                <a:gd name="T33" fmla="*/ 0 h 92"/>
                <a:gd name="T34" fmla="*/ 25 w 76"/>
                <a:gd name="T35" fmla="*/ 0 h 92"/>
                <a:gd name="T36" fmla="*/ 29 w 76"/>
                <a:gd name="T37" fmla="*/ 0 h 92"/>
                <a:gd name="T38" fmla="*/ 31 w 76"/>
                <a:gd name="T39" fmla="*/ 1 h 92"/>
                <a:gd name="T40" fmla="*/ 36 w 76"/>
                <a:gd name="T41" fmla="*/ 0 h 92"/>
                <a:gd name="T42" fmla="*/ 39 w 76"/>
                <a:gd name="T43" fmla="*/ 0 h 92"/>
                <a:gd name="T44" fmla="*/ 44 w 76"/>
                <a:gd name="T45" fmla="*/ 0 h 92"/>
                <a:gd name="T46" fmla="*/ 53 w 76"/>
                <a:gd name="T47" fmla="*/ 1 h 92"/>
                <a:gd name="T48" fmla="*/ 52 w 76"/>
                <a:gd name="T49" fmla="*/ 8 h 92"/>
                <a:gd name="T50" fmla="*/ 47 w 76"/>
                <a:gd name="T51" fmla="*/ 9 h 92"/>
                <a:gd name="T52" fmla="*/ 40 w 76"/>
                <a:gd name="T53" fmla="*/ 10 h 92"/>
                <a:gd name="T54" fmla="*/ 36 w 76"/>
                <a:gd name="T55" fmla="*/ 10 h 92"/>
                <a:gd name="T56" fmla="*/ 31 w 76"/>
                <a:gd name="T57" fmla="*/ 10 h 92"/>
                <a:gd name="T58" fmla="*/ 27 w 76"/>
                <a:gd name="T59" fmla="*/ 10 h 92"/>
                <a:gd name="T60" fmla="*/ 23 w 76"/>
                <a:gd name="T61" fmla="*/ 10 h 92"/>
                <a:gd name="T62" fmla="*/ 19 w 76"/>
                <a:gd name="T63" fmla="*/ 10 h 92"/>
                <a:gd name="T64" fmla="*/ 14 w 76"/>
                <a:gd name="T65" fmla="*/ 10 h 92"/>
                <a:gd name="T66" fmla="*/ 10 w 76"/>
                <a:gd name="T67" fmla="*/ 10 h 92"/>
                <a:gd name="T68" fmla="*/ 6 w 76"/>
                <a:gd name="T69" fmla="*/ 10 h 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92"/>
                <a:gd name="T107" fmla="*/ 76 w 76"/>
                <a:gd name="T108" fmla="*/ 92 h 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92">
                  <a:moveTo>
                    <a:pt x="75" y="17"/>
                  </a:moveTo>
                  <a:lnTo>
                    <a:pt x="60" y="16"/>
                  </a:lnTo>
                  <a:lnTo>
                    <a:pt x="57" y="80"/>
                  </a:lnTo>
                  <a:lnTo>
                    <a:pt x="51" y="82"/>
                  </a:lnTo>
                  <a:lnTo>
                    <a:pt x="44" y="84"/>
                  </a:lnTo>
                  <a:lnTo>
                    <a:pt x="34" y="85"/>
                  </a:lnTo>
                  <a:lnTo>
                    <a:pt x="27" y="88"/>
                  </a:lnTo>
                  <a:lnTo>
                    <a:pt x="19" y="89"/>
                  </a:lnTo>
                  <a:lnTo>
                    <a:pt x="10" y="91"/>
                  </a:lnTo>
                  <a:lnTo>
                    <a:pt x="2" y="89"/>
                  </a:lnTo>
                  <a:lnTo>
                    <a:pt x="0" y="89"/>
                  </a:lnTo>
                  <a:lnTo>
                    <a:pt x="1" y="38"/>
                  </a:lnTo>
                  <a:lnTo>
                    <a:pt x="5" y="19"/>
                  </a:lnTo>
                  <a:lnTo>
                    <a:pt x="5" y="1"/>
                  </a:lnTo>
                  <a:lnTo>
                    <a:pt x="10" y="1"/>
                  </a:lnTo>
                  <a:lnTo>
                    <a:pt x="14" y="0"/>
                  </a:lnTo>
                  <a:lnTo>
                    <a:pt x="19" y="0"/>
                  </a:lnTo>
                  <a:lnTo>
                    <a:pt x="25" y="0"/>
                  </a:lnTo>
                  <a:lnTo>
                    <a:pt x="29" y="0"/>
                  </a:lnTo>
                  <a:lnTo>
                    <a:pt x="31" y="1"/>
                  </a:lnTo>
                  <a:lnTo>
                    <a:pt x="36" y="0"/>
                  </a:lnTo>
                  <a:lnTo>
                    <a:pt x="43" y="0"/>
                  </a:lnTo>
                  <a:lnTo>
                    <a:pt x="48" y="0"/>
                  </a:lnTo>
                  <a:lnTo>
                    <a:pt x="57" y="1"/>
                  </a:lnTo>
                  <a:lnTo>
                    <a:pt x="56" y="13"/>
                  </a:lnTo>
                  <a:lnTo>
                    <a:pt x="51" y="16"/>
                  </a:lnTo>
                  <a:lnTo>
                    <a:pt x="44" y="17"/>
                  </a:lnTo>
                  <a:lnTo>
                    <a:pt x="36" y="18"/>
                  </a:lnTo>
                  <a:lnTo>
                    <a:pt x="31" y="18"/>
                  </a:lnTo>
                  <a:lnTo>
                    <a:pt x="27" y="17"/>
                  </a:lnTo>
                  <a:lnTo>
                    <a:pt x="23" y="17"/>
                  </a:lnTo>
                  <a:lnTo>
                    <a:pt x="19" y="17"/>
                  </a:lnTo>
                  <a:lnTo>
                    <a:pt x="14" y="17"/>
                  </a:lnTo>
                  <a:lnTo>
                    <a:pt x="10" y="17"/>
                  </a:lnTo>
                  <a:lnTo>
                    <a:pt x="6" y="18"/>
                  </a:lnTo>
                </a:path>
              </a:pathLst>
            </a:custGeom>
            <a:solidFill>
              <a:srgbClr val="008000"/>
            </a:solidFill>
            <a:ln w="1905" cap="rnd" cmpd="sng">
              <a:solidFill>
                <a:schemeClr val="tx1"/>
              </a:solidFill>
              <a:prstDash val="solid"/>
              <a:round/>
              <a:headEnd type="none" w="sm" len="sm"/>
              <a:tailEnd type="none" w="sm" len="sm"/>
            </a:ln>
          </p:spPr>
          <p:txBody>
            <a:bodyPr/>
            <a:lstStyle/>
            <a:p>
              <a:endParaRPr lang="en-US"/>
            </a:p>
          </p:txBody>
        </p:sp>
        <p:sp>
          <p:nvSpPr>
            <p:cNvPr id="2320" name="Freeform 389"/>
            <p:cNvSpPr>
              <a:spLocks noChangeAspect="1"/>
            </p:cNvSpPr>
            <p:nvPr/>
          </p:nvSpPr>
          <p:spPr bwMode="auto">
            <a:xfrm>
              <a:off x="3760" y="3531"/>
              <a:ext cx="22" cy="31"/>
            </a:xfrm>
            <a:custGeom>
              <a:avLst/>
              <a:gdLst>
                <a:gd name="T0" fmla="*/ 21 w 22"/>
                <a:gd name="T1" fmla="*/ 0 h 36"/>
                <a:gd name="T2" fmla="*/ 1 w 22"/>
                <a:gd name="T3" fmla="*/ 0 h 36"/>
                <a:gd name="T4" fmla="*/ 0 w 22"/>
                <a:gd name="T5" fmla="*/ 11 h 36"/>
                <a:gd name="T6" fmla="*/ 5 w 22"/>
                <a:gd name="T7" fmla="*/ 14 h 36"/>
                <a:gd name="T8" fmla="*/ 5 w 22"/>
                <a:gd name="T9" fmla="*/ 19 h 36"/>
                <a:gd name="T10" fmla="*/ 6 w 22"/>
                <a:gd name="T11" fmla="*/ 19 h 36"/>
                <a:gd name="T12" fmla="*/ 6 w 22"/>
                <a:gd name="T13" fmla="*/ 16 h 36"/>
                <a:gd name="T14" fmla="*/ 10 w 22"/>
                <a:gd name="T15" fmla="*/ 16 h 36"/>
                <a:gd name="T16" fmla="*/ 10 w 22"/>
                <a:gd name="T17" fmla="*/ 19 h 36"/>
                <a:gd name="T18" fmla="*/ 13 w 22"/>
                <a:gd name="T19" fmla="*/ 19 h 36"/>
                <a:gd name="T20" fmla="*/ 13 w 22"/>
                <a:gd name="T21" fmla="*/ 14 h 36"/>
                <a:gd name="T22" fmla="*/ 18 w 22"/>
                <a:gd name="T23" fmla="*/ 12 h 36"/>
                <a:gd name="T24" fmla="*/ 21 w 22"/>
                <a:gd name="T25" fmla="*/ 0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36"/>
                <a:gd name="T41" fmla="*/ 22 w 22"/>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36">
                  <a:moveTo>
                    <a:pt x="21" y="0"/>
                  </a:moveTo>
                  <a:lnTo>
                    <a:pt x="1" y="0"/>
                  </a:lnTo>
                  <a:lnTo>
                    <a:pt x="0" y="20"/>
                  </a:lnTo>
                  <a:lnTo>
                    <a:pt x="5" y="25"/>
                  </a:lnTo>
                  <a:lnTo>
                    <a:pt x="5" y="35"/>
                  </a:lnTo>
                  <a:lnTo>
                    <a:pt x="6" y="35"/>
                  </a:lnTo>
                  <a:lnTo>
                    <a:pt x="6" y="28"/>
                  </a:lnTo>
                  <a:lnTo>
                    <a:pt x="10" y="28"/>
                  </a:lnTo>
                  <a:lnTo>
                    <a:pt x="10" y="35"/>
                  </a:lnTo>
                  <a:lnTo>
                    <a:pt x="13" y="35"/>
                  </a:lnTo>
                  <a:lnTo>
                    <a:pt x="13" y="25"/>
                  </a:lnTo>
                  <a:lnTo>
                    <a:pt x="18" y="21"/>
                  </a:lnTo>
                  <a:lnTo>
                    <a:pt x="21" y="0"/>
                  </a:lnTo>
                </a:path>
              </a:pathLst>
            </a:custGeom>
            <a:solidFill>
              <a:srgbClr val="003300"/>
            </a:solidFill>
            <a:ln w="1905" cap="rnd" cmpd="sng">
              <a:solidFill>
                <a:schemeClr val="tx1"/>
              </a:solidFill>
              <a:prstDash val="solid"/>
              <a:round/>
              <a:headEnd/>
              <a:tailEnd/>
            </a:ln>
          </p:spPr>
          <p:txBody>
            <a:bodyPr/>
            <a:lstStyle/>
            <a:p>
              <a:endParaRPr lang="en-US"/>
            </a:p>
          </p:txBody>
        </p:sp>
        <p:sp>
          <p:nvSpPr>
            <p:cNvPr id="2321" name="Freeform 390"/>
            <p:cNvSpPr>
              <a:spLocks noChangeAspect="1"/>
            </p:cNvSpPr>
            <p:nvPr/>
          </p:nvSpPr>
          <p:spPr bwMode="auto">
            <a:xfrm>
              <a:off x="3822" y="3379"/>
              <a:ext cx="31" cy="43"/>
            </a:xfrm>
            <a:custGeom>
              <a:avLst/>
              <a:gdLst>
                <a:gd name="T0" fmla="*/ 0 w 195"/>
                <a:gd name="T1" fmla="*/ 0 h 289"/>
                <a:gd name="T2" fmla="*/ 0 w 195"/>
                <a:gd name="T3" fmla="*/ 0 h 289"/>
                <a:gd name="T4" fmla="*/ 0 w 195"/>
                <a:gd name="T5" fmla="*/ 0 h 289"/>
                <a:gd name="T6" fmla="*/ 0 w 195"/>
                <a:gd name="T7" fmla="*/ 0 h 289"/>
                <a:gd name="T8" fmla="*/ 0 w 195"/>
                <a:gd name="T9" fmla="*/ 0 h 289"/>
                <a:gd name="T10" fmla="*/ 0 w 195"/>
                <a:gd name="T11" fmla="*/ 0 h 289"/>
                <a:gd name="T12" fmla="*/ 0 w 195"/>
                <a:gd name="T13" fmla="*/ 0 h 289"/>
                <a:gd name="T14" fmla="*/ 0 w 195"/>
                <a:gd name="T15" fmla="*/ 0 h 289"/>
                <a:gd name="T16" fmla="*/ 0 w 195"/>
                <a:gd name="T17" fmla="*/ 0 h 289"/>
                <a:gd name="T18" fmla="*/ 0 w 195"/>
                <a:gd name="T19" fmla="*/ 0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5"/>
                <a:gd name="T31" fmla="*/ 0 h 289"/>
                <a:gd name="T32" fmla="*/ 195 w 195"/>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5" h="289">
                  <a:moveTo>
                    <a:pt x="2" y="2"/>
                  </a:moveTo>
                  <a:lnTo>
                    <a:pt x="48" y="20"/>
                  </a:lnTo>
                  <a:lnTo>
                    <a:pt x="112" y="26"/>
                  </a:lnTo>
                  <a:lnTo>
                    <a:pt x="163" y="26"/>
                  </a:lnTo>
                  <a:lnTo>
                    <a:pt x="195" y="3"/>
                  </a:lnTo>
                  <a:lnTo>
                    <a:pt x="176" y="175"/>
                  </a:lnTo>
                  <a:lnTo>
                    <a:pt x="163" y="289"/>
                  </a:lnTo>
                  <a:lnTo>
                    <a:pt x="106" y="209"/>
                  </a:lnTo>
                  <a:lnTo>
                    <a:pt x="48" y="106"/>
                  </a:lnTo>
                  <a:lnTo>
                    <a:pt x="0" y="0"/>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22" name="Freeform 391"/>
            <p:cNvSpPr>
              <a:spLocks noChangeAspect="1"/>
            </p:cNvSpPr>
            <p:nvPr/>
          </p:nvSpPr>
          <p:spPr bwMode="auto">
            <a:xfrm>
              <a:off x="3795" y="3275"/>
              <a:ext cx="126" cy="16"/>
            </a:xfrm>
            <a:custGeom>
              <a:avLst/>
              <a:gdLst>
                <a:gd name="T0" fmla="*/ 125 w 126"/>
                <a:gd name="T1" fmla="*/ 0 h 19"/>
                <a:gd name="T2" fmla="*/ 117 w 126"/>
                <a:gd name="T3" fmla="*/ 0 h 19"/>
                <a:gd name="T4" fmla="*/ 112 w 126"/>
                <a:gd name="T5" fmla="*/ 0 h 19"/>
                <a:gd name="T6" fmla="*/ 104 w 126"/>
                <a:gd name="T7" fmla="*/ 0 h 19"/>
                <a:gd name="T8" fmla="*/ 96 w 126"/>
                <a:gd name="T9" fmla="*/ 0 h 19"/>
                <a:gd name="T10" fmla="*/ 88 w 126"/>
                <a:gd name="T11" fmla="*/ 2 h 19"/>
                <a:gd name="T12" fmla="*/ 79 w 126"/>
                <a:gd name="T13" fmla="*/ 3 h 19"/>
                <a:gd name="T14" fmla="*/ 73 w 126"/>
                <a:gd name="T15" fmla="*/ 3 h 19"/>
                <a:gd name="T16" fmla="*/ 66 w 126"/>
                <a:gd name="T17" fmla="*/ 3 h 19"/>
                <a:gd name="T18" fmla="*/ 58 w 126"/>
                <a:gd name="T19" fmla="*/ 4 h 19"/>
                <a:gd name="T20" fmla="*/ 51 w 126"/>
                <a:gd name="T21" fmla="*/ 6 h 19"/>
                <a:gd name="T22" fmla="*/ 45 w 126"/>
                <a:gd name="T23" fmla="*/ 6 h 19"/>
                <a:gd name="T24" fmla="*/ 39 w 126"/>
                <a:gd name="T25" fmla="*/ 8 h 19"/>
                <a:gd name="T26" fmla="*/ 32 w 126"/>
                <a:gd name="T27" fmla="*/ 8 h 19"/>
                <a:gd name="T28" fmla="*/ 23 w 126"/>
                <a:gd name="T29" fmla="*/ 9 h 19"/>
                <a:gd name="T30" fmla="*/ 18 w 126"/>
                <a:gd name="T31" fmla="*/ 8 h 19"/>
                <a:gd name="T32" fmla="*/ 11 w 126"/>
                <a:gd name="T33" fmla="*/ 7 h 19"/>
                <a:gd name="T34" fmla="*/ 5 w 126"/>
                <a:gd name="T35" fmla="*/ 6 h 19"/>
                <a:gd name="T36" fmla="*/ 0 w 126"/>
                <a:gd name="T37" fmla="*/ 4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9"/>
                <a:gd name="T59" fmla="*/ 126 w 12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9">
                  <a:moveTo>
                    <a:pt x="125" y="0"/>
                  </a:moveTo>
                  <a:lnTo>
                    <a:pt x="117" y="0"/>
                  </a:lnTo>
                  <a:lnTo>
                    <a:pt x="112" y="0"/>
                  </a:lnTo>
                  <a:lnTo>
                    <a:pt x="104" y="0"/>
                  </a:lnTo>
                  <a:lnTo>
                    <a:pt x="96" y="0"/>
                  </a:lnTo>
                  <a:lnTo>
                    <a:pt x="88" y="2"/>
                  </a:lnTo>
                  <a:lnTo>
                    <a:pt x="79" y="4"/>
                  </a:lnTo>
                  <a:lnTo>
                    <a:pt x="73" y="6"/>
                  </a:lnTo>
                  <a:lnTo>
                    <a:pt x="66" y="7"/>
                  </a:lnTo>
                  <a:lnTo>
                    <a:pt x="58" y="8"/>
                  </a:lnTo>
                  <a:lnTo>
                    <a:pt x="51" y="11"/>
                  </a:lnTo>
                  <a:lnTo>
                    <a:pt x="45" y="12"/>
                  </a:lnTo>
                  <a:lnTo>
                    <a:pt x="39" y="15"/>
                  </a:lnTo>
                  <a:lnTo>
                    <a:pt x="32" y="16"/>
                  </a:lnTo>
                  <a:lnTo>
                    <a:pt x="23" y="18"/>
                  </a:lnTo>
                  <a:lnTo>
                    <a:pt x="18" y="16"/>
                  </a:lnTo>
                  <a:lnTo>
                    <a:pt x="11" y="14"/>
                  </a:lnTo>
                  <a:lnTo>
                    <a:pt x="5" y="12"/>
                  </a:lnTo>
                  <a:lnTo>
                    <a:pt x="0" y="8"/>
                  </a:lnTo>
                </a:path>
              </a:pathLst>
            </a:custGeom>
            <a:noFill/>
            <a:ln w="1905" cap="rnd" cmpd="sng">
              <a:solidFill>
                <a:schemeClr val="tx1"/>
              </a:solidFill>
              <a:prstDash val="solid"/>
              <a:round/>
              <a:headEnd type="none" w="sm" len="sm"/>
              <a:tailEnd type="none" w="sm" len="sm"/>
            </a:ln>
          </p:spPr>
          <p:txBody>
            <a:bodyPr/>
            <a:lstStyle/>
            <a:p>
              <a:endParaRPr lang="en-US"/>
            </a:p>
          </p:txBody>
        </p:sp>
        <p:sp>
          <p:nvSpPr>
            <p:cNvPr id="2323" name="Freeform 392"/>
            <p:cNvSpPr>
              <a:spLocks noChangeAspect="1"/>
            </p:cNvSpPr>
            <p:nvPr/>
          </p:nvSpPr>
          <p:spPr bwMode="auto">
            <a:xfrm>
              <a:off x="3798" y="3269"/>
              <a:ext cx="120" cy="16"/>
            </a:xfrm>
            <a:custGeom>
              <a:avLst/>
              <a:gdLst>
                <a:gd name="T0" fmla="*/ 110 w 123"/>
                <a:gd name="T1" fmla="*/ 0 h 19"/>
                <a:gd name="T2" fmla="*/ 105 w 123"/>
                <a:gd name="T3" fmla="*/ 0 h 19"/>
                <a:gd name="T4" fmla="*/ 100 w 123"/>
                <a:gd name="T5" fmla="*/ 0 h 19"/>
                <a:gd name="T6" fmla="*/ 95 w 123"/>
                <a:gd name="T7" fmla="*/ 0 h 19"/>
                <a:gd name="T8" fmla="*/ 89 w 123"/>
                <a:gd name="T9" fmla="*/ 1 h 19"/>
                <a:gd name="T10" fmla="*/ 80 w 123"/>
                <a:gd name="T11" fmla="*/ 2 h 19"/>
                <a:gd name="T12" fmla="*/ 72 w 123"/>
                <a:gd name="T13" fmla="*/ 3 h 19"/>
                <a:gd name="T14" fmla="*/ 66 w 123"/>
                <a:gd name="T15" fmla="*/ 3 h 19"/>
                <a:gd name="T16" fmla="*/ 59 w 123"/>
                <a:gd name="T17" fmla="*/ 4 h 19"/>
                <a:gd name="T18" fmla="*/ 54 w 123"/>
                <a:gd name="T19" fmla="*/ 5 h 19"/>
                <a:gd name="T20" fmla="*/ 47 w 123"/>
                <a:gd name="T21" fmla="*/ 6 h 19"/>
                <a:gd name="T22" fmla="*/ 42 w 123"/>
                <a:gd name="T23" fmla="*/ 7 h 19"/>
                <a:gd name="T24" fmla="*/ 34 w 123"/>
                <a:gd name="T25" fmla="*/ 8 h 19"/>
                <a:gd name="T26" fmla="*/ 28 w 123"/>
                <a:gd name="T27" fmla="*/ 8 h 19"/>
                <a:gd name="T28" fmla="*/ 20 w 123"/>
                <a:gd name="T29" fmla="*/ 9 h 19"/>
                <a:gd name="T30" fmla="*/ 18 w 123"/>
                <a:gd name="T31" fmla="*/ 8 h 19"/>
                <a:gd name="T32" fmla="*/ 11 w 123"/>
                <a:gd name="T33" fmla="*/ 8 h 19"/>
                <a:gd name="T34" fmla="*/ 5 w 123"/>
                <a:gd name="T35" fmla="*/ 6 h 19"/>
                <a:gd name="T36" fmla="*/ 0 w 123"/>
                <a:gd name="T37" fmla="*/ 4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9"/>
                <a:gd name="T59" fmla="*/ 123 w 123"/>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9">
                  <a:moveTo>
                    <a:pt x="122" y="0"/>
                  </a:moveTo>
                  <a:lnTo>
                    <a:pt x="117" y="0"/>
                  </a:lnTo>
                  <a:lnTo>
                    <a:pt x="111" y="0"/>
                  </a:lnTo>
                  <a:lnTo>
                    <a:pt x="104" y="0"/>
                  </a:lnTo>
                  <a:lnTo>
                    <a:pt x="97" y="1"/>
                  </a:lnTo>
                  <a:lnTo>
                    <a:pt x="88" y="2"/>
                  </a:lnTo>
                  <a:lnTo>
                    <a:pt x="80" y="5"/>
                  </a:lnTo>
                  <a:lnTo>
                    <a:pt x="74" y="6"/>
                  </a:lnTo>
                  <a:lnTo>
                    <a:pt x="66" y="8"/>
                  </a:lnTo>
                  <a:lnTo>
                    <a:pt x="58" y="10"/>
                  </a:lnTo>
                  <a:lnTo>
                    <a:pt x="51" y="12"/>
                  </a:lnTo>
                  <a:lnTo>
                    <a:pt x="46" y="14"/>
                  </a:lnTo>
                  <a:lnTo>
                    <a:pt x="38" y="15"/>
                  </a:lnTo>
                  <a:lnTo>
                    <a:pt x="32" y="16"/>
                  </a:lnTo>
                  <a:lnTo>
                    <a:pt x="23" y="18"/>
                  </a:lnTo>
                  <a:lnTo>
                    <a:pt x="18" y="16"/>
                  </a:lnTo>
                  <a:lnTo>
                    <a:pt x="11" y="15"/>
                  </a:lnTo>
                  <a:lnTo>
                    <a:pt x="5" y="12"/>
                  </a:lnTo>
                  <a:lnTo>
                    <a:pt x="0" y="8"/>
                  </a:lnTo>
                </a:path>
              </a:pathLst>
            </a:custGeom>
            <a:noFill/>
            <a:ln w="1905" cap="rnd" cmpd="sng">
              <a:solidFill>
                <a:schemeClr val="tx1"/>
              </a:solidFill>
              <a:prstDash val="solid"/>
              <a:round/>
              <a:headEnd type="none" w="sm" len="sm"/>
              <a:tailEnd type="none" w="sm" len="sm"/>
            </a:ln>
          </p:spPr>
          <p:txBody>
            <a:bodyPr/>
            <a:lstStyle/>
            <a:p>
              <a:endParaRPr lang="en-US"/>
            </a:p>
          </p:txBody>
        </p:sp>
        <p:sp>
          <p:nvSpPr>
            <p:cNvPr id="2324" name="Freeform 393"/>
            <p:cNvSpPr>
              <a:spLocks noChangeAspect="1"/>
            </p:cNvSpPr>
            <p:nvPr/>
          </p:nvSpPr>
          <p:spPr bwMode="auto">
            <a:xfrm>
              <a:off x="3828" y="3566"/>
              <a:ext cx="46" cy="43"/>
            </a:xfrm>
            <a:custGeom>
              <a:avLst/>
              <a:gdLst>
                <a:gd name="T0" fmla="*/ 23 w 47"/>
                <a:gd name="T1" fmla="*/ 28 h 49"/>
                <a:gd name="T2" fmla="*/ 19 w 47"/>
                <a:gd name="T3" fmla="*/ 28 h 49"/>
                <a:gd name="T4" fmla="*/ 17 w 47"/>
                <a:gd name="T5" fmla="*/ 26 h 49"/>
                <a:gd name="T6" fmla="*/ 13 w 47"/>
                <a:gd name="T7" fmla="*/ 25 h 49"/>
                <a:gd name="T8" fmla="*/ 10 w 47"/>
                <a:gd name="T9" fmla="*/ 24 h 49"/>
                <a:gd name="T10" fmla="*/ 5 w 47"/>
                <a:gd name="T11" fmla="*/ 25 h 49"/>
                <a:gd name="T12" fmla="*/ 0 w 47"/>
                <a:gd name="T13" fmla="*/ 19 h 49"/>
                <a:gd name="T14" fmla="*/ 1 w 47"/>
                <a:gd name="T15" fmla="*/ 18 h 49"/>
                <a:gd name="T16" fmla="*/ 5 w 47"/>
                <a:gd name="T17" fmla="*/ 19 h 49"/>
                <a:gd name="T18" fmla="*/ 11 w 47"/>
                <a:gd name="T19" fmla="*/ 19 h 49"/>
                <a:gd name="T20" fmla="*/ 11 w 47"/>
                <a:gd name="T21" fmla="*/ 15 h 49"/>
                <a:gd name="T22" fmla="*/ 10 w 47"/>
                <a:gd name="T23" fmla="*/ 11 h 49"/>
                <a:gd name="T24" fmla="*/ 13 w 47"/>
                <a:gd name="T25" fmla="*/ 8 h 49"/>
                <a:gd name="T26" fmla="*/ 20 w 47"/>
                <a:gd name="T27" fmla="*/ 7 h 49"/>
                <a:gd name="T28" fmla="*/ 21 w 47"/>
                <a:gd name="T29" fmla="*/ 0 h 49"/>
                <a:gd name="T30" fmla="*/ 23 w 47"/>
                <a:gd name="T31" fmla="*/ 0 h 49"/>
                <a:gd name="T32" fmla="*/ 24 w 47"/>
                <a:gd name="T33" fmla="*/ 4 h 49"/>
                <a:gd name="T34" fmla="*/ 23 w 47"/>
                <a:gd name="T35" fmla="*/ 5 h 49"/>
                <a:gd name="T36" fmla="*/ 23 w 47"/>
                <a:gd name="T37" fmla="*/ 9 h 49"/>
                <a:gd name="T38" fmla="*/ 20 w 47"/>
                <a:gd name="T39" fmla="*/ 10 h 49"/>
                <a:gd name="T40" fmla="*/ 18 w 47"/>
                <a:gd name="T41" fmla="*/ 12 h 49"/>
                <a:gd name="T42" fmla="*/ 18 w 47"/>
                <a:gd name="T43" fmla="*/ 14 h 49"/>
                <a:gd name="T44" fmla="*/ 21 w 47"/>
                <a:gd name="T45" fmla="*/ 15 h 49"/>
                <a:gd name="T46" fmla="*/ 23 w 47"/>
                <a:gd name="T47" fmla="*/ 16 h 49"/>
                <a:gd name="T48" fmla="*/ 23 w 47"/>
                <a:gd name="T49" fmla="*/ 12 h 49"/>
                <a:gd name="T50" fmla="*/ 25 w 47"/>
                <a:gd name="T51" fmla="*/ 10 h 49"/>
                <a:gd name="T52" fmla="*/ 28 w 47"/>
                <a:gd name="T53" fmla="*/ 10 h 49"/>
                <a:gd name="T54" fmla="*/ 32 w 47"/>
                <a:gd name="T55" fmla="*/ 12 h 49"/>
                <a:gd name="T56" fmla="*/ 42 w 47"/>
                <a:gd name="T57" fmla="*/ 13 h 49"/>
                <a:gd name="T58" fmla="*/ 41 w 47"/>
                <a:gd name="T59" fmla="*/ 17 h 49"/>
                <a:gd name="T60" fmla="*/ 30 w 47"/>
                <a:gd name="T61" fmla="*/ 17 h 49"/>
                <a:gd name="T62" fmla="*/ 24 w 47"/>
                <a:gd name="T63" fmla="*/ 14 h 49"/>
                <a:gd name="T64" fmla="*/ 23 w 47"/>
                <a:gd name="T65" fmla="*/ 19 h 49"/>
                <a:gd name="T66" fmla="*/ 25 w 47"/>
                <a:gd name="T67" fmla="*/ 22 h 49"/>
                <a:gd name="T68" fmla="*/ 23 w 47"/>
                <a:gd name="T69" fmla="*/ 24 h 49"/>
                <a:gd name="T70" fmla="*/ 18 w 47"/>
                <a:gd name="T71" fmla="*/ 22 h 49"/>
                <a:gd name="T72" fmla="*/ 17 w 47"/>
                <a:gd name="T73" fmla="*/ 25 h 49"/>
                <a:gd name="T74" fmla="*/ 21 w 47"/>
                <a:gd name="T75" fmla="*/ 27 h 49"/>
                <a:gd name="T76" fmla="*/ 23 w 47"/>
                <a:gd name="T77" fmla="*/ 28 h 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7"/>
                <a:gd name="T118" fmla="*/ 0 h 49"/>
                <a:gd name="T119" fmla="*/ 47 w 47"/>
                <a:gd name="T120" fmla="*/ 49 h 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7" h="49">
                  <a:moveTo>
                    <a:pt x="24" y="47"/>
                  </a:moveTo>
                  <a:lnTo>
                    <a:pt x="19" y="48"/>
                  </a:lnTo>
                  <a:lnTo>
                    <a:pt x="17" y="45"/>
                  </a:lnTo>
                  <a:lnTo>
                    <a:pt x="13" y="41"/>
                  </a:lnTo>
                  <a:lnTo>
                    <a:pt x="10" y="40"/>
                  </a:lnTo>
                  <a:lnTo>
                    <a:pt x="5" y="41"/>
                  </a:lnTo>
                  <a:lnTo>
                    <a:pt x="0" y="33"/>
                  </a:lnTo>
                  <a:lnTo>
                    <a:pt x="1" y="31"/>
                  </a:lnTo>
                  <a:lnTo>
                    <a:pt x="5" y="33"/>
                  </a:lnTo>
                  <a:lnTo>
                    <a:pt x="11" y="32"/>
                  </a:lnTo>
                  <a:lnTo>
                    <a:pt x="11" y="25"/>
                  </a:lnTo>
                  <a:lnTo>
                    <a:pt x="10" y="19"/>
                  </a:lnTo>
                  <a:lnTo>
                    <a:pt x="13" y="13"/>
                  </a:lnTo>
                  <a:lnTo>
                    <a:pt x="20" y="11"/>
                  </a:lnTo>
                  <a:lnTo>
                    <a:pt x="21" y="0"/>
                  </a:lnTo>
                  <a:lnTo>
                    <a:pt x="23" y="0"/>
                  </a:lnTo>
                  <a:lnTo>
                    <a:pt x="28" y="5"/>
                  </a:lnTo>
                  <a:lnTo>
                    <a:pt x="27" y="9"/>
                  </a:lnTo>
                  <a:lnTo>
                    <a:pt x="25" y="14"/>
                  </a:lnTo>
                  <a:lnTo>
                    <a:pt x="20" y="16"/>
                  </a:lnTo>
                  <a:lnTo>
                    <a:pt x="18" y="21"/>
                  </a:lnTo>
                  <a:lnTo>
                    <a:pt x="18" y="23"/>
                  </a:lnTo>
                  <a:lnTo>
                    <a:pt x="21" y="25"/>
                  </a:lnTo>
                  <a:lnTo>
                    <a:pt x="23" y="26"/>
                  </a:lnTo>
                  <a:lnTo>
                    <a:pt x="25" y="20"/>
                  </a:lnTo>
                  <a:lnTo>
                    <a:pt x="29" y="16"/>
                  </a:lnTo>
                  <a:lnTo>
                    <a:pt x="32" y="17"/>
                  </a:lnTo>
                  <a:lnTo>
                    <a:pt x="36" y="21"/>
                  </a:lnTo>
                  <a:lnTo>
                    <a:pt x="46" y="22"/>
                  </a:lnTo>
                  <a:lnTo>
                    <a:pt x="45" y="29"/>
                  </a:lnTo>
                  <a:lnTo>
                    <a:pt x="34" y="28"/>
                  </a:lnTo>
                  <a:lnTo>
                    <a:pt x="28" y="24"/>
                  </a:lnTo>
                  <a:lnTo>
                    <a:pt x="27" y="32"/>
                  </a:lnTo>
                  <a:lnTo>
                    <a:pt x="29" y="36"/>
                  </a:lnTo>
                  <a:lnTo>
                    <a:pt x="26" y="40"/>
                  </a:lnTo>
                  <a:lnTo>
                    <a:pt x="18" y="37"/>
                  </a:lnTo>
                  <a:lnTo>
                    <a:pt x="17" y="41"/>
                  </a:lnTo>
                  <a:lnTo>
                    <a:pt x="21" y="46"/>
                  </a:lnTo>
                  <a:lnTo>
                    <a:pt x="24" y="47"/>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25" name="Freeform 394"/>
            <p:cNvSpPr>
              <a:spLocks noChangeAspect="1"/>
            </p:cNvSpPr>
            <p:nvPr/>
          </p:nvSpPr>
          <p:spPr bwMode="auto">
            <a:xfrm>
              <a:off x="3870" y="3406"/>
              <a:ext cx="16" cy="47"/>
            </a:xfrm>
            <a:custGeom>
              <a:avLst/>
              <a:gdLst>
                <a:gd name="T0" fmla="*/ 0 w 17"/>
                <a:gd name="T1" fmla="*/ 0 h 56"/>
                <a:gd name="T2" fmla="*/ 1 w 17"/>
                <a:gd name="T3" fmla="*/ 28 h 56"/>
                <a:gd name="T4" fmla="*/ 12 w 17"/>
                <a:gd name="T5" fmla="*/ 28 h 56"/>
                <a:gd name="T6" fmla="*/ 12 w 17"/>
                <a:gd name="T7" fmla="*/ 24 h 56"/>
                <a:gd name="T8" fmla="*/ 12 w 17"/>
                <a:gd name="T9" fmla="*/ 22 h 56"/>
                <a:gd name="T10" fmla="*/ 10 w 17"/>
                <a:gd name="T11" fmla="*/ 17 h 56"/>
                <a:gd name="T12" fmla="*/ 8 w 17"/>
                <a:gd name="T13" fmla="*/ 0 h 56"/>
                <a:gd name="T14" fmla="*/ 0 w 17"/>
                <a:gd name="T15" fmla="*/ 0 h 56"/>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56"/>
                <a:gd name="T26" fmla="*/ 17 w 17"/>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56">
                  <a:moveTo>
                    <a:pt x="0" y="0"/>
                  </a:moveTo>
                  <a:lnTo>
                    <a:pt x="1" y="55"/>
                  </a:lnTo>
                  <a:lnTo>
                    <a:pt x="16" y="55"/>
                  </a:lnTo>
                  <a:lnTo>
                    <a:pt x="16" y="46"/>
                  </a:lnTo>
                  <a:lnTo>
                    <a:pt x="16" y="44"/>
                  </a:lnTo>
                  <a:lnTo>
                    <a:pt x="14" y="35"/>
                  </a:lnTo>
                  <a:lnTo>
                    <a:pt x="11" y="0"/>
                  </a:lnTo>
                  <a:lnTo>
                    <a:pt x="0" y="0"/>
                  </a:lnTo>
                </a:path>
              </a:pathLst>
            </a:custGeom>
            <a:solidFill>
              <a:srgbClr val="008000"/>
            </a:solidFill>
            <a:ln w="1905" cap="rnd" cmpd="sng">
              <a:solidFill>
                <a:schemeClr val="tx1"/>
              </a:solidFill>
              <a:prstDash val="solid"/>
              <a:round/>
              <a:headEnd/>
              <a:tailEnd/>
            </a:ln>
          </p:spPr>
          <p:txBody>
            <a:bodyPr/>
            <a:lstStyle/>
            <a:p>
              <a:endParaRPr lang="en-US"/>
            </a:p>
          </p:txBody>
        </p:sp>
        <p:sp>
          <p:nvSpPr>
            <p:cNvPr id="2326" name="Freeform 395"/>
            <p:cNvSpPr>
              <a:spLocks noChangeAspect="1"/>
            </p:cNvSpPr>
            <p:nvPr/>
          </p:nvSpPr>
          <p:spPr bwMode="auto">
            <a:xfrm>
              <a:off x="3795" y="3409"/>
              <a:ext cx="18" cy="69"/>
            </a:xfrm>
            <a:custGeom>
              <a:avLst/>
              <a:gdLst>
                <a:gd name="T0" fmla="*/ 8 w 18"/>
                <a:gd name="T1" fmla="*/ 0 h 82"/>
                <a:gd name="T2" fmla="*/ 0 w 18"/>
                <a:gd name="T3" fmla="*/ 40 h 82"/>
                <a:gd name="T4" fmla="*/ 17 w 18"/>
                <a:gd name="T5" fmla="*/ 40 h 82"/>
                <a:gd name="T6" fmla="*/ 0 60000 65536"/>
                <a:gd name="T7" fmla="*/ 0 60000 65536"/>
                <a:gd name="T8" fmla="*/ 0 60000 65536"/>
                <a:gd name="T9" fmla="*/ 0 w 18"/>
                <a:gd name="T10" fmla="*/ 0 h 82"/>
                <a:gd name="T11" fmla="*/ 18 w 18"/>
                <a:gd name="T12" fmla="*/ 82 h 82"/>
              </a:gdLst>
              <a:ahLst/>
              <a:cxnLst>
                <a:cxn ang="T6">
                  <a:pos x="T0" y="T1"/>
                </a:cxn>
                <a:cxn ang="T7">
                  <a:pos x="T2" y="T3"/>
                </a:cxn>
                <a:cxn ang="T8">
                  <a:pos x="T4" y="T5"/>
                </a:cxn>
              </a:cxnLst>
              <a:rect l="T9" t="T10" r="T11" b="T12"/>
              <a:pathLst>
                <a:path w="18" h="82">
                  <a:moveTo>
                    <a:pt x="8" y="0"/>
                  </a:moveTo>
                  <a:lnTo>
                    <a:pt x="0" y="81"/>
                  </a:lnTo>
                  <a:lnTo>
                    <a:pt x="17" y="79"/>
                  </a:lnTo>
                </a:path>
              </a:pathLst>
            </a:custGeom>
            <a:solidFill>
              <a:srgbClr val="008000"/>
            </a:solidFill>
            <a:ln w="1905" cap="rnd" cmpd="sng">
              <a:solidFill>
                <a:schemeClr val="tx1"/>
              </a:solidFill>
              <a:prstDash val="solid"/>
              <a:round/>
              <a:headEnd type="none" w="sm" len="sm"/>
              <a:tailEnd type="none" w="sm" len="sm"/>
            </a:ln>
          </p:spPr>
          <p:txBody>
            <a:bodyPr/>
            <a:lstStyle/>
            <a:p>
              <a:endParaRPr lang="en-US"/>
            </a:p>
          </p:txBody>
        </p:sp>
        <p:sp>
          <p:nvSpPr>
            <p:cNvPr id="2327" name="Freeform 396"/>
            <p:cNvSpPr>
              <a:spLocks noChangeAspect="1"/>
            </p:cNvSpPr>
            <p:nvPr/>
          </p:nvSpPr>
          <p:spPr bwMode="auto">
            <a:xfrm>
              <a:off x="3708" y="3317"/>
              <a:ext cx="36" cy="33"/>
            </a:xfrm>
            <a:custGeom>
              <a:avLst/>
              <a:gdLst>
                <a:gd name="T0" fmla="*/ 18 w 37"/>
                <a:gd name="T1" fmla="*/ 0 h 40"/>
                <a:gd name="T2" fmla="*/ 32 w 37"/>
                <a:gd name="T3" fmla="*/ 8 h 40"/>
                <a:gd name="T4" fmla="*/ 17 w 37"/>
                <a:gd name="T5" fmla="*/ 17 h 40"/>
                <a:gd name="T6" fmla="*/ 0 w 37"/>
                <a:gd name="T7" fmla="*/ 9 h 40"/>
                <a:gd name="T8" fmla="*/ 0 60000 65536"/>
                <a:gd name="T9" fmla="*/ 0 60000 65536"/>
                <a:gd name="T10" fmla="*/ 0 60000 65536"/>
                <a:gd name="T11" fmla="*/ 0 60000 65536"/>
                <a:gd name="T12" fmla="*/ 0 w 37"/>
                <a:gd name="T13" fmla="*/ 0 h 40"/>
                <a:gd name="T14" fmla="*/ 37 w 37"/>
                <a:gd name="T15" fmla="*/ 40 h 40"/>
              </a:gdLst>
              <a:ahLst/>
              <a:cxnLst>
                <a:cxn ang="T8">
                  <a:pos x="T0" y="T1"/>
                </a:cxn>
                <a:cxn ang="T9">
                  <a:pos x="T2" y="T3"/>
                </a:cxn>
                <a:cxn ang="T10">
                  <a:pos x="T4" y="T5"/>
                </a:cxn>
                <a:cxn ang="T11">
                  <a:pos x="T6" y="T7"/>
                </a:cxn>
              </a:cxnLst>
              <a:rect l="T12" t="T13" r="T14" b="T15"/>
              <a:pathLst>
                <a:path w="37" h="40">
                  <a:moveTo>
                    <a:pt x="18" y="0"/>
                  </a:moveTo>
                  <a:lnTo>
                    <a:pt x="36" y="18"/>
                  </a:lnTo>
                  <a:lnTo>
                    <a:pt x="17" y="39"/>
                  </a:lnTo>
                  <a:lnTo>
                    <a:pt x="0" y="19"/>
                  </a:lnTo>
                </a:path>
              </a:pathLst>
            </a:custGeom>
            <a:noFill/>
            <a:ln w="1905" cap="rnd" cmpd="sng">
              <a:solidFill>
                <a:schemeClr val="tx1"/>
              </a:solidFill>
              <a:prstDash val="solid"/>
              <a:round/>
              <a:headEnd type="none" w="sm" len="sm"/>
              <a:tailEnd type="none" w="sm" len="sm"/>
            </a:ln>
          </p:spPr>
          <p:txBody>
            <a:bodyPr/>
            <a:lstStyle/>
            <a:p>
              <a:endParaRPr lang="en-US"/>
            </a:p>
          </p:txBody>
        </p:sp>
        <p:sp>
          <p:nvSpPr>
            <p:cNvPr id="2328" name="Freeform 397"/>
            <p:cNvSpPr>
              <a:spLocks noChangeAspect="1"/>
            </p:cNvSpPr>
            <p:nvPr/>
          </p:nvSpPr>
          <p:spPr bwMode="auto">
            <a:xfrm>
              <a:off x="3840" y="3467"/>
              <a:ext cx="21" cy="34"/>
            </a:xfrm>
            <a:custGeom>
              <a:avLst/>
              <a:gdLst>
                <a:gd name="T0" fmla="*/ 20 w 21"/>
                <a:gd name="T1" fmla="*/ 0 h 38"/>
                <a:gd name="T2" fmla="*/ 18 w 21"/>
                <a:gd name="T3" fmla="*/ 0 h 38"/>
                <a:gd name="T4" fmla="*/ 12 w 21"/>
                <a:gd name="T5" fmla="*/ 4 h 38"/>
                <a:gd name="T6" fmla="*/ 5 w 21"/>
                <a:gd name="T7" fmla="*/ 4 h 38"/>
                <a:gd name="T8" fmla="*/ 0 w 21"/>
                <a:gd name="T9" fmla="*/ 5 h 38"/>
                <a:gd name="T10" fmla="*/ 1 w 21"/>
                <a:gd name="T11" fmla="*/ 11 h 38"/>
                <a:gd name="T12" fmla="*/ 2 w 21"/>
                <a:gd name="T13" fmla="*/ 15 h 38"/>
                <a:gd name="T14" fmla="*/ 2 w 21"/>
                <a:gd name="T15" fmla="*/ 18 h 38"/>
                <a:gd name="T16" fmla="*/ 0 w 21"/>
                <a:gd name="T17" fmla="*/ 24 h 38"/>
                <a:gd name="T18" fmla="*/ 5 w 21"/>
                <a:gd name="T19" fmla="*/ 21 h 38"/>
                <a:gd name="T20" fmla="*/ 9 w 21"/>
                <a:gd name="T21" fmla="*/ 21 h 38"/>
                <a:gd name="T22" fmla="*/ 14 w 21"/>
                <a:gd name="T23" fmla="*/ 21 h 38"/>
                <a:gd name="T24" fmla="*/ 20 w 21"/>
                <a:gd name="T25" fmla="*/ 20 h 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38"/>
                <a:gd name="T41" fmla="*/ 21 w 21"/>
                <a:gd name="T42" fmla="*/ 38 h 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38">
                  <a:moveTo>
                    <a:pt x="20" y="0"/>
                  </a:moveTo>
                  <a:lnTo>
                    <a:pt x="18" y="0"/>
                  </a:lnTo>
                  <a:lnTo>
                    <a:pt x="12" y="6"/>
                  </a:lnTo>
                  <a:lnTo>
                    <a:pt x="5" y="6"/>
                  </a:lnTo>
                  <a:lnTo>
                    <a:pt x="0" y="9"/>
                  </a:lnTo>
                  <a:lnTo>
                    <a:pt x="1" y="16"/>
                  </a:lnTo>
                  <a:lnTo>
                    <a:pt x="2" y="24"/>
                  </a:lnTo>
                  <a:lnTo>
                    <a:pt x="2" y="28"/>
                  </a:lnTo>
                  <a:lnTo>
                    <a:pt x="0" y="37"/>
                  </a:lnTo>
                  <a:lnTo>
                    <a:pt x="5" y="34"/>
                  </a:lnTo>
                  <a:lnTo>
                    <a:pt x="9" y="34"/>
                  </a:lnTo>
                  <a:lnTo>
                    <a:pt x="14" y="33"/>
                  </a:lnTo>
                  <a:lnTo>
                    <a:pt x="20" y="31"/>
                  </a:lnTo>
                </a:path>
              </a:pathLst>
            </a:custGeom>
            <a:solidFill>
              <a:srgbClr val="008000"/>
            </a:solidFill>
            <a:ln w="1905" cap="rnd" cmpd="sng">
              <a:solidFill>
                <a:schemeClr val="tx1"/>
              </a:solidFill>
              <a:prstDash val="solid"/>
              <a:round/>
              <a:headEnd type="none" w="sm" len="sm"/>
              <a:tailEnd type="none" w="sm" len="sm"/>
            </a:ln>
          </p:spPr>
          <p:txBody>
            <a:bodyPr/>
            <a:lstStyle/>
            <a:p>
              <a:endParaRPr lang="en-US"/>
            </a:p>
          </p:txBody>
        </p:sp>
        <p:sp>
          <p:nvSpPr>
            <p:cNvPr id="2329" name="Freeform 398"/>
            <p:cNvSpPr>
              <a:spLocks noChangeAspect="1"/>
            </p:cNvSpPr>
            <p:nvPr/>
          </p:nvSpPr>
          <p:spPr bwMode="auto">
            <a:xfrm>
              <a:off x="3845" y="3371"/>
              <a:ext cx="24" cy="78"/>
            </a:xfrm>
            <a:custGeom>
              <a:avLst/>
              <a:gdLst>
                <a:gd name="T0" fmla="*/ 0 w 145"/>
                <a:gd name="T1" fmla="*/ 0 h 521"/>
                <a:gd name="T2" fmla="*/ 0 w 145"/>
                <a:gd name="T3" fmla="*/ 0 h 521"/>
                <a:gd name="T4" fmla="*/ 0 w 145"/>
                <a:gd name="T5" fmla="*/ 0 h 521"/>
                <a:gd name="T6" fmla="*/ 0 w 145"/>
                <a:gd name="T7" fmla="*/ 0 h 521"/>
                <a:gd name="T8" fmla="*/ 0 w 145"/>
                <a:gd name="T9" fmla="*/ 0 h 521"/>
                <a:gd name="T10" fmla="*/ 0 w 145"/>
                <a:gd name="T11" fmla="*/ 0 h 521"/>
                <a:gd name="T12" fmla="*/ 0 w 145"/>
                <a:gd name="T13" fmla="*/ 0 h 521"/>
                <a:gd name="T14" fmla="*/ 0 w 145"/>
                <a:gd name="T15" fmla="*/ 0 h 521"/>
                <a:gd name="T16" fmla="*/ 0 w 145"/>
                <a:gd name="T17" fmla="*/ 0 h 521"/>
                <a:gd name="T18" fmla="*/ 0 w 145"/>
                <a:gd name="T19" fmla="*/ 0 h 521"/>
                <a:gd name="T20" fmla="*/ 0 w 145"/>
                <a:gd name="T21" fmla="*/ 0 h 521"/>
                <a:gd name="T22" fmla="*/ 0 w 145"/>
                <a:gd name="T23" fmla="*/ 0 h 521"/>
                <a:gd name="T24" fmla="*/ 0 w 145"/>
                <a:gd name="T25" fmla="*/ 0 h 521"/>
                <a:gd name="T26" fmla="*/ 0 w 145"/>
                <a:gd name="T27" fmla="*/ 0 h 5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5"/>
                <a:gd name="T43" fmla="*/ 0 h 521"/>
                <a:gd name="T44" fmla="*/ 145 w 145"/>
                <a:gd name="T45" fmla="*/ 521 h 5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5" h="521">
                  <a:moveTo>
                    <a:pt x="26" y="3"/>
                  </a:moveTo>
                  <a:lnTo>
                    <a:pt x="0" y="302"/>
                  </a:lnTo>
                  <a:lnTo>
                    <a:pt x="26" y="0"/>
                  </a:lnTo>
                  <a:lnTo>
                    <a:pt x="73" y="116"/>
                  </a:lnTo>
                  <a:lnTo>
                    <a:pt x="33" y="313"/>
                  </a:lnTo>
                  <a:lnTo>
                    <a:pt x="66" y="217"/>
                  </a:lnTo>
                  <a:lnTo>
                    <a:pt x="145" y="251"/>
                  </a:lnTo>
                  <a:lnTo>
                    <a:pt x="119" y="285"/>
                  </a:lnTo>
                  <a:lnTo>
                    <a:pt x="99" y="341"/>
                  </a:lnTo>
                  <a:lnTo>
                    <a:pt x="86" y="386"/>
                  </a:lnTo>
                  <a:lnTo>
                    <a:pt x="73" y="426"/>
                  </a:lnTo>
                  <a:lnTo>
                    <a:pt x="73" y="454"/>
                  </a:lnTo>
                  <a:lnTo>
                    <a:pt x="53" y="521"/>
                  </a:lnTo>
                  <a:lnTo>
                    <a:pt x="0" y="296"/>
                  </a:lnTo>
                </a:path>
              </a:pathLst>
            </a:custGeom>
            <a:solidFill>
              <a:srgbClr val="008000"/>
            </a:solidFill>
            <a:ln w="1905" cap="rnd" cmpd="sng">
              <a:solidFill>
                <a:schemeClr val="tx1"/>
              </a:solidFill>
              <a:prstDash val="solid"/>
              <a:round/>
              <a:headEnd type="none" w="sm" len="sm"/>
              <a:tailEnd type="none" w="sm" len="sm"/>
            </a:ln>
          </p:spPr>
          <p:txBody>
            <a:bodyPr/>
            <a:lstStyle/>
            <a:p>
              <a:endParaRPr lang="en-US"/>
            </a:p>
          </p:txBody>
        </p:sp>
        <p:sp>
          <p:nvSpPr>
            <p:cNvPr id="2330" name="Freeform 399"/>
            <p:cNvSpPr>
              <a:spLocks noChangeAspect="1"/>
            </p:cNvSpPr>
            <p:nvPr/>
          </p:nvSpPr>
          <p:spPr bwMode="auto">
            <a:xfrm>
              <a:off x="3958" y="3551"/>
              <a:ext cx="49" cy="40"/>
            </a:xfrm>
            <a:custGeom>
              <a:avLst/>
              <a:gdLst>
                <a:gd name="T0" fmla="*/ 0 w 51"/>
                <a:gd name="T1" fmla="*/ 12 h 47"/>
                <a:gd name="T2" fmla="*/ 0 w 51"/>
                <a:gd name="T3" fmla="*/ 10 h 47"/>
                <a:gd name="T4" fmla="*/ 2 w 51"/>
                <a:gd name="T5" fmla="*/ 9 h 47"/>
                <a:gd name="T6" fmla="*/ 8 w 51"/>
                <a:gd name="T7" fmla="*/ 7 h 47"/>
                <a:gd name="T8" fmla="*/ 8 w 51"/>
                <a:gd name="T9" fmla="*/ 6 h 47"/>
                <a:gd name="T10" fmla="*/ 8 w 51"/>
                <a:gd name="T11" fmla="*/ 3 h 47"/>
                <a:gd name="T12" fmla="*/ 14 w 51"/>
                <a:gd name="T13" fmla="*/ 0 h 47"/>
                <a:gd name="T14" fmla="*/ 17 w 51"/>
                <a:gd name="T15" fmla="*/ 1 h 47"/>
                <a:gd name="T16" fmla="*/ 14 w 51"/>
                <a:gd name="T17" fmla="*/ 3 h 47"/>
                <a:gd name="T18" fmla="*/ 15 w 51"/>
                <a:gd name="T19" fmla="*/ 6 h 47"/>
                <a:gd name="T20" fmla="*/ 26 w 51"/>
                <a:gd name="T21" fmla="*/ 6 h 47"/>
                <a:gd name="T22" fmla="*/ 34 w 51"/>
                <a:gd name="T23" fmla="*/ 6 h 47"/>
                <a:gd name="T24" fmla="*/ 38 w 51"/>
                <a:gd name="T25" fmla="*/ 7 h 47"/>
                <a:gd name="T26" fmla="*/ 40 w 51"/>
                <a:gd name="T27" fmla="*/ 10 h 47"/>
                <a:gd name="T28" fmla="*/ 42 w 51"/>
                <a:gd name="T29" fmla="*/ 14 h 47"/>
                <a:gd name="T30" fmla="*/ 37 w 51"/>
                <a:gd name="T31" fmla="*/ 13 h 47"/>
                <a:gd name="T32" fmla="*/ 35 w 51"/>
                <a:gd name="T33" fmla="*/ 10 h 47"/>
                <a:gd name="T34" fmla="*/ 32 w 51"/>
                <a:gd name="T35" fmla="*/ 9 h 47"/>
                <a:gd name="T36" fmla="*/ 28 w 51"/>
                <a:gd name="T37" fmla="*/ 9 h 47"/>
                <a:gd name="T38" fmla="*/ 26 w 51"/>
                <a:gd name="T39" fmla="*/ 11 h 47"/>
                <a:gd name="T40" fmla="*/ 25 w 51"/>
                <a:gd name="T41" fmla="*/ 12 h 47"/>
                <a:gd name="T42" fmla="*/ 32 w 51"/>
                <a:gd name="T43" fmla="*/ 13 h 47"/>
                <a:gd name="T44" fmla="*/ 35 w 51"/>
                <a:gd name="T45" fmla="*/ 15 h 47"/>
                <a:gd name="T46" fmla="*/ 34 w 51"/>
                <a:gd name="T47" fmla="*/ 17 h 47"/>
                <a:gd name="T48" fmla="*/ 30 w 51"/>
                <a:gd name="T49" fmla="*/ 19 h 47"/>
                <a:gd name="T50" fmla="*/ 29 w 51"/>
                <a:gd name="T51" fmla="*/ 24 h 47"/>
                <a:gd name="T52" fmla="*/ 20 w 51"/>
                <a:gd name="T53" fmla="*/ 23 h 47"/>
                <a:gd name="T54" fmla="*/ 21 w 51"/>
                <a:gd name="T55" fmla="*/ 18 h 47"/>
                <a:gd name="T56" fmla="*/ 27 w 51"/>
                <a:gd name="T57" fmla="*/ 14 h 47"/>
                <a:gd name="T58" fmla="*/ 15 w 51"/>
                <a:gd name="T59" fmla="*/ 14 h 47"/>
                <a:gd name="T60" fmla="*/ 12 w 51"/>
                <a:gd name="T61" fmla="*/ 15 h 47"/>
                <a:gd name="T62" fmla="*/ 9 w 51"/>
                <a:gd name="T63" fmla="*/ 14 h 47"/>
                <a:gd name="T64" fmla="*/ 12 w 51"/>
                <a:gd name="T65" fmla="*/ 9 h 47"/>
                <a:gd name="T66" fmla="*/ 7 w 51"/>
                <a:gd name="T67" fmla="*/ 9 h 47"/>
                <a:gd name="T68" fmla="*/ 0 w 51"/>
                <a:gd name="T69" fmla="*/ 11 h 47"/>
                <a:gd name="T70" fmla="*/ 0 w 51"/>
                <a:gd name="T71" fmla="*/ 12 h 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
                <a:gd name="T109" fmla="*/ 0 h 47"/>
                <a:gd name="T110" fmla="*/ 51 w 51"/>
                <a:gd name="T111" fmla="*/ 47 h 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 h="47">
                  <a:moveTo>
                    <a:pt x="0" y="24"/>
                  </a:moveTo>
                  <a:lnTo>
                    <a:pt x="0" y="19"/>
                  </a:lnTo>
                  <a:lnTo>
                    <a:pt x="2" y="17"/>
                  </a:lnTo>
                  <a:lnTo>
                    <a:pt x="8" y="13"/>
                  </a:lnTo>
                  <a:lnTo>
                    <a:pt x="8" y="10"/>
                  </a:lnTo>
                  <a:lnTo>
                    <a:pt x="8" y="5"/>
                  </a:lnTo>
                  <a:lnTo>
                    <a:pt x="18" y="0"/>
                  </a:lnTo>
                  <a:lnTo>
                    <a:pt x="21" y="1"/>
                  </a:lnTo>
                  <a:lnTo>
                    <a:pt x="18" y="5"/>
                  </a:lnTo>
                  <a:lnTo>
                    <a:pt x="19" y="11"/>
                  </a:lnTo>
                  <a:lnTo>
                    <a:pt x="30" y="11"/>
                  </a:lnTo>
                  <a:lnTo>
                    <a:pt x="38" y="10"/>
                  </a:lnTo>
                  <a:lnTo>
                    <a:pt x="46" y="13"/>
                  </a:lnTo>
                  <a:lnTo>
                    <a:pt x="48" y="20"/>
                  </a:lnTo>
                  <a:lnTo>
                    <a:pt x="50" y="26"/>
                  </a:lnTo>
                  <a:lnTo>
                    <a:pt x="44" y="25"/>
                  </a:lnTo>
                  <a:lnTo>
                    <a:pt x="41" y="20"/>
                  </a:lnTo>
                  <a:lnTo>
                    <a:pt x="36" y="18"/>
                  </a:lnTo>
                  <a:lnTo>
                    <a:pt x="32" y="18"/>
                  </a:lnTo>
                  <a:lnTo>
                    <a:pt x="30" y="21"/>
                  </a:lnTo>
                  <a:lnTo>
                    <a:pt x="29" y="23"/>
                  </a:lnTo>
                  <a:lnTo>
                    <a:pt x="36" y="25"/>
                  </a:lnTo>
                  <a:lnTo>
                    <a:pt x="41" y="29"/>
                  </a:lnTo>
                  <a:lnTo>
                    <a:pt x="39" y="32"/>
                  </a:lnTo>
                  <a:lnTo>
                    <a:pt x="34" y="36"/>
                  </a:lnTo>
                  <a:lnTo>
                    <a:pt x="33" y="46"/>
                  </a:lnTo>
                  <a:lnTo>
                    <a:pt x="24" y="45"/>
                  </a:lnTo>
                  <a:lnTo>
                    <a:pt x="25" y="34"/>
                  </a:lnTo>
                  <a:lnTo>
                    <a:pt x="31" y="28"/>
                  </a:lnTo>
                  <a:lnTo>
                    <a:pt x="19" y="27"/>
                  </a:lnTo>
                  <a:lnTo>
                    <a:pt x="14" y="29"/>
                  </a:lnTo>
                  <a:lnTo>
                    <a:pt x="9" y="26"/>
                  </a:lnTo>
                  <a:lnTo>
                    <a:pt x="13" y="18"/>
                  </a:lnTo>
                  <a:lnTo>
                    <a:pt x="7" y="17"/>
                  </a:lnTo>
                  <a:lnTo>
                    <a:pt x="0" y="21"/>
                  </a:lnTo>
                  <a:lnTo>
                    <a:pt x="0" y="24"/>
                  </a:lnTo>
                </a:path>
              </a:pathLst>
            </a:custGeom>
            <a:solidFill>
              <a:srgbClr val="003300"/>
            </a:solidFill>
            <a:ln w="1905" cap="rnd" cmpd="sng">
              <a:solidFill>
                <a:schemeClr val="tx1"/>
              </a:solidFill>
              <a:prstDash val="solid"/>
              <a:round/>
              <a:headEnd/>
              <a:tailEnd/>
            </a:ln>
          </p:spPr>
          <p:txBody>
            <a:bodyPr/>
            <a:lstStyle/>
            <a:p>
              <a:endParaRPr lang="en-US"/>
            </a:p>
          </p:txBody>
        </p:sp>
        <p:sp>
          <p:nvSpPr>
            <p:cNvPr id="2331" name="Freeform 400"/>
            <p:cNvSpPr>
              <a:spLocks noChangeAspect="1"/>
            </p:cNvSpPr>
            <p:nvPr/>
          </p:nvSpPr>
          <p:spPr bwMode="auto">
            <a:xfrm>
              <a:off x="3671" y="3478"/>
              <a:ext cx="21" cy="40"/>
            </a:xfrm>
            <a:custGeom>
              <a:avLst/>
              <a:gdLst>
                <a:gd name="T0" fmla="*/ 15 w 23"/>
                <a:gd name="T1" fmla="*/ 11 h 46"/>
                <a:gd name="T2" fmla="*/ 15 w 23"/>
                <a:gd name="T3" fmla="*/ 14 h 46"/>
                <a:gd name="T4" fmla="*/ 14 w 23"/>
                <a:gd name="T5" fmla="*/ 15 h 46"/>
                <a:gd name="T6" fmla="*/ 13 w 23"/>
                <a:gd name="T7" fmla="*/ 17 h 46"/>
                <a:gd name="T8" fmla="*/ 13 w 23"/>
                <a:gd name="T9" fmla="*/ 20 h 46"/>
                <a:gd name="T10" fmla="*/ 13 w 23"/>
                <a:gd name="T11" fmla="*/ 23 h 46"/>
                <a:gd name="T12" fmla="*/ 11 w 23"/>
                <a:gd name="T13" fmla="*/ 26 h 46"/>
                <a:gd name="T14" fmla="*/ 10 w 23"/>
                <a:gd name="T15" fmla="*/ 24 h 46"/>
                <a:gd name="T16" fmla="*/ 11 w 23"/>
                <a:gd name="T17" fmla="*/ 23 h 46"/>
                <a:gd name="T18" fmla="*/ 10 w 23"/>
                <a:gd name="T19" fmla="*/ 19 h 46"/>
                <a:gd name="T20" fmla="*/ 7 w 23"/>
                <a:gd name="T21" fmla="*/ 19 h 46"/>
                <a:gd name="T22" fmla="*/ 5 w 23"/>
                <a:gd name="T23" fmla="*/ 19 h 46"/>
                <a:gd name="T24" fmla="*/ 5 w 23"/>
                <a:gd name="T25" fmla="*/ 17 h 46"/>
                <a:gd name="T26" fmla="*/ 5 w 23"/>
                <a:gd name="T27" fmla="*/ 14 h 46"/>
                <a:gd name="T28" fmla="*/ 0 w 23"/>
                <a:gd name="T29" fmla="*/ 13 h 46"/>
                <a:gd name="T30" fmla="*/ 0 w 23"/>
                <a:gd name="T31" fmla="*/ 11 h 46"/>
                <a:gd name="T32" fmla="*/ 1 w 23"/>
                <a:gd name="T33" fmla="*/ 9 h 46"/>
                <a:gd name="T34" fmla="*/ 4 w 23"/>
                <a:gd name="T35" fmla="*/ 10 h 46"/>
                <a:gd name="T36" fmla="*/ 5 w 23"/>
                <a:gd name="T37" fmla="*/ 10 h 46"/>
                <a:gd name="T38" fmla="*/ 5 w 23"/>
                <a:gd name="T39" fmla="*/ 14 h 46"/>
                <a:gd name="T40" fmla="*/ 5 w 23"/>
                <a:gd name="T41" fmla="*/ 15 h 46"/>
                <a:gd name="T42" fmla="*/ 7 w 23"/>
                <a:gd name="T43" fmla="*/ 15 h 46"/>
                <a:gd name="T44" fmla="*/ 7 w 23"/>
                <a:gd name="T45" fmla="*/ 13 h 46"/>
                <a:gd name="T46" fmla="*/ 7 w 23"/>
                <a:gd name="T47" fmla="*/ 11 h 46"/>
                <a:gd name="T48" fmla="*/ 5 w 23"/>
                <a:gd name="T49" fmla="*/ 10 h 46"/>
                <a:gd name="T50" fmla="*/ 5 w 23"/>
                <a:gd name="T51" fmla="*/ 9 h 46"/>
                <a:gd name="T52" fmla="*/ 5 w 23"/>
                <a:gd name="T53" fmla="*/ 7 h 46"/>
                <a:gd name="T54" fmla="*/ 6 w 23"/>
                <a:gd name="T55" fmla="*/ 4 h 46"/>
                <a:gd name="T56" fmla="*/ 6 w 23"/>
                <a:gd name="T57" fmla="*/ 0 h 46"/>
                <a:gd name="T58" fmla="*/ 9 w 23"/>
                <a:gd name="T59" fmla="*/ 0 h 46"/>
                <a:gd name="T60" fmla="*/ 8 w 23"/>
                <a:gd name="T61" fmla="*/ 7 h 46"/>
                <a:gd name="T62" fmla="*/ 7 w 23"/>
                <a:gd name="T63" fmla="*/ 9 h 46"/>
                <a:gd name="T64" fmla="*/ 11 w 23"/>
                <a:gd name="T65" fmla="*/ 10 h 46"/>
                <a:gd name="T66" fmla="*/ 12 w 23"/>
                <a:gd name="T67" fmla="*/ 9 h 46"/>
                <a:gd name="T68" fmla="*/ 13 w 23"/>
                <a:gd name="T69" fmla="*/ 10 h 46"/>
                <a:gd name="T70" fmla="*/ 12 w 23"/>
                <a:gd name="T71" fmla="*/ 15 h 46"/>
                <a:gd name="T72" fmla="*/ 13 w 23"/>
                <a:gd name="T73" fmla="*/ 15 h 46"/>
                <a:gd name="T74" fmla="*/ 15 w 23"/>
                <a:gd name="T75" fmla="*/ 13 h 46"/>
                <a:gd name="T76" fmla="*/ 15 w 23"/>
                <a:gd name="T77" fmla="*/ 11 h 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
                <a:gd name="T118" fmla="*/ 0 h 46"/>
                <a:gd name="T119" fmla="*/ 23 w 23"/>
                <a:gd name="T120" fmla="*/ 46 h 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 h="46">
                  <a:moveTo>
                    <a:pt x="21" y="20"/>
                  </a:moveTo>
                  <a:lnTo>
                    <a:pt x="22" y="24"/>
                  </a:lnTo>
                  <a:lnTo>
                    <a:pt x="20" y="26"/>
                  </a:lnTo>
                  <a:lnTo>
                    <a:pt x="18" y="30"/>
                  </a:lnTo>
                  <a:lnTo>
                    <a:pt x="18" y="34"/>
                  </a:lnTo>
                  <a:lnTo>
                    <a:pt x="18" y="39"/>
                  </a:lnTo>
                  <a:lnTo>
                    <a:pt x="15" y="45"/>
                  </a:lnTo>
                  <a:lnTo>
                    <a:pt x="14" y="42"/>
                  </a:lnTo>
                  <a:lnTo>
                    <a:pt x="15" y="39"/>
                  </a:lnTo>
                  <a:lnTo>
                    <a:pt x="14" y="33"/>
                  </a:lnTo>
                  <a:lnTo>
                    <a:pt x="11" y="33"/>
                  </a:lnTo>
                  <a:lnTo>
                    <a:pt x="8" y="33"/>
                  </a:lnTo>
                  <a:lnTo>
                    <a:pt x="5" y="31"/>
                  </a:lnTo>
                  <a:lnTo>
                    <a:pt x="5" y="24"/>
                  </a:lnTo>
                  <a:lnTo>
                    <a:pt x="0" y="23"/>
                  </a:lnTo>
                  <a:lnTo>
                    <a:pt x="0" y="20"/>
                  </a:lnTo>
                  <a:lnTo>
                    <a:pt x="1" y="16"/>
                  </a:lnTo>
                  <a:lnTo>
                    <a:pt x="4" y="17"/>
                  </a:lnTo>
                  <a:lnTo>
                    <a:pt x="5" y="18"/>
                  </a:lnTo>
                  <a:lnTo>
                    <a:pt x="7" y="24"/>
                  </a:lnTo>
                  <a:lnTo>
                    <a:pt x="9" y="26"/>
                  </a:lnTo>
                  <a:lnTo>
                    <a:pt x="11" y="25"/>
                  </a:lnTo>
                  <a:lnTo>
                    <a:pt x="11" y="22"/>
                  </a:lnTo>
                  <a:lnTo>
                    <a:pt x="11" y="20"/>
                  </a:lnTo>
                  <a:lnTo>
                    <a:pt x="9" y="18"/>
                  </a:lnTo>
                  <a:lnTo>
                    <a:pt x="7" y="15"/>
                  </a:lnTo>
                  <a:lnTo>
                    <a:pt x="8" y="12"/>
                  </a:lnTo>
                  <a:lnTo>
                    <a:pt x="10" y="8"/>
                  </a:lnTo>
                  <a:lnTo>
                    <a:pt x="10" y="0"/>
                  </a:lnTo>
                  <a:lnTo>
                    <a:pt x="13" y="0"/>
                  </a:lnTo>
                  <a:lnTo>
                    <a:pt x="12" y="11"/>
                  </a:lnTo>
                  <a:lnTo>
                    <a:pt x="11" y="15"/>
                  </a:lnTo>
                  <a:lnTo>
                    <a:pt x="15" y="17"/>
                  </a:lnTo>
                  <a:lnTo>
                    <a:pt x="16" y="15"/>
                  </a:lnTo>
                  <a:lnTo>
                    <a:pt x="18" y="18"/>
                  </a:lnTo>
                  <a:lnTo>
                    <a:pt x="16" y="25"/>
                  </a:lnTo>
                  <a:lnTo>
                    <a:pt x="18" y="26"/>
                  </a:lnTo>
                  <a:lnTo>
                    <a:pt x="21" y="22"/>
                  </a:lnTo>
                  <a:lnTo>
                    <a:pt x="21" y="20"/>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32" name="Freeform 401"/>
            <p:cNvSpPr>
              <a:spLocks noChangeAspect="1"/>
            </p:cNvSpPr>
            <p:nvPr/>
          </p:nvSpPr>
          <p:spPr bwMode="auto">
            <a:xfrm>
              <a:off x="3881" y="3421"/>
              <a:ext cx="37" cy="38"/>
            </a:xfrm>
            <a:custGeom>
              <a:avLst/>
              <a:gdLst>
                <a:gd name="T0" fmla="*/ 0 w 37"/>
                <a:gd name="T1" fmla="*/ 11 h 46"/>
                <a:gd name="T2" fmla="*/ 0 w 37"/>
                <a:gd name="T3" fmla="*/ 9 h 46"/>
                <a:gd name="T4" fmla="*/ 1 w 37"/>
                <a:gd name="T5" fmla="*/ 8 h 46"/>
                <a:gd name="T6" fmla="*/ 6 w 37"/>
                <a:gd name="T7" fmla="*/ 6 h 46"/>
                <a:gd name="T8" fmla="*/ 6 w 37"/>
                <a:gd name="T9" fmla="*/ 4 h 46"/>
                <a:gd name="T10" fmla="*/ 6 w 37"/>
                <a:gd name="T11" fmla="*/ 2 h 46"/>
                <a:gd name="T12" fmla="*/ 12 w 37"/>
                <a:gd name="T13" fmla="*/ 0 h 46"/>
                <a:gd name="T14" fmla="*/ 15 w 37"/>
                <a:gd name="T15" fmla="*/ 1 h 46"/>
                <a:gd name="T16" fmla="*/ 12 w 37"/>
                <a:gd name="T17" fmla="*/ 2 h 46"/>
                <a:gd name="T18" fmla="*/ 14 w 37"/>
                <a:gd name="T19" fmla="*/ 5 h 46"/>
                <a:gd name="T20" fmla="*/ 21 w 37"/>
                <a:gd name="T21" fmla="*/ 5 h 46"/>
                <a:gd name="T22" fmla="*/ 27 w 37"/>
                <a:gd name="T23" fmla="*/ 5 h 46"/>
                <a:gd name="T24" fmla="*/ 33 w 37"/>
                <a:gd name="T25" fmla="*/ 6 h 46"/>
                <a:gd name="T26" fmla="*/ 34 w 37"/>
                <a:gd name="T27" fmla="*/ 9 h 46"/>
                <a:gd name="T28" fmla="*/ 36 w 37"/>
                <a:gd name="T29" fmla="*/ 12 h 46"/>
                <a:gd name="T30" fmla="*/ 32 w 37"/>
                <a:gd name="T31" fmla="*/ 12 h 46"/>
                <a:gd name="T32" fmla="*/ 29 w 37"/>
                <a:gd name="T33" fmla="*/ 9 h 46"/>
                <a:gd name="T34" fmla="*/ 25 w 37"/>
                <a:gd name="T35" fmla="*/ 8 h 46"/>
                <a:gd name="T36" fmla="*/ 23 w 37"/>
                <a:gd name="T37" fmla="*/ 8 h 46"/>
                <a:gd name="T38" fmla="*/ 21 w 37"/>
                <a:gd name="T39" fmla="*/ 10 h 46"/>
                <a:gd name="T40" fmla="*/ 20 w 37"/>
                <a:gd name="T41" fmla="*/ 11 h 46"/>
                <a:gd name="T42" fmla="*/ 26 w 37"/>
                <a:gd name="T43" fmla="*/ 12 h 46"/>
                <a:gd name="T44" fmla="*/ 30 w 37"/>
                <a:gd name="T45" fmla="*/ 13 h 46"/>
                <a:gd name="T46" fmla="*/ 28 w 37"/>
                <a:gd name="T47" fmla="*/ 14 h 46"/>
                <a:gd name="T48" fmla="*/ 24 w 37"/>
                <a:gd name="T49" fmla="*/ 17 h 46"/>
                <a:gd name="T50" fmla="*/ 24 w 37"/>
                <a:gd name="T51" fmla="*/ 21 h 46"/>
                <a:gd name="T52" fmla="*/ 17 w 37"/>
                <a:gd name="T53" fmla="*/ 21 h 46"/>
                <a:gd name="T54" fmla="*/ 18 w 37"/>
                <a:gd name="T55" fmla="*/ 15 h 46"/>
                <a:gd name="T56" fmla="*/ 22 w 37"/>
                <a:gd name="T57" fmla="*/ 13 h 46"/>
                <a:gd name="T58" fmla="*/ 13 w 37"/>
                <a:gd name="T59" fmla="*/ 12 h 46"/>
                <a:gd name="T60" fmla="*/ 10 w 37"/>
                <a:gd name="T61" fmla="*/ 13 h 46"/>
                <a:gd name="T62" fmla="*/ 6 w 37"/>
                <a:gd name="T63" fmla="*/ 12 h 46"/>
                <a:gd name="T64" fmla="*/ 10 w 37"/>
                <a:gd name="T65" fmla="*/ 8 h 46"/>
                <a:gd name="T66" fmla="*/ 5 w 37"/>
                <a:gd name="T67" fmla="*/ 8 h 46"/>
                <a:gd name="T68" fmla="*/ 0 w 37"/>
                <a:gd name="T69" fmla="*/ 10 h 46"/>
                <a:gd name="T70" fmla="*/ 0 w 37"/>
                <a:gd name="T71" fmla="*/ 11 h 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
                <a:gd name="T109" fmla="*/ 0 h 46"/>
                <a:gd name="T110" fmla="*/ 37 w 37"/>
                <a:gd name="T111" fmla="*/ 46 h 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 h="46">
                  <a:moveTo>
                    <a:pt x="0" y="23"/>
                  </a:moveTo>
                  <a:lnTo>
                    <a:pt x="0" y="19"/>
                  </a:lnTo>
                  <a:lnTo>
                    <a:pt x="1" y="17"/>
                  </a:lnTo>
                  <a:lnTo>
                    <a:pt x="6" y="13"/>
                  </a:lnTo>
                  <a:lnTo>
                    <a:pt x="6" y="9"/>
                  </a:lnTo>
                  <a:lnTo>
                    <a:pt x="6" y="5"/>
                  </a:lnTo>
                  <a:lnTo>
                    <a:pt x="12" y="0"/>
                  </a:lnTo>
                  <a:lnTo>
                    <a:pt x="15" y="1"/>
                  </a:lnTo>
                  <a:lnTo>
                    <a:pt x="12" y="5"/>
                  </a:lnTo>
                  <a:lnTo>
                    <a:pt x="14" y="11"/>
                  </a:lnTo>
                  <a:lnTo>
                    <a:pt x="21" y="11"/>
                  </a:lnTo>
                  <a:lnTo>
                    <a:pt x="27" y="10"/>
                  </a:lnTo>
                  <a:lnTo>
                    <a:pt x="33" y="12"/>
                  </a:lnTo>
                  <a:lnTo>
                    <a:pt x="34" y="19"/>
                  </a:lnTo>
                  <a:lnTo>
                    <a:pt x="36" y="25"/>
                  </a:lnTo>
                  <a:lnTo>
                    <a:pt x="32" y="25"/>
                  </a:lnTo>
                  <a:lnTo>
                    <a:pt x="29" y="19"/>
                  </a:lnTo>
                  <a:lnTo>
                    <a:pt x="25" y="17"/>
                  </a:lnTo>
                  <a:lnTo>
                    <a:pt x="23" y="18"/>
                  </a:lnTo>
                  <a:lnTo>
                    <a:pt x="21" y="21"/>
                  </a:lnTo>
                  <a:lnTo>
                    <a:pt x="20" y="23"/>
                  </a:lnTo>
                  <a:lnTo>
                    <a:pt x="26" y="25"/>
                  </a:lnTo>
                  <a:lnTo>
                    <a:pt x="30" y="28"/>
                  </a:lnTo>
                  <a:lnTo>
                    <a:pt x="28" y="31"/>
                  </a:lnTo>
                  <a:lnTo>
                    <a:pt x="24" y="35"/>
                  </a:lnTo>
                  <a:lnTo>
                    <a:pt x="24" y="45"/>
                  </a:lnTo>
                  <a:lnTo>
                    <a:pt x="17" y="44"/>
                  </a:lnTo>
                  <a:lnTo>
                    <a:pt x="18" y="33"/>
                  </a:lnTo>
                  <a:lnTo>
                    <a:pt x="22" y="28"/>
                  </a:lnTo>
                  <a:lnTo>
                    <a:pt x="13" y="26"/>
                  </a:lnTo>
                  <a:lnTo>
                    <a:pt x="10" y="28"/>
                  </a:lnTo>
                  <a:lnTo>
                    <a:pt x="6" y="25"/>
                  </a:lnTo>
                  <a:lnTo>
                    <a:pt x="10" y="18"/>
                  </a:lnTo>
                  <a:lnTo>
                    <a:pt x="5" y="17"/>
                  </a:lnTo>
                  <a:lnTo>
                    <a:pt x="0" y="21"/>
                  </a:lnTo>
                  <a:lnTo>
                    <a:pt x="0" y="23"/>
                  </a:lnTo>
                </a:path>
              </a:pathLst>
            </a:custGeom>
            <a:solidFill>
              <a:srgbClr val="003300"/>
            </a:solidFill>
            <a:ln w="1905" cap="rnd" cmpd="sng">
              <a:solidFill>
                <a:schemeClr val="tx1"/>
              </a:solidFill>
              <a:prstDash val="solid"/>
              <a:round/>
              <a:headEnd/>
              <a:tailEnd/>
            </a:ln>
          </p:spPr>
          <p:txBody>
            <a:bodyPr/>
            <a:lstStyle/>
            <a:p>
              <a:endParaRPr lang="en-US"/>
            </a:p>
          </p:txBody>
        </p:sp>
        <p:sp>
          <p:nvSpPr>
            <p:cNvPr id="2333" name="Freeform 402"/>
            <p:cNvSpPr>
              <a:spLocks noChangeAspect="1"/>
            </p:cNvSpPr>
            <p:nvPr/>
          </p:nvSpPr>
          <p:spPr bwMode="auto">
            <a:xfrm>
              <a:off x="3682" y="3419"/>
              <a:ext cx="46" cy="43"/>
            </a:xfrm>
            <a:custGeom>
              <a:avLst/>
              <a:gdLst>
                <a:gd name="T0" fmla="*/ 23 w 46"/>
                <a:gd name="T1" fmla="*/ 28 h 49"/>
                <a:gd name="T2" fmla="*/ 19 w 46"/>
                <a:gd name="T3" fmla="*/ 28 h 49"/>
                <a:gd name="T4" fmla="*/ 17 w 46"/>
                <a:gd name="T5" fmla="*/ 26 h 49"/>
                <a:gd name="T6" fmla="*/ 13 w 46"/>
                <a:gd name="T7" fmla="*/ 25 h 49"/>
                <a:gd name="T8" fmla="*/ 9 w 46"/>
                <a:gd name="T9" fmla="*/ 24 h 49"/>
                <a:gd name="T10" fmla="*/ 5 w 46"/>
                <a:gd name="T11" fmla="*/ 25 h 49"/>
                <a:gd name="T12" fmla="*/ 0 w 46"/>
                <a:gd name="T13" fmla="*/ 20 h 49"/>
                <a:gd name="T14" fmla="*/ 1 w 46"/>
                <a:gd name="T15" fmla="*/ 18 h 49"/>
                <a:gd name="T16" fmla="*/ 5 w 46"/>
                <a:gd name="T17" fmla="*/ 19 h 49"/>
                <a:gd name="T18" fmla="*/ 11 w 46"/>
                <a:gd name="T19" fmla="*/ 19 h 49"/>
                <a:gd name="T20" fmla="*/ 11 w 46"/>
                <a:gd name="T21" fmla="*/ 15 h 49"/>
                <a:gd name="T22" fmla="*/ 10 w 46"/>
                <a:gd name="T23" fmla="*/ 11 h 49"/>
                <a:gd name="T24" fmla="*/ 12 w 46"/>
                <a:gd name="T25" fmla="*/ 8 h 49"/>
                <a:gd name="T26" fmla="*/ 19 w 46"/>
                <a:gd name="T27" fmla="*/ 8 h 49"/>
                <a:gd name="T28" fmla="*/ 20 w 46"/>
                <a:gd name="T29" fmla="*/ 0 h 49"/>
                <a:gd name="T30" fmla="*/ 23 w 46"/>
                <a:gd name="T31" fmla="*/ 0 h 49"/>
                <a:gd name="T32" fmla="*/ 28 w 46"/>
                <a:gd name="T33" fmla="*/ 4 h 49"/>
                <a:gd name="T34" fmla="*/ 26 w 46"/>
                <a:gd name="T35" fmla="*/ 5 h 49"/>
                <a:gd name="T36" fmla="*/ 25 w 46"/>
                <a:gd name="T37" fmla="*/ 9 h 49"/>
                <a:gd name="T38" fmla="*/ 19 w 46"/>
                <a:gd name="T39" fmla="*/ 10 h 49"/>
                <a:gd name="T40" fmla="*/ 17 w 46"/>
                <a:gd name="T41" fmla="*/ 12 h 49"/>
                <a:gd name="T42" fmla="*/ 18 w 46"/>
                <a:gd name="T43" fmla="*/ 14 h 49"/>
                <a:gd name="T44" fmla="*/ 21 w 46"/>
                <a:gd name="T45" fmla="*/ 15 h 49"/>
                <a:gd name="T46" fmla="*/ 23 w 46"/>
                <a:gd name="T47" fmla="*/ 15 h 49"/>
                <a:gd name="T48" fmla="*/ 25 w 46"/>
                <a:gd name="T49" fmla="*/ 12 h 49"/>
                <a:gd name="T50" fmla="*/ 28 w 46"/>
                <a:gd name="T51" fmla="*/ 10 h 49"/>
                <a:gd name="T52" fmla="*/ 31 w 46"/>
                <a:gd name="T53" fmla="*/ 11 h 49"/>
                <a:gd name="T54" fmla="*/ 35 w 46"/>
                <a:gd name="T55" fmla="*/ 13 h 49"/>
                <a:gd name="T56" fmla="*/ 45 w 46"/>
                <a:gd name="T57" fmla="*/ 13 h 49"/>
                <a:gd name="T58" fmla="*/ 44 w 46"/>
                <a:gd name="T59" fmla="*/ 18 h 49"/>
                <a:gd name="T60" fmla="*/ 33 w 46"/>
                <a:gd name="T61" fmla="*/ 17 h 49"/>
                <a:gd name="T62" fmla="*/ 28 w 46"/>
                <a:gd name="T63" fmla="*/ 14 h 49"/>
                <a:gd name="T64" fmla="*/ 26 w 46"/>
                <a:gd name="T65" fmla="*/ 19 h 49"/>
                <a:gd name="T66" fmla="*/ 28 w 46"/>
                <a:gd name="T67" fmla="*/ 22 h 49"/>
                <a:gd name="T68" fmla="*/ 25 w 46"/>
                <a:gd name="T69" fmla="*/ 24 h 49"/>
                <a:gd name="T70" fmla="*/ 18 w 46"/>
                <a:gd name="T71" fmla="*/ 22 h 49"/>
                <a:gd name="T72" fmla="*/ 17 w 46"/>
                <a:gd name="T73" fmla="*/ 25 h 49"/>
                <a:gd name="T74" fmla="*/ 21 w 46"/>
                <a:gd name="T75" fmla="*/ 27 h 49"/>
                <a:gd name="T76" fmla="*/ 23 w 46"/>
                <a:gd name="T77" fmla="*/ 28 h 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
                <a:gd name="T118" fmla="*/ 0 h 49"/>
                <a:gd name="T119" fmla="*/ 46 w 46"/>
                <a:gd name="T120" fmla="*/ 49 h 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 h="49">
                  <a:moveTo>
                    <a:pt x="23" y="47"/>
                  </a:moveTo>
                  <a:lnTo>
                    <a:pt x="19" y="48"/>
                  </a:lnTo>
                  <a:lnTo>
                    <a:pt x="17" y="45"/>
                  </a:lnTo>
                  <a:lnTo>
                    <a:pt x="13" y="41"/>
                  </a:lnTo>
                  <a:lnTo>
                    <a:pt x="9" y="40"/>
                  </a:lnTo>
                  <a:lnTo>
                    <a:pt x="5" y="41"/>
                  </a:lnTo>
                  <a:lnTo>
                    <a:pt x="0" y="34"/>
                  </a:lnTo>
                  <a:lnTo>
                    <a:pt x="1" y="31"/>
                  </a:lnTo>
                  <a:lnTo>
                    <a:pt x="5" y="33"/>
                  </a:lnTo>
                  <a:lnTo>
                    <a:pt x="11" y="32"/>
                  </a:lnTo>
                  <a:lnTo>
                    <a:pt x="11" y="25"/>
                  </a:lnTo>
                  <a:lnTo>
                    <a:pt x="10" y="18"/>
                  </a:lnTo>
                  <a:lnTo>
                    <a:pt x="12" y="12"/>
                  </a:lnTo>
                  <a:lnTo>
                    <a:pt x="19" y="12"/>
                  </a:lnTo>
                  <a:lnTo>
                    <a:pt x="20" y="0"/>
                  </a:lnTo>
                  <a:lnTo>
                    <a:pt x="23" y="0"/>
                  </a:lnTo>
                  <a:lnTo>
                    <a:pt x="28" y="5"/>
                  </a:lnTo>
                  <a:lnTo>
                    <a:pt x="26" y="9"/>
                  </a:lnTo>
                  <a:lnTo>
                    <a:pt x="25" y="14"/>
                  </a:lnTo>
                  <a:lnTo>
                    <a:pt x="19" y="17"/>
                  </a:lnTo>
                  <a:lnTo>
                    <a:pt x="17" y="21"/>
                  </a:lnTo>
                  <a:lnTo>
                    <a:pt x="18" y="24"/>
                  </a:lnTo>
                  <a:lnTo>
                    <a:pt x="21" y="25"/>
                  </a:lnTo>
                  <a:lnTo>
                    <a:pt x="23" y="25"/>
                  </a:lnTo>
                  <a:lnTo>
                    <a:pt x="25" y="20"/>
                  </a:lnTo>
                  <a:lnTo>
                    <a:pt x="28" y="17"/>
                  </a:lnTo>
                  <a:lnTo>
                    <a:pt x="31" y="18"/>
                  </a:lnTo>
                  <a:lnTo>
                    <a:pt x="35" y="22"/>
                  </a:lnTo>
                  <a:lnTo>
                    <a:pt x="45" y="22"/>
                  </a:lnTo>
                  <a:lnTo>
                    <a:pt x="44" y="30"/>
                  </a:lnTo>
                  <a:lnTo>
                    <a:pt x="33" y="28"/>
                  </a:lnTo>
                  <a:lnTo>
                    <a:pt x="28" y="24"/>
                  </a:lnTo>
                  <a:lnTo>
                    <a:pt x="26" y="32"/>
                  </a:lnTo>
                  <a:lnTo>
                    <a:pt x="28" y="36"/>
                  </a:lnTo>
                  <a:lnTo>
                    <a:pt x="25" y="40"/>
                  </a:lnTo>
                  <a:lnTo>
                    <a:pt x="18" y="36"/>
                  </a:lnTo>
                  <a:lnTo>
                    <a:pt x="17" y="41"/>
                  </a:lnTo>
                  <a:lnTo>
                    <a:pt x="21" y="46"/>
                  </a:lnTo>
                  <a:lnTo>
                    <a:pt x="23" y="47"/>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34" name="Freeform 403"/>
            <p:cNvSpPr>
              <a:spLocks noChangeAspect="1"/>
            </p:cNvSpPr>
            <p:nvPr/>
          </p:nvSpPr>
          <p:spPr bwMode="auto">
            <a:xfrm>
              <a:off x="3759" y="3467"/>
              <a:ext cx="46" cy="42"/>
            </a:xfrm>
            <a:custGeom>
              <a:avLst/>
              <a:gdLst>
                <a:gd name="T0" fmla="*/ 23 w 47"/>
                <a:gd name="T1" fmla="*/ 25 h 49"/>
                <a:gd name="T2" fmla="*/ 19 w 47"/>
                <a:gd name="T3" fmla="*/ 26 h 49"/>
                <a:gd name="T4" fmla="*/ 17 w 47"/>
                <a:gd name="T5" fmla="*/ 24 h 49"/>
                <a:gd name="T6" fmla="*/ 13 w 47"/>
                <a:gd name="T7" fmla="*/ 22 h 49"/>
                <a:gd name="T8" fmla="*/ 10 w 47"/>
                <a:gd name="T9" fmla="*/ 21 h 49"/>
                <a:gd name="T10" fmla="*/ 5 w 47"/>
                <a:gd name="T11" fmla="*/ 22 h 49"/>
                <a:gd name="T12" fmla="*/ 0 w 47"/>
                <a:gd name="T13" fmla="*/ 18 h 49"/>
                <a:gd name="T14" fmla="*/ 1 w 47"/>
                <a:gd name="T15" fmla="*/ 17 h 49"/>
                <a:gd name="T16" fmla="*/ 5 w 47"/>
                <a:gd name="T17" fmla="*/ 18 h 49"/>
                <a:gd name="T18" fmla="*/ 11 w 47"/>
                <a:gd name="T19" fmla="*/ 17 h 49"/>
                <a:gd name="T20" fmla="*/ 11 w 47"/>
                <a:gd name="T21" fmla="*/ 13 h 49"/>
                <a:gd name="T22" fmla="*/ 10 w 47"/>
                <a:gd name="T23" fmla="*/ 9 h 49"/>
                <a:gd name="T24" fmla="*/ 13 w 47"/>
                <a:gd name="T25" fmla="*/ 7 h 49"/>
                <a:gd name="T26" fmla="*/ 20 w 47"/>
                <a:gd name="T27" fmla="*/ 7 h 49"/>
                <a:gd name="T28" fmla="*/ 21 w 47"/>
                <a:gd name="T29" fmla="*/ 0 h 49"/>
                <a:gd name="T30" fmla="*/ 23 w 47"/>
                <a:gd name="T31" fmla="*/ 0 h 49"/>
                <a:gd name="T32" fmla="*/ 24 w 47"/>
                <a:gd name="T33" fmla="*/ 3 h 49"/>
                <a:gd name="T34" fmla="*/ 23 w 47"/>
                <a:gd name="T35" fmla="*/ 5 h 49"/>
                <a:gd name="T36" fmla="*/ 23 w 47"/>
                <a:gd name="T37" fmla="*/ 8 h 49"/>
                <a:gd name="T38" fmla="*/ 20 w 47"/>
                <a:gd name="T39" fmla="*/ 9 h 49"/>
                <a:gd name="T40" fmla="*/ 18 w 47"/>
                <a:gd name="T41" fmla="*/ 11 h 49"/>
                <a:gd name="T42" fmla="*/ 18 w 47"/>
                <a:gd name="T43" fmla="*/ 13 h 49"/>
                <a:gd name="T44" fmla="*/ 21 w 47"/>
                <a:gd name="T45" fmla="*/ 13 h 49"/>
                <a:gd name="T46" fmla="*/ 23 w 47"/>
                <a:gd name="T47" fmla="*/ 13 h 49"/>
                <a:gd name="T48" fmla="*/ 23 w 47"/>
                <a:gd name="T49" fmla="*/ 11 h 49"/>
                <a:gd name="T50" fmla="*/ 25 w 47"/>
                <a:gd name="T51" fmla="*/ 9 h 49"/>
                <a:gd name="T52" fmla="*/ 28 w 47"/>
                <a:gd name="T53" fmla="*/ 9 h 49"/>
                <a:gd name="T54" fmla="*/ 32 w 47"/>
                <a:gd name="T55" fmla="*/ 12 h 49"/>
                <a:gd name="T56" fmla="*/ 42 w 47"/>
                <a:gd name="T57" fmla="*/ 12 h 49"/>
                <a:gd name="T58" fmla="*/ 41 w 47"/>
                <a:gd name="T59" fmla="*/ 16 h 49"/>
                <a:gd name="T60" fmla="*/ 30 w 47"/>
                <a:gd name="T61" fmla="*/ 15 h 49"/>
                <a:gd name="T62" fmla="*/ 24 w 47"/>
                <a:gd name="T63" fmla="*/ 13 h 49"/>
                <a:gd name="T64" fmla="*/ 23 w 47"/>
                <a:gd name="T65" fmla="*/ 17 h 49"/>
                <a:gd name="T66" fmla="*/ 25 w 47"/>
                <a:gd name="T67" fmla="*/ 20 h 49"/>
                <a:gd name="T68" fmla="*/ 23 w 47"/>
                <a:gd name="T69" fmla="*/ 21 h 49"/>
                <a:gd name="T70" fmla="*/ 18 w 47"/>
                <a:gd name="T71" fmla="*/ 20 h 49"/>
                <a:gd name="T72" fmla="*/ 17 w 47"/>
                <a:gd name="T73" fmla="*/ 22 h 49"/>
                <a:gd name="T74" fmla="*/ 21 w 47"/>
                <a:gd name="T75" fmla="*/ 24 h 49"/>
                <a:gd name="T76" fmla="*/ 23 w 47"/>
                <a:gd name="T77" fmla="*/ 25 h 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7"/>
                <a:gd name="T118" fmla="*/ 0 h 49"/>
                <a:gd name="T119" fmla="*/ 47 w 47"/>
                <a:gd name="T120" fmla="*/ 49 h 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7" h="49">
                  <a:moveTo>
                    <a:pt x="24" y="47"/>
                  </a:moveTo>
                  <a:lnTo>
                    <a:pt x="19" y="48"/>
                  </a:lnTo>
                  <a:lnTo>
                    <a:pt x="17" y="45"/>
                  </a:lnTo>
                  <a:lnTo>
                    <a:pt x="13" y="41"/>
                  </a:lnTo>
                  <a:lnTo>
                    <a:pt x="10" y="40"/>
                  </a:lnTo>
                  <a:lnTo>
                    <a:pt x="5" y="41"/>
                  </a:lnTo>
                  <a:lnTo>
                    <a:pt x="0" y="34"/>
                  </a:lnTo>
                  <a:lnTo>
                    <a:pt x="1" y="31"/>
                  </a:lnTo>
                  <a:lnTo>
                    <a:pt x="5" y="33"/>
                  </a:lnTo>
                  <a:lnTo>
                    <a:pt x="11" y="32"/>
                  </a:lnTo>
                  <a:lnTo>
                    <a:pt x="11" y="25"/>
                  </a:lnTo>
                  <a:lnTo>
                    <a:pt x="10" y="18"/>
                  </a:lnTo>
                  <a:lnTo>
                    <a:pt x="13" y="12"/>
                  </a:lnTo>
                  <a:lnTo>
                    <a:pt x="20" y="12"/>
                  </a:lnTo>
                  <a:lnTo>
                    <a:pt x="21" y="0"/>
                  </a:lnTo>
                  <a:lnTo>
                    <a:pt x="23" y="0"/>
                  </a:lnTo>
                  <a:lnTo>
                    <a:pt x="28" y="5"/>
                  </a:lnTo>
                  <a:lnTo>
                    <a:pt x="27" y="9"/>
                  </a:lnTo>
                  <a:lnTo>
                    <a:pt x="25" y="14"/>
                  </a:lnTo>
                  <a:lnTo>
                    <a:pt x="20" y="17"/>
                  </a:lnTo>
                  <a:lnTo>
                    <a:pt x="18" y="21"/>
                  </a:lnTo>
                  <a:lnTo>
                    <a:pt x="18" y="24"/>
                  </a:lnTo>
                  <a:lnTo>
                    <a:pt x="21" y="25"/>
                  </a:lnTo>
                  <a:lnTo>
                    <a:pt x="23" y="25"/>
                  </a:lnTo>
                  <a:lnTo>
                    <a:pt x="25" y="20"/>
                  </a:lnTo>
                  <a:lnTo>
                    <a:pt x="29" y="17"/>
                  </a:lnTo>
                  <a:lnTo>
                    <a:pt x="32" y="18"/>
                  </a:lnTo>
                  <a:lnTo>
                    <a:pt x="36" y="22"/>
                  </a:lnTo>
                  <a:lnTo>
                    <a:pt x="46" y="22"/>
                  </a:lnTo>
                  <a:lnTo>
                    <a:pt x="45" y="30"/>
                  </a:lnTo>
                  <a:lnTo>
                    <a:pt x="34" y="28"/>
                  </a:lnTo>
                  <a:lnTo>
                    <a:pt x="28" y="24"/>
                  </a:lnTo>
                  <a:lnTo>
                    <a:pt x="27" y="32"/>
                  </a:lnTo>
                  <a:lnTo>
                    <a:pt x="29" y="36"/>
                  </a:lnTo>
                  <a:lnTo>
                    <a:pt x="26" y="40"/>
                  </a:lnTo>
                  <a:lnTo>
                    <a:pt x="18" y="36"/>
                  </a:lnTo>
                  <a:lnTo>
                    <a:pt x="17" y="41"/>
                  </a:lnTo>
                  <a:lnTo>
                    <a:pt x="21" y="46"/>
                  </a:lnTo>
                  <a:lnTo>
                    <a:pt x="24" y="47"/>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35" name="Freeform 404"/>
            <p:cNvSpPr>
              <a:spLocks noChangeAspect="1"/>
            </p:cNvSpPr>
            <p:nvPr/>
          </p:nvSpPr>
          <p:spPr bwMode="auto">
            <a:xfrm>
              <a:off x="3671" y="3527"/>
              <a:ext cx="45" cy="64"/>
            </a:xfrm>
            <a:custGeom>
              <a:avLst/>
              <a:gdLst>
                <a:gd name="T0" fmla="*/ 20 w 47"/>
                <a:gd name="T1" fmla="*/ 38 h 75"/>
                <a:gd name="T2" fmla="*/ 15 w 47"/>
                <a:gd name="T3" fmla="*/ 39 h 75"/>
                <a:gd name="T4" fmla="*/ 14 w 47"/>
                <a:gd name="T5" fmla="*/ 37 h 75"/>
                <a:gd name="T6" fmla="*/ 11 w 47"/>
                <a:gd name="T7" fmla="*/ 33 h 75"/>
                <a:gd name="T8" fmla="*/ 9 w 47"/>
                <a:gd name="T9" fmla="*/ 32 h 75"/>
                <a:gd name="T10" fmla="*/ 5 w 47"/>
                <a:gd name="T11" fmla="*/ 33 h 75"/>
                <a:gd name="T12" fmla="*/ 0 w 47"/>
                <a:gd name="T13" fmla="*/ 27 h 75"/>
                <a:gd name="T14" fmla="*/ 1 w 47"/>
                <a:gd name="T15" fmla="*/ 26 h 75"/>
                <a:gd name="T16" fmla="*/ 5 w 47"/>
                <a:gd name="T17" fmla="*/ 27 h 75"/>
                <a:gd name="T18" fmla="*/ 11 w 47"/>
                <a:gd name="T19" fmla="*/ 27 h 75"/>
                <a:gd name="T20" fmla="*/ 11 w 47"/>
                <a:gd name="T21" fmla="*/ 20 h 75"/>
                <a:gd name="T22" fmla="*/ 10 w 47"/>
                <a:gd name="T23" fmla="*/ 15 h 75"/>
                <a:gd name="T24" fmla="*/ 11 w 47"/>
                <a:gd name="T25" fmla="*/ 11 h 75"/>
                <a:gd name="T26" fmla="*/ 15 w 47"/>
                <a:gd name="T27" fmla="*/ 9 h 75"/>
                <a:gd name="T28" fmla="*/ 16 w 47"/>
                <a:gd name="T29" fmla="*/ 0 h 75"/>
                <a:gd name="T30" fmla="*/ 20 w 47"/>
                <a:gd name="T31" fmla="*/ 0 h 75"/>
                <a:gd name="T32" fmla="*/ 24 w 47"/>
                <a:gd name="T33" fmla="*/ 4 h 75"/>
                <a:gd name="T34" fmla="*/ 22 w 47"/>
                <a:gd name="T35" fmla="*/ 8 h 75"/>
                <a:gd name="T36" fmla="*/ 22 w 47"/>
                <a:gd name="T37" fmla="*/ 12 h 75"/>
                <a:gd name="T38" fmla="*/ 15 w 47"/>
                <a:gd name="T39" fmla="*/ 15 h 75"/>
                <a:gd name="T40" fmla="*/ 14 w 47"/>
                <a:gd name="T41" fmla="*/ 17 h 75"/>
                <a:gd name="T42" fmla="*/ 15 w 47"/>
                <a:gd name="T43" fmla="*/ 19 h 75"/>
                <a:gd name="T44" fmla="*/ 17 w 47"/>
                <a:gd name="T45" fmla="*/ 20 h 75"/>
                <a:gd name="T46" fmla="*/ 20 w 47"/>
                <a:gd name="T47" fmla="*/ 21 h 75"/>
                <a:gd name="T48" fmla="*/ 22 w 47"/>
                <a:gd name="T49" fmla="*/ 17 h 75"/>
                <a:gd name="T50" fmla="*/ 25 w 47"/>
                <a:gd name="T51" fmla="*/ 14 h 75"/>
                <a:gd name="T52" fmla="*/ 28 w 47"/>
                <a:gd name="T53" fmla="*/ 15 h 75"/>
                <a:gd name="T54" fmla="*/ 31 w 47"/>
                <a:gd name="T55" fmla="*/ 18 h 75"/>
                <a:gd name="T56" fmla="*/ 38 w 47"/>
                <a:gd name="T57" fmla="*/ 18 h 75"/>
                <a:gd name="T58" fmla="*/ 37 w 47"/>
                <a:gd name="T59" fmla="*/ 23 h 75"/>
                <a:gd name="T60" fmla="*/ 29 w 47"/>
                <a:gd name="T61" fmla="*/ 23 h 75"/>
                <a:gd name="T62" fmla="*/ 25 w 47"/>
                <a:gd name="T63" fmla="*/ 20 h 75"/>
                <a:gd name="T64" fmla="*/ 22 w 47"/>
                <a:gd name="T65" fmla="*/ 27 h 75"/>
                <a:gd name="T66" fmla="*/ 25 w 47"/>
                <a:gd name="T67" fmla="*/ 30 h 75"/>
                <a:gd name="T68" fmla="*/ 22 w 47"/>
                <a:gd name="T69" fmla="*/ 32 h 75"/>
                <a:gd name="T70" fmla="*/ 15 w 47"/>
                <a:gd name="T71" fmla="*/ 31 h 75"/>
                <a:gd name="T72" fmla="*/ 14 w 47"/>
                <a:gd name="T73" fmla="*/ 34 h 75"/>
                <a:gd name="T74" fmla="*/ 17 w 47"/>
                <a:gd name="T75" fmla="*/ 38 h 75"/>
                <a:gd name="T76" fmla="*/ 20 w 47"/>
                <a:gd name="T77" fmla="*/ 38 h 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7"/>
                <a:gd name="T118" fmla="*/ 0 h 75"/>
                <a:gd name="T119" fmla="*/ 47 w 47"/>
                <a:gd name="T120" fmla="*/ 75 h 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7" h="75">
                  <a:moveTo>
                    <a:pt x="24" y="73"/>
                  </a:moveTo>
                  <a:lnTo>
                    <a:pt x="19" y="74"/>
                  </a:lnTo>
                  <a:lnTo>
                    <a:pt x="18" y="69"/>
                  </a:lnTo>
                  <a:lnTo>
                    <a:pt x="13" y="63"/>
                  </a:lnTo>
                  <a:lnTo>
                    <a:pt x="9" y="62"/>
                  </a:lnTo>
                  <a:lnTo>
                    <a:pt x="5" y="63"/>
                  </a:lnTo>
                  <a:lnTo>
                    <a:pt x="0" y="52"/>
                  </a:lnTo>
                  <a:lnTo>
                    <a:pt x="1" y="48"/>
                  </a:lnTo>
                  <a:lnTo>
                    <a:pt x="5" y="52"/>
                  </a:lnTo>
                  <a:lnTo>
                    <a:pt x="11" y="51"/>
                  </a:lnTo>
                  <a:lnTo>
                    <a:pt x="11" y="39"/>
                  </a:lnTo>
                  <a:lnTo>
                    <a:pt x="10" y="29"/>
                  </a:lnTo>
                  <a:lnTo>
                    <a:pt x="13" y="20"/>
                  </a:lnTo>
                  <a:lnTo>
                    <a:pt x="19" y="18"/>
                  </a:lnTo>
                  <a:lnTo>
                    <a:pt x="20" y="0"/>
                  </a:lnTo>
                  <a:lnTo>
                    <a:pt x="24" y="0"/>
                  </a:lnTo>
                  <a:lnTo>
                    <a:pt x="28" y="8"/>
                  </a:lnTo>
                  <a:lnTo>
                    <a:pt x="26" y="14"/>
                  </a:lnTo>
                  <a:lnTo>
                    <a:pt x="26" y="22"/>
                  </a:lnTo>
                  <a:lnTo>
                    <a:pt x="19" y="27"/>
                  </a:lnTo>
                  <a:lnTo>
                    <a:pt x="18" y="33"/>
                  </a:lnTo>
                  <a:lnTo>
                    <a:pt x="19" y="36"/>
                  </a:lnTo>
                  <a:lnTo>
                    <a:pt x="21" y="39"/>
                  </a:lnTo>
                  <a:lnTo>
                    <a:pt x="24" y="40"/>
                  </a:lnTo>
                  <a:lnTo>
                    <a:pt x="26" y="32"/>
                  </a:lnTo>
                  <a:lnTo>
                    <a:pt x="29" y="26"/>
                  </a:lnTo>
                  <a:lnTo>
                    <a:pt x="32" y="28"/>
                  </a:lnTo>
                  <a:lnTo>
                    <a:pt x="36" y="34"/>
                  </a:lnTo>
                  <a:lnTo>
                    <a:pt x="46" y="34"/>
                  </a:lnTo>
                  <a:lnTo>
                    <a:pt x="45" y="45"/>
                  </a:lnTo>
                  <a:lnTo>
                    <a:pt x="33" y="44"/>
                  </a:lnTo>
                  <a:lnTo>
                    <a:pt x="29" y="38"/>
                  </a:lnTo>
                  <a:lnTo>
                    <a:pt x="26" y="51"/>
                  </a:lnTo>
                  <a:lnTo>
                    <a:pt x="29" y="56"/>
                  </a:lnTo>
                  <a:lnTo>
                    <a:pt x="26" y="62"/>
                  </a:lnTo>
                  <a:lnTo>
                    <a:pt x="19" y="57"/>
                  </a:lnTo>
                  <a:lnTo>
                    <a:pt x="18" y="64"/>
                  </a:lnTo>
                  <a:lnTo>
                    <a:pt x="21" y="72"/>
                  </a:lnTo>
                  <a:lnTo>
                    <a:pt x="24" y="73"/>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36" name="Freeform 405"/>
            <p:cNvSpPr>
              <a:spLocks noChangeAspect="1"/>
            </p:cNvSpPr>
            <p:nvPr/>
          </p:nvSpPr>
          <p:spPr bwMode="auto">
            <a:xfrm>
              <a:off x="3918" y="3563"/>
              <a:ext cx="44" cy="42"/>
            </a:xfrm>
            <a:custGeom>
              <a:avLst/>
              <a:gdLst>
                <a:gd name="T0" fmla="*/ 19 w 46"/>
                <a:gd name="T1" fmla="*/ 25 h 49"/>
                <a:gd name="T2" fmla="*/ 15 w 46"/>
                <a:gd name="T3" fmla="*/ 26 h 49"/>
                <a:gd name="T4" fmla="*/ 13 w 46"/>
                <a:gd name="T5" fmla="*/ 24 h 49"/>
                <a:gd name="T6" fmla="*/ 11 w 46"/>
                <a:gd name="T7" fmla="*/ 22 h 49"/>
                <a:gd name="T8" fmla="*/ 9 w 46"/>
                <a:gd name="T9" fmla="*/ 21 h 49"/>
                <a:gd name="T10" fmla="*/ 5 w 46"/>
                <a:gd name="T11" fmla="*/ 22 h 49"/>
                <a:gd name="T12" fmla="*/ 0 w 46"/>
                <a:gd name="T13" fmla="*/ 18 h 49"/>
                <a:gd name="T14" fmla="*/ 1 w 46"/>
                <a:gd name="T15" fmla="*/ 17 h 49"/>
                <a:gd name="T16" fmla="*/ 5 w 46"/>
                <a:gd name="T17" fmla="*/ 18 h 49"/>
                <a:gd name="T18" fmla="*/ 11 w 46"/>
                <a:gd name="T19" fmla="*/ 17 h 49"/>
                <a:gd name="T20" fmla="*/ 11 w 46"/>
                <a:gd name="T21" fmla="*/ 13 h 49"/>
                <a:gd name="T22" fmla="*/ 10 w 46"/>
                <a:gd name="T23" fmla="*/ 10 h 49"/>
                <a:gd name="T24" fmla="*/ 11 w 46"/>
                <a:gd name="T25" fmla="*/ 7 h 49"/>
                <a:gd name="T26" fmla="*/ 15 w 46"/>
                <a:gd name="T27" fmla="*/ 6 h 49"/>
                <a:gd name="T28" fmla="*/ 16 w 46"/>
                <a:gd name="T29" fmla="*/ 0 h 49"/>
                <a:gd name="T30" fmla="*/ 19 w 46"/>
                <a:gd name="T31" fmla="*/ 0 h 49"/>
                <a:gd name="T32" fmla="*/ 24 w 46"/>
                <a:gd name="T33" fmla="*/ 3 h 49"/>
                <a:gd name="T34" fmla="*/ 22 w 46"/>
                <a:gd name="T35" fmla="*/ 5 h 49"/>
                <a:gd name="T36" fmla="*/ 21 w 46"/>
                <a:gd name="T37" fmla="*/ 8 h 49"/>
                <a:gd name="T38" fmla="*/ 15 w 46"/>
                <a:gd name="T39" fmla="*/ 9 h 49"/>
                <a:gd name="T40" fmla="*/ 13 w 46"/>
                <a:gd name="T41" fmla="*/ 11 h 49"/>
                <a:gd name="T42" fmla="*/ 14 w 46"/>
                <a:gd name="T43" fmla="*/ 13 h 49"/>
                <a:gd name="T44" fmla="*/ 17 w 46"/>
                <a:gd name="T45" fmla="*/ 13 h 49"/>
                <a:gd name="T46" fmla="*/ 19 w 46"/>
                <a:gd name="T47" fmla="*/ 14 h 49"/>
                <a:gd name="T48" fmla="*/ 21 w 46"/>
                <a:gd name="T49" fmla="*/ 11 h 49"/>
                <a:gd name="T50" fmla="*/ 24 w 46"/>
                <a:gd name="T51" fmla="*/ 9 h 49"/>
                <a:gd name="T52" fmla="*/ 27 w 46"/>
                <a:gd name="T53" fmla="*/ 9 h 49"/>
                <a:gd name="T54" fmla="*/ 30 w 46"/>
                <a:gd name="T55" fmla="*/ 11 h 49"/>
                <a:gd name="T56" fmla="*/ 37 w 46"/>
                <a:gd name="T57" fmla="*/ 12 h 49"/>
                <a:gd name="T58" fmla="*/ 36 w 46"/>
                <a:gd name="T59" fmla="*/ 15 h 49"/>
                <a:gd name="T60" fmla="*/ 29 w 46"/>
                <a:gd name="T61" fmla="*/ 15 h 49"/>
                <a:gd name="T62" fmla="*/ 24 w 46"/>
                <a:gd name="T63" fmla="*/ 13 h 49"/>
                <a:gd name="T64" fmla="*/ 22 w 46"/>
                <a:gd name="T65" fmla="*/ 17 h 49"/>
                <a:gd name="T66" fmla="*/ 24 w 46"/>
                <a:gd name="T67" fmla="*/ 20 h 49"/>
                <a:gd name="T68" fmla="*/ 21 w 46"/>
                <a:gd name="T69" fmla="*/ 21 h 49"/>
                <a:gd name="T70" fmla="*/ 14 w 46"/>
                <a:gd name="T71" fmla="*/ 20 h 49"/>
                <a:gd name="T72" fmla="*/ 13 w 46"/>
                <a:gd name="T73" fmla="*/ 22 h 49"/>
                <a:gd name="T74" fmla="*/ 17 w 46"/>
                <a:gd name="T75" fmla="*/ 24 h 49"/>
                <a:gd name="T76" fmla="*/ 19 w 46"/>
                <a:gd name="T77" fmla="*/ 25 h 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
                <a:gd name="T118" fmla="*/ 0 h 49"/>
                <a:gd name="T119" fmla="*/ 46 w 46"/>
                <a:gd name="T120" fmla="*/ 49 h 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 h="49">
                  <a:moveTo>
                    <a:pt x="23" y="47"/>
                  </a:moveTo>
                  <a:lnTo>
                    <a:pt x="19" y="48"/>
                  </a:lnTo>
                  <a:lnTo>
                    <a:pt x="17" y="45"/>
                  </a:lnTo>
                  <a:lnTo>
                    <a:pt x="13" y="41"/>
                  </a:lnTo>
                  <a:lnTo>
                    <a:pt x="9" y="40"/>
                  </a:lnTo>
                  <a:lnTo>
                    <a:pt x="5" y="41"/>
                  </a:lnTo>
                  <a:lnTo>
                    <a:pt x="0" y="33"/>
                  </a:lnTo>
                  <a:lnTo>
                    <a:pt x="1" y="31"/>
                  </a:lnTo>
                  <a:lnTo>
                    <a:pt x="5" y="33"/>
                  </a:lnTo>
                  <a:lnTo>
                    <a:pt x="11" y="32"/>
                  </a:lnTo>
                  <a:lnTo>
                    <a:pt x="11" y="25"/>
                  </a:lnTo>
                  <a:lnTo>
                    <a:pt x="10" y="19"/>
                  </a:lnTo>
                  <a:lnTo>
                    <a:pt x="12" y="13"/>
                  </a:lnTo>
                  <a:lnTo>
                    <a:pt x="19" y="11"/>
                  </a:lnTo>
                  <a:lnTo>
                    <a:pt x="20" y="0"/>
                  </a:lnTo>
                  <a:lnTo>
                    <a:pt x="23" y="0"/>
                  </a:lnTo>
                  <a:lnTo>
                    <a:pt x="28" y="5"/>
                  </a:lnTo>
                  <a:lnTo>
                    <a:pt x="26" y="9"/>
                  </a:lnTo>
                  <a:lnTo>
                    <a:pt x="25" y="14"/>
                  </a:lnTo>
                  <a:lnTo>
                    <a:pt x="19" y="16"/>
                  </a:lnTo>
                  <a:lnTo>
                    <a:pt x="17" y="21"/>
                  </a:lnTo>
                  <a:lnTo>
                    <a:pt x="18" y="23"/>
                  </a:lnTo>
                  <a:lnTo>
                    <a:pt x="21" y="25"/>
                  </a:lnTo>
                  <a:lnTo>
                    <a:pt x="23" y="26"/>
                  </a:lnTo>
                  <a:lnTo>
                    <a:pt x="25" y="20"/>
                  </a:lnTo>
                  <a:lnTo>
                    <a:pt x="28" y="16"/>
                  </a:lnTo>
                  <a:lnTo>
                    <a:pt x="31" y="17"/>
                  </a:lnTo>
                  <a:lnTo>
                    <a:pt x="35" y="21"/>
                  </a:lnTo>
                  <a:lnTo>
                    <a:pt x="45" y="22"/>
                  </a:lnTo>
                  <a:lnTo>
                    <a:pt x="44" y="29"/>
                  </a:lnTo>
                  <a:lnTo>
                    <a:pt x="33" y="28"/>
                  </a:lnTo>
                  <a:lnTo>
                    <a:pt x="28" y="24"/>
                  </a:lnTo>
                  <a:lnTo>
                    <a:pt x="26" y="32"/>
                  </a:lnTo>
                  <a:lnTo>
                    <a:pt x="28" y="36"/>
                  </a:lnTo>
                  <a:lnTo>
                    <a:pt x="25" y="40"/>
                  </a:lnTo>
                  <a:lnTo>
                    <a:pt x="18" y="37"/>
                  </a:lnTo>
                  <a:lnTo>
                    <a:pt x="17" y="41"/>
                  </a:lnTo>
                  <a:lnTo>
                    <a:pt x="21" y="46"/>
                  </a:lnTo>
                  <a:lnTo>
                    <a:pt x="23" y="47"/>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37" name="Freeform 406"/>
            <p:cNvSpPr>
              <a:spLocks noChangeAspect="1"/>
            </p:cNvSpPr>
            <p:nvPr/>
          </p:nvSpPr>
          <p:spPr bwMode="auto">
            <a:xfrm>
              <a:off x="3800" y="3427"/>
              <a:ext cx="44" cy="68"/>
            </a:xfrm>
            <a:custGeom>
              <a:avLst/>
              <a:gdLst>
                <a:gd name="T0" fmla="*/ 19 w 46"/>
                <a:gd name="T1" fmla="*/ 41 h 80"/>
                <a:gd name="T2" fmla="*/ 15 w 46"/>
                <a:gd name="T3" fmla="*/ 41 h 80"/>
                <a:gd name="T4" fmla="*/ 13 w 46"/>
                <a:gd name="T5" fmla="*/ 39 h 80"/>
                <a:gd name="T6" fmla="*/ 11 w 46"/>
                <a:gd name="T7" fmla="*/ 35 h 80"/>
                <a:gd name="T8" fmla="*/ 9 w 46"/>
                <a:gd name="T9" fmla="*/ 35 h 80"/>
                <a:gd name="T10" fmla="*/ 5 w 46"/>
                <a:gd name="T11" fmla="*/ 35 h 80"/>
                <a:gd name="T12" fmla="*/ 0 w 46"/>
                <a:gd name="T13" fmla="*/ 30 h 80"/>
                <a:gd name="T14" fmla="*/ 1 w 46"/>
                <a:gd name="T15" fmla="*/ 26 h 80"/>
                <a:gd name="T16" fmla="*/ 5 w 46"/>
                <a:gd name="T17" fmla="*/ 29 h 80"/>
                <a:gd name="T18" fmla="*/ 11 w 46"/>
                <a:gd name="T19" fmla="*/ 28 h 80"/>
                <a:gd name="T20" fmla="*/ 11 w 46"/>
                <a:gd name="T21" fmla="*/ 22 h 80"/>
                <a:gd name="T22" fmla="*/ 10 w 46"/>
                <a:gd name="T23" fmla="*/ 16 h 80"/>
                <a:gd name="T24" fmla="*/ 11 w 46"/>
                <a:gd name="T25" fmla="*/ 11 h 80"/>
                <a:gd name="T26" fmla="*/ 15 w 46"/>
                <a:gd name="T27" fmla="*/ 10 h 80"/>
                <a:gd name="T28" fmla="*/ 16 w 46"/>
                <a:gd name="T29" fmla="*/ 0 h 80"/>
                <a:gd name="T30" fmla="*/ 19 w 46"/>
                <a:gd name="T31" fmla="*/ 0 h 80"/>
                <a:gd name="T32" fmla="*/ 24 w 46"/>
                <a:gd name="T33" fmla="*/ 4 h 80"/>
                <a:gd name="T34" fmla="*/ 22 w 46"/>
                <a:gd name="T35" fmla="*/ 8 h 80"/>
                <a:gd name="T36" fmla="*/ 21 w 46"/>
                <a:gd name="T37" fmla="*/ 12 h 80"/>
                <a:gd name="T38" fmla="*/ 15 w 46"/>
                <a:gd name="T39" fmla="*/ 14 h 80"/>
                <a:gd name="T40" fmla="*/ 13 w 46"/>
                <a:gd name="T41" fmla="*/ 18 h 80"/>
                <a:gd name="T42" fmla="*/ 14 w 46"/>
                <a:gd name="T43" fmla="*/ 20 h 80"/>
                <a:gd name="T44" fmla="*/ 17 w 46"/>
                <a:gd name="T45" fmla="*/ 22 h 80"/>
                <a:gd name="T46" fmla="*/ 19 w 46"/>
                <a:gd name="T47" fmla="*/ 22 h 80"/>
                <a:gd name="T48" fmla="*/ 21 w 46"/>
                <a:gd name="T49" fmla="*/ 18 h 80"/>
                <a:gd name="T50" fmla="*/ 24 w 46"/>
                <a:gd name="T51" fmla="*/ 14 h 80"/>
                <a:gd name="T52" fmla="*/ 27 w 46"/>
                <a:gd name="T53" fmla="*/ 15 h 80"/>
                <a:gd name="T54" fmla="*/ 30 w 46"/>
                <a:gd name="T55" fmla="*/ 19 h 80"/>
                <a:gd name="T56" fmla="*/ 37 w 46"/>
                <a:gd name="T57" fmla="*/ 19 h 80"/>
                <a:gd name="T58" fmla="*/ 36 w 46"/>
                <a:gd name="T59" fmla="*/ 25 h 80"/>
                <a:gd name="T60" fmla="*/ 29 w 46"/>
                <a:gd name="T61" fmla="*/ 25 h 80"/>
                <a:gd name="T62" fmla="*/ 24 w 46"/>
                <a:gd name="T63" fmla="*/ 21 h 80"/>
                <a:gd name="T64" fmla="*/ 22 w 46"/>
                <a:gd name="T65" fmla="*/ 28 h 80"/>
                <a:gd name="T66" fmla="*/ 24 w 46"/>
                <a:gd name="T67" fmla="*/ 31 h 80"/>
                <a:gd name="T68" fmla="*/ 21 w 46"/>
                <a:gd name="T69" fmla="*/ 35 h 80"/>
                <a:gd name="T70" fmla="*/ 14 w 46"/>
                <a:gd name="T71" fmla="*/ 31 h 80"/>
                <a:gd name="T72" fmla="*/ 13 w 46"/>
                <a:gd name="T73" fmla="*/ 36 h 80"/>
                <a:gd name="T74" fmla="*/ 17 w 46"/>
                <a:gd name="T75" fmla="*/ 40 h 80"/>
                <a:gd name="T76" fmla="*/ 19 w 46"/>
                <a:gd name="T77" fmla="*/ 41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
                <a:gd name="T118" fmla="*/ 0 h 80"/>
                <a:gd name="T119" fmla="*/ 46 w 46"/>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 h="80">
                  <a:moveTo>
                    <a:pt x="23" y="78"/>
                  </a:moveTo>
                  <a:lnTo>
                    <a:pt x="19" y="79"/>
                  </a:lnTo>
                  <a:lnTo>
                    <a:pt x="17" y="74"/>
                  </a:lnTo>
                  <a:lnTo>
                    <a:pt x="13" y="67"/>
                  </a:lnTo>
                  <a:lnTo>
                    <a:pt x="9" y="66"/>
                  </a:lnTo>
                  <a:lnTo>
                    <a:pt x="5" y="67"/>
                  </a:lnTo>
                  <a:lnTo>
                    <a:pt x="0" y="56"/>
                  </a:lnTo>
                  <a:lnTo>
                    <a:pt x="1" y="51"/>
                  </a:lnTo>
                  <a:lnTo>
                    <a:pt x="5" y="55"/>
                  </a:lnTo>
                  <a:lnTo>
                    <a:pt x="11" y="54"/>
                  </a:lnTo>
                  <a:lnTo>
                    <a:pt x="11" y="42"/>
                  </a:lnTo>
                  <a:lnTo>
                    <a:pt x="10" y="31"/>
                  </a:lnTo>
                  <a:lnTo>
                    <a:pt x="12" y="21"/>
                  </a:lnTo>
                  <a:lnTo>
                    <a:pt x="19" y="19"/>
                  </a:lnTo>
                  <a:lnTo>
                    <a:pt x="20" y="0"/>
                  </a:lnTo>
                  <a:lnTo>
                    <a:pt x="23" y="0"/>
                  </a:lnTo>
                  <a:lnTo>
                    <a:pt x="28" y="8"/>
                  </a:lnTo>
                  <a:lnTo>
                    <a:pt x="26" y="15"/>
                  </a:lnTo>
                  <a:lnTo>
                    <a:pt x="25" y="24"/>
                  </a:lnTo>
                  <a:lnTo>
                    <a:pt x="19" y="28"/>
                  </a:lnTo>
                  <a:lnTo>
                    <a:pt x="17" y="35"/>
                  </a:lnTo>
                  <a:lnTo>
                    <a:pt x="18" y="39"/>
                  </a:lnTo>
                  <a:lnTo>
                    <a:pt x="21" y="42"/>
                  </a:lnTo>
                  <a:lnTo>
                    <a:pt x="23" y="42"/>
                  </a:lnTo>
                  <a:lnTo>
                    <a:pt x="25" y="34"/>
                  </a:lnTo>
                  <a:lnTo>
                    <a:pt x="28" y="28"/>
                  </a:lnTo>
                  <a:lnTo>
                    <a:pt x="31" y="30"/>
                  </a:lnTo>
                  <a:lnTo>
                    <a:pt x="35" y="36"/>
                  </a:lnTo>
                  <a:lnTo>
                    <a:pt x="45" y="36"/>
                  </a:lnTo>
                  <a:lnTo>
                    <a:pt x="44" y="48"/>
                  </a:lnTo>
                  <a:lnTo>
                    <a:pt x="33" y="47"/>
                  </a:lnTo>
                  <a:lnTo>
                    <a:pt x="28" y="41"/>
                  </a:lnTo>
                  <a:lnTo>
                    <a:pt x="26" y="54"/>
                  </a:lnTo>
                  <a:lnTo>
                    <a:pt x="28" y="60"/>
                  </a:lnTo>
                  <a:lnTo>
                    <a:pt x="25" y="66"/>
                  </a:lnTo>
                  <a:lnTo>
                    <a:pt x="18" y="60"/>
                  </a:lnTo>
                  <a:lnTo>
                    <a:pt x="17" y="68"/>
                  </a:lnTo>
                  <a:lnTo>
                    <a:pt x="21" y="76"/>
                  </a:lnTo>
                  <a:lnTo>
                    <a:pt x="23" y="78"/>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38" name="Freeform 407"/>
            <p:cNvSpPr>
              <a:spLocks noChangeAspect="1"/>
            </p:cNvSpPr>
            <p:nvPr/>
          </p:nvSpPr>
          <p:spPr bwMode="auto">
            <a:xfrm>
              <a:off x="3810" y="3501"/>
              <a:ext cx="48" cy="38"/>
            </a:xfrm>
            <a:custGeom>
              <a:avLst/>
              <a:gdLst>
                <a:gd name="T0" fmla="*/ 0 w 48"/>
                <a:gd name="T1" fmla="*/ 10 h 47"/>
                <a:gd name="T2" fmla="*/ 0 w 48"/>
                <a:gd name="T3" fmla="*/ 8 h 47"/>
                <a:gd name="T4" fmla="*/ 1 w 48"/>
                <a:gd name="T5" fmla="*/ 7 h 47"/>
                <a:gd name="T6" fmla="*/ 5 w 48"/>
                <a:gd name="T7" fmla="*/ 6 h 47"/>
                <a:gd name="T8" fmla="*/ 6 w 48"/>
                <a:gd name="T9" fmla="*/ 4 h 47"/>
                <a:gd name="T10" fmla="*/ 5 w 48"/>
                <a:gd name="T11" fmla="*/ 2 h 47"/>
                <a:gd name="T12" fmla="*/ 12 w 48"/>
                <a:gd name="T13" fmla="*/ 0 h 47"/>
                <a:gd name="T14" fmla="*/ 15 w 48"/>
                <a:gd name="T15" fmla="*/ 1 h 47"/>
                <a:gd name="T16" fmla="*/ 13 w 48"/>
                <a:gd name="T17" fmla="*/ 2 h 47"/>
                <a:gd name="T18" fmla="*/ 14 w 48"/>
                <a:gd name="T19" fmla="*/ 5 h 47"/>
                <a:gd name="T20" fmla="*/ 20 w 48"/>
                <a:gd name="T21" fmla="*/ 5 h 47"/>
                <a:gd name="T22" fmla="*/ 27 w 48"/>
                <a:gd name="T23" fmla="*/ 4 h 47"/>
                <a:gd name="T24" fmla="*/ 33 w 48"/>
                <a:gd name="T25" fmla="*/ 6 h 47"/>
                <a:gd name="T26" fmla="*/ 34 w 48"/>
                <a:gd name="T27" fmla="*/ 9 h 47"/>
                <a:gd name="T28" fmla="*/ 47 w 48"/>
                <a:gd name="T29" fmla="*/ 9 h 47"/>
                <a:gd name="T30" fmla="*/ 46 w 48"/>
                <a:gd name="T31" fmla="*/ 10 h 47"/>
                <a:gd name="T32" fmla="*/ 41 w 48"/>
                <a:gd name="T33" fmla="*/ 12 h 47"/>
                <a:gd name="T34" fmla="*/ 36 w 48"/>
                <a:gd name="T35" fmla="*/ 12 h 47"/>
                <a:gd name="T36" fmla="*/ 31 w 48"/>
                <a:gd name="T37" fmla="*/ 11 h 47"/>
                <a:gd name="T38" fmla="*/ 29 w 48"/>
                <a:gd name="T39" fmla="*/ 9 h 47"/>
                <a:gd name="T40" fmla="*/ 25 w 48"/>
                <a:gd name="T41" fmla="*/ 8 h 47"/>
                <a:gd name="T42" fmla="*/ 23 w 48"/>
                <a:gd name="T43" fmla="*/ 8 h 47"/>
                <a:gd name="T44" fmla="*/ 20 w 48"/>
                <a:gd name="T45" fmla="*/ 9 h 47"/>
                <a:gd name="T46" fmla="*/ 20 w 48"/>
                <a:gd name="T47" fmla="*/ 10 h 47"/>
                <a:gd name="T48" fmla="*/ 26 w 48"/>
                <a:gd name="T49" fmla="*/ 11 h 47"/>
                <a:gd name="T50" fmla="*/ 29 w 48"/>
                <a:gd name="T51" fmla="*/ 12 h 47"/>
                <a:gd name="T52" fmla="*/ 28 w 48"/>
                <a:gd name="T53" fmla="*/ 14 h 47"/>
                <a:gd name="T54" fmla="*/ 24 w 48"/>
                <a:gd name="T55" fmla="*/ 15 h 47"/>
                <a:gd name="T56" fmla="*/ 24 w 48"/>
                <a:gd name="T57" fmla="*/ 19 h 47"/>
                <a:gd name="T58" fmla="*/ 16 w 48"/>
                <a:gd name="T59" fmla="*/ 19 h 47"/>
                <a:gd name="T60" fmla="*/ 18 w 48"/>
                <a:gd name="T61" fmla="*/ 15 h 47"/>
                <a:gd name="T62" fmla="*/ 21 w 48"/>
                <a:gd name="T63" fmla="*/ 12 h 47"/>
                <a:gd name="T64" fmla="*/ 14 w 48"/>
                <a:gd name="T65" fmla="*/ 12 h 47"/>
                <a:gd name="T66" fmla="*/ 10 w 48"/>
                <a:gd name="T67" fmla="*/ 12 h 47"/>
                <a:gd name="T68" fmla="*/ 6 w 48"/>
                <a:gd name="T69" fmla="*/ 11 h 47"/>
                <a:gd name="T70" fmla="*/ 10 w 48"/>
                <a:gd name="T71" fmla="*/ 8 h 47"/>
                <a:gd name="T72" fmla="*/ 5 w 48"/>
                <a:gd name="T73" fmla="*/ 7 h 47"/>
                <a:gd name="T74" fmla="*/ 0 w 48"/>
                <a:gd name="T75" fmla="*/ 9 h 47"/>
                <a:gd name="T76" fmla="*/ 0 w 48"/>
                <a:gd name="T77" fmla="*/ 10 h 4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
                <a:gd name="T118" fmla="*/ 0 h 47"/>
                <a:gd name="T119" fmla="*/ 48 w 48"/>
                <a:gd name="T120" fmla="*/ 47 h 4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 h="47">
                  <a:moveTo>
                    <a:pt x="0" y="24"/>
                  </a:moveTo>
                  <a:lnTo>
                    <a:pt x="0" y="19"/>
                  </a:lnTo>
                  <a:lnTo>
                    <a:pt x="1" y="17"/>
                  </a:lnTo>
                  <a:lnTo>
                    <a:pt x="5" y="13"/>
                  </a:lnTo>
                  <a:lnTo>
                    <a:pt x="6" y="10"/>
                  </a:lnTo>
                  <a:lnTo>
                    <a:pt x="5" y="5"/>
                  </a:lnTo>
                  <a:lnTo>
                    <a:pt x="12" y="0"/>
                  </a:lnTo>
                  <a:lnTo>
                    <a:pt x="15" y="1"/>
                  </a:lnTo>
                  <a:lnTo>
                    <a:pt x="13" y="5"/>
                  </a:lnTo>
                  <a:lnTo>
                    <a:pt x="14" y="11"/>
                  </a:lnTo>
                  <a:lnTo>
                    <a:pt x="20" y="11"/>
                  </a:lnTo>
                  <a:lnTo>
                    <a:pt x="27" y="10"/>
                  </a:lnTo>
                  <a:lnTo>
                    <a:pt x="33" y="13"/>
                  </a:lnTo>
                  <a:lnTo>
                    <a:pt x="34" y="20"/>
                  </a:lnTo>
                  <a:lnTo>
                    <a:pt x="47" y="21"/>
                  </a:lnTo>
                  <a:lnTo>
                    <a:pt x="46" y="23"/>
                  </a:lnTo>
                  <a:lnTo>
                    <a:pt x="41" y="28"/>
                  </a:lnTo>
                  <a:lnTo>
                    <a:pt x="36" y="27"/>
                  </a:lnTo>
                  <a:lnTo>
                    <a:pt x="31" y="25"/>
                  </a:lnTo>
                  <a:lnTo>
                    <a:pt x="29" y="20"/>
                  </a:lnTo>
                  <a:lnTo>
                    <a:pt x="25" y="18"/>
                  </a:lnTo>
                  <a:lnTo>
                    <a:pt x="23" y="18"/>
                  </a:lnTo>
                  <a:lnTo>
                    <a:pt x="20" y="21"/>
                  </a:lnTo>
                  <a:lnTo>
                    <a:pt x="20" y="23"/>
                  </a:lnTo>
                  <a:lnTo>
                    <a:pt x="26" y="25"/>
                  </a:lnTo>
                  <a:lnTo>
                    <a:pt x="29" y="29"/>
                  </a:lnTo>
                  <a:lnTo>
                    <a:pt x="28" y="32"/>
                  </a:lnTo>
                  <a:lnTo>
                    <a:pt x="24" y="36"/>
                  </a:lnTo>
                  <a:lnTo>
                    <a:pt x="24" y="46"/>
                  </a:lnTo>
                  <a:lnTo>
                    <a:pt x="16" y="45"/>
                  </a:lnTo>
                  <a:lnTo>
                    <a:pt x="18" y="34"/>
                  </a:lnTo>
                  <a:lnTo>
                    <a:pt x="21" y="28"/>
                  </a:lnTo>
                  <a:lnTo>
                    <a:pt x="14" y="27"/>
                  </a:lnTo>
                  <a:lnTo>
                    <a:pt x="10" y="29"/>
                  </a:lnTo>
                  <a:lnTo>
                    <a:pt x="6" y="26"/>
                  </a:lnTo>
                  <a:lnTo>
                    <a:pt x="10" y="18"/>
                  </a:lnTo>
                  <a:lnTo>
                    <a:pt x="5" y="17"/>
                  </a:lnTo>
                  <a:lnTo>
                    <a:pt x="0" y="21"/>
                  </a:lnTo>
                  <a:lnTo>
                    <a:pt x="0" y="24"/>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39" name="Freeform 408"/>
            <p:cNvSpPr>
              <a:spLocks noChangeAspect="1"/>
            </p:cNvSpPr>
            <p:nvPr/>
          </p:nvSpPr>
          <p:spPr bwMode="auto">
            <a:xfrm>
              <a:off x="3821" y="3530"/>
              <a:ext cx="49" cy="39"/>
            </a:xfrm>
            <a:custGeom>
              <a:avLst/>
              <a:gdLst>
                <a:gd name="T0" fmla="*/ 0 w 48"/>
                <a:gd name="T1" fmla="*/ 12 h 46"/>
                <a:gd name="T2" fmla="*/ 0 w 48"/>
                <a:gd name="T3" fmla="*/ 10 h 46"/>
                <a:gd name="T4" fmla="*/ 1 w 48"/>
                <a:gd name="T5" fmla="*/ 8 h 46"/>
                <a:gd name="T6" fmla="*/ 5 w 48"/>
                <a:gd name="T7" fmla="*/ 7 h 46"/>
                <a:gd name="T8" fmla="*/ 6 w 48"/>
                <a:gd name="T9" fmla="*/ 5 h 46"/>
                <a:gd name="T10" fmla="*/ 5 w 48"/>
                <a:gd name="T11" fmla="*/ 3 h 46"/>
                <a:gd name="T12" fmla="*/ 12 w 48"/>
                <a:gd name="T13" fmla="*/ 0 h 46"/>
                <a:gd name="T14" fmla="*/ 15 w 48"/>
                <a:gd name="T15" fmla="*/ 1 h 46"/>
                <a:gd name="T16" fmla="*/ 13 w 48"/>
                <a:gd name="T17" fmla="*/ 3 h 46"/>
                <a:gd name="T18" fmla="*/ 14 w 48"/>
                <a:gd name="T19" fmla="*/ 6 h 46"/>
                <a:gd name="T20" fmla="*/ 20 w 48"/>
                <a:gd name="T21" fmla="*/ 6 h 46"/>
                <a:gd name="T22" fmla="*/ 31 w 48"/>
                <a:gd name="T23" fmla="*/ 5 h 46"/>
                <a:gd name="T24" fmla="*/ 37 w 48"/>
                <a:gd name="T25" fmla="*/ 6 h 46"/>
                <a:gd name="T26" fmla="*/ 38 w 48"/>
                <a:gd name="T27" fmla="*/ 10 h 46"/>
                <a:gd name="T28" fmla="*/ 51 w 48"/>
                <a:gd name="T29" fmla="*/ 10 h 46"/>
                <a:gd name="T30" fmla="*/ 50 w 48"/>
                <a:gd name="T31" fmla="*/ 12 h 46"/>
                <a:gd name="T32" fmla="*/ 45 w 48"/>
                <a:gd name="T33" fmla="*/ 14 h 46"/>
                <a:gd name="T34" fmla="*/ 40 w 48"/>
                <a:gd name="T35" fmla="*/ 14 h 46"/>
                <a:gd name="T36" fmla="*/ 35 w 48"/>
                <a:gd name="T37" fmla="*/ 13 h 46"/>
                <a:gd name="T38" fmla="*/ 33 w 48"/>
                <a:gd name="T39" fmla="*/ 10 h 46"/>
                <a:gd name="T40" fmla="*/ 29 w 48"/>
                <a:gd name="T41" fmla="*/ 8 h 46"/>
                <a:gd name="T42" fmla="*/ 23 w 48"/>
                <a:gd name="T43" fmla="*/ 9 h 46"/>
                <a:gd name="T44" fmla="*/ 20 w 48"/>
                <a:gd name="T45" fmla="*/ 11 h 46"/>
                <a:gd name="T46" fmla="*/ 20 w 48"/>
                <a:gd name="T47" fmla="*/ 12 h 46"/>
                <a:gd name="T48" fmla="*/ 30 w 48"/>
                <a:gd name="T49" fmla="*/ 13 h 46"/>
                <a:gd name="T50" fmla="*/ 33 w 48"/>
                <a:gd name="T51" fmla="*/ 14 h 46"/>
                <a:gd name="T52" fmla="*/ 32 w 48"/>
                <a:gd name="T53" fmla="*/ 16 h 46"/>
                <a:gd name="T54" fmla="*/ 24 w 48"/>
                <a:gd name="T55" fmla="*/ 18 h 46"/>
                <a:gd name="T56" fmla="*/ 24 w 48"/>
                <a:gd name="T57" fmla="*/ 23 h 46"/>
                <a:gd name="T58" fmla="*/ 16 w 48"/>
                <a:gd name="T59" fmla="*/ 22 h 46"/>
                <a:gd name="T60" fmla="*/ 18 w 48"/>
                <a:gd name="T61" fmla="*/ 17 h 46"/>
                <a:gd name="T62" fmla="*/ 21 w 48"/>
                <a:gd name="T63" fmla="*/ 14 h 46"/>
                <a:gd name="T64" fmla="*/ 14 w 48"/>
                <a:gd name="T65" fmla="*/ 14 h 46"/>
                <a:gd name="T66" fmla="*/ 10 w 48"/>
                <a:gd name="T67" fmla="*/ 14 h 46"/>
                <a:gd name="T68" fmla="*/ 6 w 48"/>
                <a:gd name="T69" fmla="*/ 13 h 46"/>
                <a:gd name="T70" fmla="*/ 10 w 48"/>
                <a:gd name="T71" fmla="*/ 9 h 46"/>
                <a:gd name="T72" fmla="*/ 5 w 48"/>
                <a:gd name="T73" fmla="*/ 8 h 46"/>
                <a:gd name="T74" fmla="*/ 0 w 48"/>
                <a:gd name="T75" fmla="*/ 11 h 46"/>
                <a:gd name="T76" fmla="*/ 0 w 48"/>
                <a:gd name="T77" fmla="*/ 12 h 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
                <a:gd name="T118" fmla="*/ 0 h 46"/>
                <a:gd name="T119" fmla="*/ 48 w 48"/>
                <a:gd name="T120" fmla="*/ 46 h 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 h="46">
                  <a:moveTo>
                    <a:pt x="0" y="23"/>
                  </a:moveTo>
                  <a:lnTo>
                    <a:pt x="0" y="19"/>
                  </a:lnTo>
                  <a:lnTo>
                    <a:pt x="1" y="17"/>
                  </a:lnTo>
                  <a:lnTo>
                    <a:pt x="5" y="13"/>
                  </a:lnTo>
                  <a:lnTo>
                    <a:pt x="6" y="9"/>
                  </a:lnTo>
                  <a:lnTo>
                    <a:pt x="5" y="5"/>
                  </a:lnTo>
                  <a:lnTo>
                    <a:pt x="12" y="0"/>
                  </a:lnTo>
                  <a:lnTo>
                    <a:pt x="15" y="1"/>
                  </a:lnTo>
                  <a:lnTo>
                    <a:pt x="13" y="5"/>
                  </a:lnTo>
                  <a:lnTo>
                    <a:pt x="14" y="11"/>
                  </a:lnTo>
                  <a:lnTo>
                    <a:pt x="20" y="11"/>
                  </a:lnTo>
                  <a:lnTo>
                    <a:pt x="27" y="10"/>
                  </a:lnTo>
                  <a:lnTo>
                    <a:pt x="33" y="12"/>
                  </a:lnTo>
                  <a:lnTo>
                    <a:pt x="34" y="19"/>
                  </a:lnTo>
                  <a:lnTo>
                    <a:pt x="47" y="20"/>
                  </a:lnTo>
                  <a:lnTo>
                    <a:pt x="46" y="23"/>
                  </a:lnTo>
                  <a:lnTo>
                    <a:pt x="41" y="28"/>
                  </a:lnTo>
                  <a:lnTo>
                    <a:pt x="36" y="26"/>
                  </a:lnTo>
                  <a:lnTo>
                    <a:pt x="31" y="25"/>
                  </a:lnTo>
                  <a:lnTo>
                    <a:pt x="29" y="19"/>
                  </a:lnTo>
                  <a:lnTo>
                    <a:pt x="25" y="17"/>
                  </a:lnTo>
                  <a:lnTo>
                    <a:pt x="23" y="18"/>
                  </a:lnTo>
                  <a:lnTo>
                    <a:pt x="20" y="21"/>
                  </a:lnTo>
                  <a:lnTo>
                    <a:pt x="20" y="23"/>
                  </a:lnTo>
                  <a:lnTo>
                    <a:pt x="26" y="25"/>
                  </a:lnTo>
                  <a:lnTo>
                    <a:pt x="29" y="28"/>
                  </a:lnTo>
                  <a:lnTo>
                    <a:pt x="28" y="31"/>
                  </a:lnTo>
                  <a:lnTo>
                    <a:pt x="24" y="35"/>
                  </a:lnTo>
                  <a:lnTo>
                    <a:pt x="24" y="45"/>
                  </a:lnTo>
                  <a:lnTo>
                    <a:pt x="16" y="44"/>
                  </a:lnTo>
                  <a:lnTo>
                    <a:pt x="18" y="33"/>
                  </a:lnTo>
                  <a:lnTo>
                    <a:pt x="21" y="28"/>
                  </a:lnTo>
                  <a:lnTo>
                    <a:pt x="14" y="26"/>
                  </a:lnTo>
                  <a:lnTo>
                    <a:pt x="10" y="28"/>
                  </a:lnTo>
                  <a:lnTo>
                    <a:pt x="6" y="25"/>
                  </a:lnTo>
                  <a:lnTo>
                    <a:pt x="10" y="18"/>
                  </a:lnTo>
                  <a:lnTo>
                    <a:pt x="5" y="17"/>
                  </a:lnTo>
                  <a:lnTo>
                    <a:pt x="0" y="21"/>
                  </a:lnTo>
                  <a:lnTo>
                    <a:pt x="0" y="23"/>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40" name="Freeform 409"/>
            <p:cNvSpPr>
              <a:spLocks noChangeAspect="1"/>
            </p:cNvSpPr>
            <p:nvPr/>
          </p:nvSpPr>
          <p:spPr bwMode="auto">
            <a:xfrm>
              <a:off x="3880" y="3537"/>
              <a:ext cx="61" cy="53"/>
            </a:xfrm>
            <a:custGeom>
              <a:avLst/>
              <a:gdLst>
                <a:gd name="T0" fmla="*/ 0 w 62"/>
                <a:gd name="T1" fmla="*/ 18 h 61"/>
                <a:gd name="T2" fmla="*/ 0 w 62"/>
                <a:gd name="T3" fmla="*/ 15 h 61"/>
                <a:gd name="T4" fmla="*/ 2 w 62"/>
                <a:gd name="T5" fmla="*/ 13 h 61"/>
                <a:gd name="T6" fmla="*/ 7 w 62"/>
                <a:gd name="T7" fmla="*/ 10 h 61"/>
                <a:gd name="T8" fmla="*/ 8 w 62"/>
                <a:gd name="T9" fmla="*/ 7 h 61"/>
                <a:gd name="T10" fmla="*/ 7 w 62"/>
                <a:gd name="T11" fmla="*/ 3 h 61"/>
                <a:gd name="T12" fmla="*/ 16 w 62"/>
                <a:gd name="T13" fmla="*/ 0 h 61"/>
                <a:gd name="T14" fmla="*/ 20 w 62"/>
                <a:gd name="T15" fmla="*/ 2 h 61"/>
                <a:gd name="T16" fmla="*/ 17 w 62"/>
                <a:gd name="T17" fmla="*/ 3 h 61"/>
                <a:gd name="T18" fmla="*/ 18 w 62"/>
                <a:gd name="T19" fmla="*/ 9 h 61"/>
                <a:gd name="T20" fmla="*/ 27 w 62"/>
                <a:gd name="T21" fmla="*/ 8 h 61"/>
                <a:gd name="T22" fmla="*/ 32 w 62"/>
                <a:gd name="T23" fmla="*/ 8 h 61"/>
                <a:gd name="T24" fmla="*/ 39 w 62"/>
                <a:gd name="T25" fmla="*/ 10 h 61"/>
                <a:gd name="T26" fmla="*/ 40 w 62"/>
                <a:gd name="T27" fmla="*/ 15 h 61"/>
                <a:gd name="T28" fmla="*/ 57 w 62"/>
                <a:gd name="T29" fmla="*/ 15 h 61"/>
                <a:gd name="T30" fmla="*/ 56 w 62"/>
                <a:gd name="T31" fmla="*/ 17 h 61"/>
                <a:gd name="T32" fmla="*/ 49 w 62"/>
                <a:gd name="T33" fmla="*/ 22 h 61"/>
                <a:gd name="T34" fmla="*/ 44 w 62"/>
                <a:gd name="T35" fmla="*/ 20 h 61"/>
                <a:gd name="T36" fmla="*/ 38 w 62"/>
                <a:gd name="T37" fmla="*/ 19 h 61"/>
                <a:gd name="T38" fmla="*/ 33 w 62"/>
                <a:gd name="T39" fmla="*/ 15 h 61"/>
                <a:gd name="T40" fmla="*/ 31 w 62"/>
                <a:gd name="T41" fmla="*/ 14 h 61"/>
                <a:gd name="T42" fmla="*/ 30 w 62"/>
                <a:gd name="T43" fmla="*/ 14 h 61"/>
                <a:gd name="T44" fmla="*/ 27 w 62"/>
                <a:gd name="T45" fmla="*/ 15 h 61"/>
                <a:gd name="T46" fmla="*/ 26 w 62"/>
                <a:gd name="T47" fmla="*/ 18 h 61"/>
                <a:gd name="T48" fmla="*/ 31 w 62"/>
                <a:gd name="T49" fmla="*/ 19 h 61"/>
                <a:gd name="T50" fmla="*/ 34 w 62"/>
                <a:gd name="T51" fmla="*/ 22 h 61"/>
                <a:gd name="T52" fmla="*/ 32 w 62"/>
                <a:gd name="T53" fmla="*/ 23 h 61"/>
                <a:gd name="T54" fmla="*/ 31 w 62"/>
                <a:gd name="T55" fmla="*/ 27 h 61"/>
                <a:gd name="T56" fmla="*/ 31 w 62"/>
                <a:gd name="T57" fmla="*/ 34 h 61"/>
                <a:gd name="T58" fmla="*/ 22 w 62"/>
                <a:gd name="T59" fmla="*/ 33 h 61"/>
                <a:gd name="T60" fmla="*/ 24 w 62"/>
                <a:gd name="T61" fmla="*/ 25 h 61"/>
                <a:gd name="T62" fmla="*/ 28 w 62"/>
                <a:gd name="T63" fmla="*/ 22 h 61"/>
                <a:gd name="T64" fmla="*/ 18 w 62"/>
                <a:gd name="T65" fmla="*/ 20 h 61"/>
                <a:gd name="T66" fmla="*/ 13 w 62"/>
                <a:gd name="T67" fmla="*/ 22 h 61"/>
                <a:gd name="T68" fmla="*/ 8 w 62"/>
                <a:gd name="T69" fmla="*/ 20 h 61"/>
                <a:gd name="T70" fmla="*/ 12 w 62"/>
                <a:gd name="T71" fmla="*/ 14 h 61"/>
                <a:gd name="T72" fmla="*/ 6 w 62"/>
                <a:gd name="T73" fmla="*/ 13 h 61"/>
                <a:gd name="T74" fmla="*/ 0 w 62"/>
                <a:gd name="T75" fmla="*/ 15 h 61"/>
                <a:gd name="T76" fmla="*/ 0 w 62"/>
                <a:gd name="T77" fmla="*/ 18 h 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2"/>
                <a:gd name="T118" fmla="*/ 0 h 61"/>
                <a:gd name="T119" fmla="*/ 62 w 62"/>
                <a:gd name="T120" fmla="*/ 61 h 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2" h="61">
                  <a:moveTo>
                    <a:pt x="0" y="32"/>
                  </a:moveTo>
                  <a:lnTo>
                    <a:pt x="0" y="26"/>
                  </a:lnTo>
                  <a:lnTo>
                    <a:pt x="2" y="23"/>
                  </a:lnTo>
                  <a:lnTo>
                    <a:pt x="7" y="18"/>
                  </a:lnTo>
                  <a:lnTo>
                    <a:pt x="8" y="12"/>
                  </a:lnTo>
                  <a:lnTo>
                    <a:pt x="7" y="6"/>
                  </a:lnTo>
                  <a:lnTo>
                    <a:pt x="16" y="0"/>
                  </a:lnTo>
                  <a:lnTo>
                    <a:pt x="20" y="2"/>
                  </a:lnTo>
                  <a:lnTo>
                    <a:pt x="17" y="6"/>
                  </a:lnTo>
                  <a:lnTo>
                    <a:pt x="18" y="15"/>
                  </a:lnTo>
                  <a:lnTo>
                    <a:pt x="27" y="14"/>
                  </a:lnTo>
                  <a:lnTo>
                    <a:pt x="36" y="13"/>
                  </a:lnTo>
                  <a:lnTo>
                    <a:pt x="43" y="17"/>
                  </a:lnTo>
                  <a:lnTo>
                    <a:pt x="44" y="27"/>
                  </a:lnTo>
                  <a:lnTo>
                    <a:pt x="61" y="27"/>
                  </a:lnTo>
                  <a:lnTo>
                    <a:pt x="60" y="31"/>
                  </a:lnTo>
                  <a:lnTo>
                    <a:pt x="53" y="38"/>
                  </a:lnTo>
                  <a:lnTo>
                    <a:pt x="48" y="35"/>
                  </a:lnTo>
                  <a:lnTo>
                    <a:pt x="42" y="33"/>
                  </a:lnTo>
                  <a:lnTo>
                    <a:pt x="37" y="26"/>
                  </a:lnTo>
                  <a:lnTo>
                    <a:pt x="33" y="24"/>
                  </a:lnTo>
                  <a:lnTo>
                    <a:pt x="30" y="24"/>
                  </a:lnTo>
                  <a:lnTo>
                    <a:pt x="27" y="27"/>
                  </a:lnTo>
                  <a:lnTo>
                    <a:pt x="26" y="32"/>
                  </a:lnTo>
                  <a:lnTo>
                    <a:pt x="33" y="33"/>
                  </a:lnTo>
                  <a:lnTo>
                    <a:pt x="38" y="38"/>
                  </a:lnTo>
                  <a:lnTo>
                    <a:pt x="36" y="42"/>
                  </a:lnTo>
                  <a:lnTo>
                    <a:pt x="31" y="48"/>
                  </a:lnTo>
                  <a:lnTo>
                    <a:pt x="31" y="60"/>
                  </a:lnTo>
                  <a:lnTo>
                    <a:pt x="22" y="59"/>
                  </a:lnTo>
                  <a:lnTo>
                    <a:pt x="24" y="44"/>
                  </a:lnTo>
                  <a:lnTo>
                    <a:pt x="28" y="38"/>
                  </a:lnTo>
                  <a:lnTo>
                    <a:pt x="18" y="35"/>
                  </a:lnTo>
                  <a:lnTo>
                    <a:pt x="13" y="38"/>
                  </a:lnTo>
                  <a:lnTo>
                    <a:pt x="8" y="34"/>
                  </a:lnTo>
                  <a:lnTo>
                    <a:pt x="12" y="24"/>
                  </a:lnTo>
                  <a:lnTo>
                    <a:pt x="6" y="23"/>
                  </a:lnTo>
                  <a:lnTo>
                    <a:pt x="0" y="27"/>
                  </a:lnTo>
                  <a:lnTo>
                    <a:pt x="0" y="32"/>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41" name="Freeform 410"/>
            <p:cNvSpPr>
              <a:spLocks noChangeAspect="1"/>
            </p:cNvSpPr>
            <p:nvPr/>
          </p:nvSpPr>
          <p:spPr bwMode="auto">
            <a:xfrm>
              <a:off x="3692" y="3486"/>
              <a:ext cx="37" cy="39"/>
            </a:xfrm>
            <a:custGeom>
              <a:avLst/>
              <a:gdLst>
                <a:gd name="T0" fmla="*/ 0 w 37"/>
                <a:gd name="T1" fmla="*/ 12 h 47"/>
                <a:gd name="T2" fmla="*/ 0 w 37"/>
                <a:gd name="T3" fmla="*/ 9 h 47"/>
                <a:gd name="T4" fmla="*/ 1 w 37"/>
                <a:gd name="T5" fmla="*/ 8 h 47"/>
                <a:gd name="T6" fmla="*/ 5 w 37"/>
                <a:gd name="T7" fmla="*/ 6 h 47"/>
                <a:gd name="T8" fmla="*/ 6 w 37"/>
                <a:gd name="T9" fmla="*/ 5 h 47"/>
                <a:gd name="T10" fmla="*/ 5 w 37"/>
                <a:gd name="T11" fmla="*/ 2 h 47"/>
                <a:gd name="T12" fmla="*/ 12 w 37"/>
                <a:gd name="T13" fmla="*/ 0 h 47"/>
                <a:gd name="T14" fmla="*/ 15 w 37"/>
                <a:gd name="T15" fmla="*/ 1 h 47"/>
                <a:gd name="T16" fmla="*/ 13 w 37"/>
                <a:gd name="T17" fmla="*/ 2 h 47"/>
                <a:gd name="T18" fmla="*/ 14 w 37"/>
                <a:gd name="T19" fmla="*/ 5 h 47"/>
                <a:gd name="T20" fmla="*/ 20 w 37"/>
                <a:gd name="T21" fmla="*/ 5 h 47"/>
                <a:gd name="T22" fmla="*/ 27 w 37"/>
                <a:gd name="T23" fmla="*/ 5 h 47"/>
                <a:gd name="T24" fmla="*/ 33 w 37"/>
                <a:gd name="T25" fmla="*/ 6 h 47"/>
                <a:gd name="T26" fmla="*/ 34 w 37"/>
                <a:gd name="T27" fmla="*/ 10 h 47"/>
                <a:gd name="T28" fmla="*/ 36 w 37"/>
                <a:gd name="T29" fmla="*/ 12 h 47"/>
                <a:gd name="T30" fmla="*/ 32 w 37"/>
                <a:gd name="T31" fmla="*/ 12 h 47"/>
                <a:gd name="T32" fmla="*/ 29 w 37"/>
                <a:gd name="T33" fmla="*/ 10 h 47"/>
                <a:gd name="T34" fmla="*/ 25 w 37"/>
                <a:gd name="T35" fmla="*/ 8 h 47"/>
                <a:gd name="T36" fmla="*/ 23 w 37"/>
                <a:gd name="T37" fmla="*/ 8 h 47"/>
                <a:gd name="T38" fmla="*/ 20 w 37"/>
                <a:gd name="T39" fmla="*/ 10 h 47"/>
                <a:gd name="T40" fmla="*/ 20 w 37"/>
                <a:gd name="T41" fmla="*/ 11 h 47"/>
                <a:gd name="T42" fmla="*/ 25 w 37"/>
                <a:gd name="T43" fmla="*/ 12 h 47"/>
                <a:gd name="T44" fmla="*/ 30 w 37"/>
                <a:gd name="T45" fmla="*/ 14 h 47"/>
                <a:gd name="T46" fmla="*/ 28 w 37"/>
                <a:gd name="T47" fmla="*/ 15 h 47"/>
                <a:gd name="T48" fmla="*/ 24 w 37"/>
                <a:gd name="T49" fmla="*/ 17 h 47"/>
                <a:gd name="T50" fmla="*/ 24 w 37"/>
                <a:gd name="T51" fmla="*/ 22 h 47"/>
                <a:gd name="T52" fmla="*/ 17 w 37"/>
                <a:gd name="T53" fmla="*/ 22 h 47"/>
                <a:gd name="T54" fmla="*/ 18 w 37"/>
                <a:gd name="T55" fmla="*/ 16 h 47"/>
                <a:gd name="T56" fmla="*/ 21 w 37"/>
                <a:gd name="T57" fmla="*/ 13 h 47"/>
                <a:gd name="T58" fmla="*/ 14 w 37"/>
                <a:gd name="T59" fmla="*/ 12 h 47"/>
                <a:gd name="T60" fmla="*/ 10 w 37"/>
                <a:gd name="T61" fmla="*/ 14 h 47"/>
                <a:gd name="T62" fmla="*/ 6 w 37"/>
                <a:gd name="T63" fmla="*/ 12 h 47"/>
                <a:gd name="T64" fmla="*/ 10 w 37"/>
                <a:gd name="T65" fmla="*/ 8 h 47"/>
                <a:gd name="T66" fmla="*/ 5 w 37"/>
                <a:gd name="T67" fmla="*/ 8 h 47"/>
                <a:gd name="T68" fmla="*/ 0 w 37"/>
                <a:gd name="T69" fmla="*/ 10 h 47"/>
                <a:gd name="T70" fmla="*/ 0 w 37"/>
                <a:gd name="T71" fmla="*/ 12 h 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
                <a:gd name="T109" fmla="*/ 0 h 47"/>
                <a:gd name="T110" fmla="*/ 37 w 37"/>
                <a:gd name="T111" fmla="*/ 47 h 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 h="47">
                  <a:moveTo>
                    <a:pt x="0" y="24"/>
                  </a:moveTo>
                  <a:lnTo>
                    <a:pt x="0" y="19"/>
                  </a:lnTo>
                  <a:lnTo>
                    <a:pt x="1" y="17"/>
                  </a:lnTo>
                  <a:lnTo>
                    <a:pt x="5" y="13"/>
                  </a:lnTo>
                  <a:lnTo>
                    <a:pt x="6" y="10"/>
                  </a:lnTo>
                  <a:lnTo>
                    <a:pt x="5" y="5"/>
                  </a:lnTo>
                  <a:lnTo>
                    <a:pt x="12" y="0"/>
                  </a:lnTo>
                  <a:lnTo>
                    <a:pt x="15" y="1"/>
                  </a:lnTo>
                  <a:lnTo>
                    <a:pt x="13" y="5"/>
                  </a:lnTo>
                  <a:lnTo>
                    <a:pt x="14" y="11"/>
                  </a:lnTo>
                  <a:lnTo>
                    <a:pt x="20" y="11"/>
                  </a:lnTo>
                  <a:lnTo>
                    <a:pt x="27" y="10"/>
                  </a:lnTo>
                  <a:lnTo>
                    <a:pt x="33" y="13"/>
                  </a:lnTo>
                  <a:lnTo>
                    <a:pt x="34" y="20"/>
                  </a:lnTo>
                  <a:lnTo>
                    <a:pt x="36" y="26"/>
                  </a:lnTo>
                  <a:lnTo>
                    <a:pt x="32" y="25"/>
                  </a:lnTo>
                  <a:lnTo>
                    <a:pt x="29" y="20"/>
                  </a:lnTo>
                  <a:lnTo>
                    <a:pt x="25" y="18"/>
                  </a:lnTo>
                  <a:lnTo>
                    <a:pt x="23" y="18"/>
                  </a:lnTo>
                  <a:lnTo>
                    <a:pt x="20" y="21"/>
                  </a:lnTo>
                  <a:lnTo>
                    <a:pt x="20" y="23"/>
                  </a:lnTo>
                  <a:lnTo>
                    <a:pt x="25" y="25"/>
                  </a:lnTo>
                  <a:lnTo>
                    <a:pt x="30" y="29"/>
                  </a:lnTo>
                  <a:lnTo>
                    <a:pt x="28" y="32"/>
                  </a:lnTo>
                  <a:lnTo>
                    <a:pt x="24" y="36"/>
                  </a:lnTo>
                  <a:lnTo>
                    <a:pt x="24" y="46"/>
                  </a:lnTo>
                  <a:lnTo>
                    <a:pt x="17" y="45"/>
                  </a:lnTo>
                  <a:lnTo>
                    <a:pt x="18" y="34"/>
                  </a:lnTo>
                  <a:lnTo>
                    <a:pt x="21" y="28"/>
                  </a:lnTo>
                  <a:lnTo>
                    <a:pt x="14" y="27"/>
                  </a:lnTo>
                  <a:lnTo>
                    <a:pt x="10" y="29"/>
                  </a:lnTo>
                  <a:lnTo>
                    <a:pt x="6" y="26"/>
                  </a:lnTo>
                  <a:lnTo>
                    <a:pt x="10" y="18"/>
                  </a:lnTo>
                  <a:lnTo>
                    <a:pt x="5" y="17"/>
                  </a:lnTo>
                  <a:lnTo>
                    <a:pt x="0" y="21"/>
                  </a:lnTo>
                  <a:lnTo>
                    <a:pt x="0" y="24"/>
                  </a:lnTo>
                </a:path>
              </a:pathLst>
            </a:custGeom>
            <a:solidFill>
              <a:srgbClr val="003300"/>
            </a:solidFill>
            <a:ln w="1905" cap="rnd" cmpd="sng">
              <a:solidFill>
                <a:schemeClr val="tx1"/>
              </a:solidFill>
              <a:prstDash val="solid"/>
              <a:round/>
              <a:headEnd/>
              <a:tailEnd/>
            </a:ln>
          </p:spPr>
          <p:txBody>
            <a:bodyPr/>
            <a:lstStyle/>
            <a:p>
              <a:endParaRPr lang="en-US"/>
            </a:p>
          </p:txBody>
        </p:sp>
        <p:sp>
          <p:nvSpPr>
            <p:cNvPr id="2342" name="Freeform 411"/>
            <p:cNvSpPr>
              <a:spLocks noChangeAspect="1"/>
            </p:cNvSpPr>
            <p:nvPr/>
          </p:nvSpPr>
          <p:spPr bwMode="auto">
            <a:xfrm>
              <a:off x="3763" y="3407"/>
              <a:ext cx="39" cy="58"/>
            </a:xfrm>
            <a:custGeom>
              <a:avLst/>
              <a:gdLst>
                <a:gd name="T0" fmla="*/ 0 w 37"/>
                <a:gd name="T1" fmla="*/ 20 h 67"/>
                <a:gd name="T2" fmla="*/ 0 w 37"/>
                <a:gd name="T3" fmla="*/ 16 h 67"/>
                <a:gd name="T4" fmla="*/ 1 w 37"/>
                <a:gd name="T5" fmla="*/ 15 h 67"/>
                <a:gd name="T6" fmla="*/ 5 w 37"/>
                <a:gd name="T7" fmla="*/ 11 h 67"/>
                <a:gd name="T8" fmla="*/ 6 w 37"/>
                <a:gd name="T9" fmla="*/ 8 h 67"/>
                <a:gd name="T10" fmla="*/ 5 w 37"/>
                <a:gd name="T11" fmla="*/ 3 h 67"/>
                <a:gd name="T12" fmla="*/ 16 w 37"/>
                <a:gd name="T13" fmla="*/ 0 h 67"/>
                <a:gd name="T14" fmla="*/ 19 w 37"/>
                <a:gd name="T15" fmla="*/ 2 h 67"/>
                <a:gd name="T16" fmla="*/ 17 w 37"/>
                <a:gd name="T17" fmla="*/ 3 h 67"/>
                <a:gd name="T18" fmla="*/ 18 w 37"/>
                <a:gd name="T19" fmla="*/ 9 h 67"/>
                <a:gd name="T20" fmla="*/ 24 w 37"/>
                <a:gd name="T21" fmla="*/ 9 h 67"/>
                <a:gd name="T22" fmla="*/ 34 w 37"/>
                <a:gd name="T23" fmla="*/ 9 h 67"/>
                <a:gd name="T24" fmla="*/ 41 w 37"/>
                <a:gd name="T25" fmla="*/ 10 h 67"/>
                <a:gd name="T26" fmla="*/ 42 w 37"/>
                <a:gd name="T27" fmla="*/ 16 h 67"/>
                <a:gd name="T28" fmla="*/ 44 w 37"/>
                <a:gd name="T29" fmla="*/ 21 h 67"/>
                <a:gd name="T30" fmla="*/ 40 w 37"/>
                <a:gd name="T31" fmla="*/ 20 h 67"/>
                <a:gd name="T32" fmla="*/ 37 w 37"/>
                <a:gd name="T33" fmla="*/ 16 h 67"/>
                <a:gd name="T34" fmla="*/ 30 w 37"/>
                <a:gd name="T35" fmla="*/ 15 h 67"/>
                <a:gd name="T36" fmla="*/ 27 w 37"/>
                <a:gd name="T37" fmla="*/ 15 h 67"/>
                <a:gd name="T38" fmla="*/ 24 w 37"/>
                <a:gd name="T39" fmla="*/ 17 h 67"/>
                <a:gd name="T40" fmla="*/ 24 w 37"/>
                <a:gd name="T41" fmla="*/ 20 h 67"/>
                <a:gd name="T42" fmla="*/ 30 w 37"/>
                <a:gd name="T43" fmla="*/ 21 h 67"/>
                <a:gd name="T44" fmla="*/ 38 w 37"/>
                <a:gd name="T45" fmla="*/ 23 h 67"/>
                <a:gd name="T46" fmla="*/ 36 w 37"/>
                <a:gd name="T47" fmla="*/ 26 h 67"/>
                <a:gd name="T48" fmla="*/ 28 w 37"/>
                <a:gd name="T49" fmla="*/ 30 h 67"/>
                <a:gd name="T50" fmla="*/ 28 w 37"/>
                <a:gd name="T51" fmla="*/ 36 h 67"/>
                <a:gd name="T52" fmla="*/ 21 w 37"/>
                <a:gd name="T53" fmla="*/ 36 h 67"/>
                <a:gd name="T54" fmla="*/ 22 w 37"/>
                <a:gd name="T55" fmla="*/ 27 h 67"/>
                <a:gd name="T56" fmla="*/ 25 w 37"/>
                <a:gd name="T57" fmla="*/ 23 h 67"/>
                <a:gd name="T58" fmla="*/ 18 w 37"/>
                <a:gd name="T59" fmla="*/ 22 h 67"/>
                <a:gd name="T60" fmla="*/ 14 w 37"/>
                <a:gd name="T61" fmla="*/ 23 h 67"/>
                <a:gd name="T62" fmla="*/ 6 w 37"/>
                <a:gd name="T63" fmla="*/ 21 h 67"/>
                <a:gd name="T64" fmla="*/ 14 w 37"/>
                <a:gd name="T65" fmla="*/ 15 h 67"/>
                <a:gd name="T66" fmla="*/ 5 w 37"/>
                <a:gd name="T67" fmla="*/ 14 h 67"/>
                <a:gd name="T68" fmla="*/ 0 w 37"/>
                <a:gd name="T69" fmla="*/ 17 h 67"/>
                <a:gd name="T70" fmla="*/ 0 w 37"/>
                <a:gd name="T71" fmla="*/ 20 h 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
                <a:gd name="T109" fmla="*/ 0 h 67"/>
                <a:gd name="T110" fmla="*/ 37 w 37"/>
                <a:gd name="T111" fmla="*/ 67 h 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 h="67">
                  <a:moveTo>
                    <a:pt x="0" y="35"/>
                  </a:moveTo>
                  <a:lnTo>
                    <a:pt x="0" y="28"/>
                  </a:lnTo>
                  <a:lnTo>
                    <a:pt x="1" y="26"/>
                  </a:lnTo>
                  <a:lnTo>
                    <a:pt x="5" y="20"/>
                  </a:lnTo>
                  <a:lnTo>
                    <a:pt x="6" y="14"/>
                  </a:lnTo>
                  <a:lnTo>
                    <a:pt x="5" y="7"/>
                  </a:lnTo>
                  <a:lnTo>
                    <a:pt x="12" y="0"/>
                  </a:lnTo>
                  <a:lnTo>
                    <a:pt x="15" y="2"/>
                  </a:lnTo>
                  <a:lnTo>
                    <a:pt x="13" y="6"/>
                  </a:lnTo>
                  <a:lnTo>
                    <a:pt x="14" y="16"/>
                  </a:lnTo>
                  <a:lnTo>
                    <a:pt x="20" y="16"/>
                  </a:lnTo>
                  <a:lnTo>
                    <a:pt x="27" y="15"/>
                  </a:lnTo>
                  <a:lnTo>
                    <a:pt x="33" y="19"/>
                  </a:lnTo>
                  <a:lnTo>
                    <a:pt x="34" y="29"/>
                  </a:lnTo>
                  <a:lnTo>
                    <a:pt x="36" y="37"/>
                  </a:lnTo>
                  <a:lnTo>
                    <a:pt x="32" y="36"/>
                  </a:lnTo>
                  <a:lnTo>
                    <a:pt x="29" y="29"/>
                  </a:lnTo>
                  <a:lnTo>
                    <a:pt x="25" y="26"/>
                  </a:lnTo>
                  <a:lnTo>
                    <a:pt x="23" y="27"/>
                  </a:lnTo>
                  <a:lnTo>
                    <a:pt x="20" y="30"/>
                  </a:lnTo>
                  <a:lnTo>
                    <a:pt x="20" y="35"/>
                  </a:lnTo>
                  <a:lnTo>
                    <a:pt x="25" y="37"/>
                  </a:lnTo>
                  <a:lnTo>
                    <a:pt x="30" y="42"/>
                  </a:lnTo>
                  <a:lnTo>
                    <a:pt x="28" y="46"/>
                  </a:lnTo>
                  <a:lnTo>
                    <a:pt x="24" y="53"/>
                  </a:lnTo>
                  <a:lnTo>
                    <a:pt x="24" y="66"/>
                  </a:lnTo>
                  <a:lnTo>
                    <a:pt x="17" y="65"/>
                  </a:lnTo>
                  <a:lnTo>
                    <a:pt x="18" y="48"/>
                  </a:lnTo>
                  <a:lnTo>
                    <a:pt x="21" y="42"/>
                  </a:lnTo>
                  <a:lnTo>
                    <a:pt x="14" y="39"/>
                  </a:lnTo>
                  <a:lnTo>
                    <a:pt x="10" y="42"/>
                  </a:lnTo>
                  <a:lnTo>
                    <a:pt x="6" y="37"/>
                  </a:lnTo>
                  <a:lnTo>
                    <a:pt x="10" y="27"/>
                  </a:lnTo>
                  <a:lnTo>
                    <a:pt x="5" y="25"/>
                  </a:lnTo>
                  <a:lnTo>
                    <a:pt x="0" y="30"/>
                  </a:lnTo>
                  <a:lnTo>
                    <a:pt x="0" y="35"/>
                  </a:lnTo>
                </a:path>
              </a:pathLst>
            </a:custGeom>
            <a:solidFill>
              <a:srgbClr val="003300"/>
            </a:solidFill>
            <a:ln w="1905" cap="rnd" cmpd="sng">
              <a:solidFill>
                <a:schemeClr val="tx1"/>
              </a:solidFill>
              <a:prstDash val="solid"/>
              <a:round/>
              <a:headEnd/>
              <a:tailEnd/>
            </a:ln>
          </p:spPr>
          <p:txBody>
            <a:bodyPr/>
            <a:lstStyle/>
            <a:p>
              <a:endParaRPr lang="en-US"/>
            </a:p>
          </p:txBody>
        </p:sp>
        <p:sp>
          <p:nvSpPr>
            <p:cNvPr id="2343" name="Freeform 412"/>
            <p:cNvSpPr>
              <a:spLocks noChangeAspect="1"/>
            </p:cNvSpPr>
            <p:nvPr/>
          </p:nvSpPr>
          <p:spPr bwMode="auto">
            <a:xfrm>
              <a:off x="3864" y="3367"/>
              <a:ext cx="44" cy="40"/>
            </a:xfrm>
            <a:custGeom>
              <a:avLst/>
              <a:gdLst>
                <a:gd name="T0" fmla="*/ 19 w 46"/>
                <a:gd name="T1" fmla="*/ 20 h 49"/>
                <a:gd name="T2" fmla="*/ 15 w 46"/>
                <a:gd name="T3" fmla="*/ 21 h 49"/>
                <a:gd name="T4" fmla="*/ 13 w 46"/>
                <a:gd name="T5" fmla="*/ 20 h 49"/>
                <a:gd name="T6" fmla="*/ 11 w 46"/>
                <a:gd name="T7" fmla="*/ 18 h 49"/>
                <a:gd name="T8" fmla="*/ 9 w 46"/>
                <a:gd name="T9" fmla="*/ 18 h 49"/>
                <a:gd name="T10" fmla="*/ 5 w 46"/>
                <a:gd name="T11" fmla="*/ 18 h 49"/>
                <a:gd name="T12" fmla="*/ 0 w 46"/>
                <a:gd name="T13" fmla="*/ 16 h 49"/>
                <a:gd name="T14" fmla="*/ 1 w 46"/>
                <a:gd name="T15" fmla="*/ 13 h 49"/>
                <a:gd name="T16" fmla="*/ 5 w 46"/>
                <a:gd name="T17" fmla="*/ 15 h 49"/>
                <a:gd name="T18" fmla="*/ 11 w 46"/>
                <a:gd name="T19" fmla="*/ 14 h 49"/>
                <a:gd name="T20" fmla="*/ 11 w 46"/>
                <a:gd name="T21" fmla="*/ 11 h 49"/>
                <a:gd name="T22" fmla="*/ 10 w 46"/>
                <a:gd name="T23" fmla="*/ 8 h 49"/>
                <a:gd name="T24" fmla="*/ 11 w 46"/>
                <a:gd name="T25" fmla="*/ 6 h 49"/>
                <a:gd name="T26" fmla="*/ 15 w 46"/>
                <a:gd name="T27" fmla="*/ 6 h 49"/>
                <a:gd name="T28" fmla="*/ 16 w 46"/>
                <a:gd name="T29" fmla="*/ 0 h 49"/>
                <a:gd name="T30" fmla="*/ 19 w 46"/>
                <a:gd name="T31" fmla="*/ 0 h 49"/>
                <a:gd name="T32" fmla="*/ 24 w 46"/>
                <a:gd name="T33" fmla="*/ 2 h 49"/>
                <a:gd name="T34" fmla="*/ 22 w 46"/>
                <a:gd name="T35" fmla="*/ 4 h 49"/>
                <a:gd name="T36" fmla="*/ 21 w 46"/>
                <a:gd name="T37" fmla="*/ 6 h 49"/>
                <a:gd name="T38" fmla="*/ 15 w 46"/>
                <a:gd name="T39" fmla="*/ 7 h 49"/>
                <a:gd name="T40" fmla="*/ 13 w 46"/>
                <a:gd name="T41" fmla="*/ 9 h 49"/>
                <a:gd name="T42" fmla="*/ 14 w 46"/>
                <a:gd name="T43" fmla="*/ 11 h 49"/>
                <a:gd name="T44" fmla="*/ 17 w 46"/>
                <a:gd name="T45" fmla="*/ 11 h 49"/>
                <a:gd name="T46" fmla="*/ 19 w 46"/>
                <a:gd name="T47" fmla="*/ 11 h 49"/>
                <a:gd name="T48" fmla="*/ 21 w 46"/>
                <a:gd name="T49" fmla="*/ 9 h 49"/>
                <a:gd name="T50" fmla="*/ 24 w 46"/>
                <a:gd name="T51" fmla="*/ 7 h 49"/>
                <a:gd name="T52" fmla="*/ 27 w 46"/>
                <a:gd name="T53" fmla="*/ 8 h 49"/>
                <a:gd name="T54" fmla="*/ 30 w 46"/>
                <a:gd name="T55" fmla="*/ 10 h 49"/>
                <a:gd name="T56" fmla="*/ 37 w 46"/>
                <a:gd name="T57" fmla="*/ 10 h 49"/>
                <a:gd name="T58" fmla="*/ 36 w 46"/>
                <a:gd name="T59" fmla="*/ 13 h 49"/>
                <a:gd name="T60" fmla="*/ 29 w 46"/>
                <a:gd name="T61" fmla="*/ 13 h 49"/>
                <a:gd name="T62" fmla="*/ 24 w 46"/>
                <a:gd name="T63" fmla="*/ 11 h 49"/>
                <a:gd name="T64" fmla="*/ 22 w 46"/>
                <a:gd name="T65" fmla="*/ 14 h 49"/>
                <a:gd name="T66" fmla="*/ 24 w 46"/>
                <a:gd name="T67" fmla="*/ 16 h 49"/>
                <a:gd name="T68" fmla="*/ 21 w 46"/>
                <a:gd name="T69" fmla="*/ 18 h 49"/>
                <a:gd name="T70" fmla="*/ 14 w 46"/>
                <a:gd name="T71" fmla="*/ 16 h 49"/>
                <a:gd name="T72" fmla="*/ 13 w 46"/>
                <a:gd name="T73" fmla="*/ 18 h 49"/>
                <a:gd name="T74" fmla="*/ 17 w 46"/>
                <a:gd name="T75" fmla="*/ 20 h 49"/>
                <a:gd name="T76" fmla="*/ 19 w 46"/>
                <a:gd name="T77" fmla="*/ 20 h 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
                <a:gd name="T118" fmla="*/ 0 h 49"/>
                <a:gd name="T119" fmla="*/ 46 w 46"/>
                <a:gd name="T120" fmla="*/ 49 h 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 h="49">
                  <a:moveTo>
                    <a:pt x="23" y="47"/>
                  </a:moveTo>
                  <a:lnTo>
                    <a:pt x="19" y="48"/>
                  </a:lnTo>
                  <a:lnTo>
                    <a:pt x="17" y="45"/>
                  </a:lnTo>
                  <a:lnTo>
                    <a:pt x="13" y="41"/>
                  </a:lnTo>
                  <a:lnTo>
                    <a:pt x="9" y="40"/>
                  </a:lnTo>
                  <a:lnTo>
                    <a:pt x="5" y="41"/>
                  </a:lnTo>
                  <a:lnTo>
                    <a:pt x="0" y="34"/>
                  </a:lnTo>
                  <a:lnTo>
                    <a:pt x="1" y="31"/>
                  </a:lnTo>
                  <a:lnTo>
                    <a:pt x="5" y="33"/>
                  </a:lnTo>
                  <a:lnTo>
                    <a:pt x="11" y="32"/>
                  </a:lnTo>
                  <a:lnTo>
                    <a:pt x="11" y="25"/>
                  </a:lnTo>
                  <a:lnTo>
                    <a:pt x="10" y="18"/>
                  </a:lnTo>
                  <a:lnTo>
                    <a:pt x="12" y="12"/>
                  </a:lnTo>
                  <a:lnTo>
                    <a:pt x="19" y="12"/>
                  </a:lnTo>
                  <a:lnTo>
                    <a:pt x="20" y="0"/>
                  </a:lnTo>
                  <a:lnTo>
                    <a:pt x="23" y="0"/>
                  </a:lnTo>
                  <a:lnTo>
                    <a:pt x="28" y="5"/>
                  </a:lnTo>
                  <a:lnTo>
                    <a:pt x="26" y="9"/>
                  </a:lnTo>
                  <a:lnTo>
                    <a:pt x="25" y="14"/>
                  </a:lnTo>
                  <a:lnTo>
                    <a:pt x="19" y="17"/>
                  </a:lnTo>
                  <a:lnTo>
                    <a:pt x="17" y="21"/>
                  </a:lnTo>
                  <a:lnTo>
                    <a:pt x="18" y="24"/>
                  </a:lnTo>
                  <a:lnTo>
                    <a:pt x="21" y="25"/>
                  </a:lnTo>
                  <a:lnTo>
                    <a:pt x="23" y="25"/>
                  </a:lnTo>
                  <a:lnTo>
                    <a:pt x="25" y="20"/>
                  </a:lnTo>
                  <a:lnTo>
                    <a:pt x="28" y="17"/>
                  </a:lnTo>
                  <a:lnTo>
                    <a:pt x="31" y="18"/>
                  </a:lnTo>
                  <a:lnTo>
                    <a:pt x="35" y="22"/>
                  </a:lnTo>
                  <a:lnTo>
                    <a:pt x="45" y="22"/>
                  </a:lnTo>
                  <a:lnTo>
                    <a:pt x="44" y="30"/>
                  </a:lnTo>
                  <a:lnTo>
                    <a:pt x="33" y="28"/>
                  </a:lnTo>
                  <a:lnTo>
                    <a:pt x="28" y="24"/>
                  </a:lnTo>
                  <a:lnTo>
                    <a:pt x="26" y="32"/>
                  </a:lnTo>
                  <a:lnTo>
                    <a:pt x="28" y="36"/>
                  </a:lnTo>
                  <a:lnTo>
                    <a:pt x="25" y="40"/>
                  </a:lnTo>
                  <a:lnTo>
                    <a:pt x="18" y="36"/>
                  </a:lnTo>
                  <a:lnTo>
                    <a:pt x="17" y="41"/>
                  </a:lnTo>
                  <a:lnTo>
                    <a:pt x="21" y="46"/>
                  </a:lnTo>
                  <a:lnTo>
                    <a:pt x="23" y="47"/>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44" name="Freeform 413"/>
            <p:cNvSpPr>
              <a:spLocks noChangeAspect="1"/>
            </p:cNvSpPr>
            <p:nvPr/>
          </p:nvSpPr>
          <p:spPr bwMode="auto">
            <a:xfrm>
              <a:off x="3865" y="3242"/>
              <a:ext cx="48" cy="39"/>
            </a:xfrm>
            <a:custGeom>
              <a:avLst/>
              <a:gdLst>
                <a:gd name="T0" fmla="*/ 0 w 48"/>
                <a:gd name="T1" fmla="*/ 13 h 45"/>
                <a:gd name="T2" fmla="*/ 0 w 48"/>
                <a:gd name="T3" fmla="*/ 10 h 45"/>
                <a:gd name="T4" fmla="*/ 1 w 48"/>
                <a:gd name="T5" fmla="*/ 9 h 45"/>
                <a:gd name="T6" fmla="*/ 5 w 48"/>
                <a:gd name="T7" fmla="*/ 8 h 45"/>
                <a:gd name="T8" fmla="*/ 5 w 48"/>
                <a:gd name="T9" fmla="*/ 5 h 45"/>
                <a:gd name="T10" fmla="*/ 5 w 48"/>
                <a:gd name="T11" fmla="*/ 3 h 45"/>
                <a:gd name="T12" fmla="*/ 12 w 48"/>
                <a:gd name="T13" fmla="*/ 0 h 45"/>
                <a:gd name="T14" fmla="*/ 15 w 48"/>
                <a:gd name="T15" fmla="*/ 1 h 45"/>
                <a:gd name="T16" fmla="*/ 12 w 48"/>
                <a:gd name="T17" fmla="*/ 3 h 45"/>
                <a:gd name="T18" fmla="*/ 14 w 48"/>
                <a:gd name="T19" fmla="*/ 7 h 45"/>
                <a:gd name="T20" fmla="*/ 21 w 48"/>
                <a:gd name="T21" fmla="*/ 6 h 45"/>
                <a:gd name="T22" fmla="*/ 27 w 48"/>
                <a:gd name="T23" fmla="*/ 6 h 45"/>
                <a:gd name="T24" fmla="*/ 33 w 48"/>
                <a:gd name="T25" fmla="*/ 7 h 45"/>
                <a:gd name="T26" fmla="*/ 34 w 48"/>
                <a:gd name="T27" fmla="*/ 10 h 45"/>
                <a:gd name="T28" fmla="*/ 47 w 48"/>
                <a:gd name="T29" fmla="*/ 11 h 45"/>
                <a:gd name="T30" fmla="*/ 46 w 48"/>
                <a:gd name="T31" fmla="*/ 12 h 45"/>
                <a:gd name="T32" fmla="*/ 41 w 48"/>
                <a:gd name="T33" fmla="*/ 15 h 45"/>
                <a:gd name="T34" fmla="*/ 36 w 48"/>
                <a:gd name="T35" fmla="*/ 15 h 45"/>
                <a:gd name="T36" fmla="*/ 32 w 48"/>
                <a:gd name="T37" fmla="*/ 14 h 45"/>
                <a:gd name="T38" fmla="*/ 29 w 48"/>
                <a:gd name="T39" fmla="*/ 10 h 45"/>
                <a:gd name="T40" fmla="*/ 25 w 48"/>
                <a:gd name="T41" fmla="*/ 10 h 45"/>
                <a:gd name="T42" fmla="*/ 23 w 48"/>
                <a:gd name="T43" fmla="*/ 10 h 45"/>
                <a:gd name="T44" fmla="*/ 21 w 48"/>
                <a:gd name="T45" fmla="*/ 11 h 45"/>
                <a:gd name="T46" fmla="*/ 20 w 48"/>
                <a:gd name="T47" fmla="*/ 12 h 45"/>
                <a:gd name="T48" fmla="*/ 25 w 48"/>
                <a:gd name="T49" fmla="*/ 14 h 45"/>
                <a:gd name="T50" fmla="*/ 29 w 48"/>
                <a:gd name="T51" fmla="*/ 16 h 45"/>
                <a:gd name="T52" fmla="*/ 28 w 48"/>
                <a:gd name="T53" fmla="*/ 17 h 45"/>
                <a:gd name="T54" fmla="*/ 24 w 48"/>
                <a:gd name="T55" fmla="*/ 19 h 45"/>
                <a:gd name="T56" fmla="*/ 23 w 48"/>
                <a:gd name="T57" fmla="*/ 25 h 45"/>
                <a:gd name="T58" fmla="*/ 17 w 48"/>
                <a:gd name="T59" fmla="*/ 24 h 45"/>
                <a:gd name="T60" fmla="*/ 17 w 48"/>
                <a:gd name="T61" fmla="*/ 19 h 45"/>
                <a:gd name="T62" fmla="*/ 22 w 48"/>
                <a:gd name="T63" fmla="*/ 15 h 45"/>
                <a:gd name="T64" fmla="*/ 13 w 48"/>
                <a:gd name="T65" fmla="*/ 15 h 45"/>
                <a:gd name="T66" fmla="*/ 10 w 48"/>
                <a:gd name="T67" fmla="*/ 15 h 45"/>
                <a:gd name="T68" fmla="*/ 6 w 48"/>
                <a:gd name="T69" fmla="*/ 14 h 45"/>
                <a:gd name="T70" fmla="*/ 10 w 48"/>
                <a:gd name="T71" fmla="*/ 10 h 45"/>
                <a:gd name="T72" fmla="*/ 5 w 48"/>
                <a:gd name="T73" fmla="*/ 9 h 45"/>
                <a:gd name="T74" fmla="*/ 0 w 48"/>
                <a:gd name="T75" fmla="*/ 11 h 45"/>
                <a:gd name="T76" fmla="*/ 0 w 48"/>
                <a:gd name="T77" fmla="*/ 13 h 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
                <a:gd name="T118" fmla="*/ 0 h 45"/>
                <a:gd name="T119" fmla="*/ 48 w 48"/>
                <a:gd name="T120" fmla="*/ 45 h 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 h="45">
                  <a:moveTo>
                    <a:pt x="0" y="23"/>
                  </a:moveTo>
                  <a:lnTo>
                    <a:pt x="0" y="18"/>
                  </a:lnTo>
                  <a:lnTo>
                    <a:pt x="1" y="16"/>
                  </a:lnTo>
                  <a:lnTo>
                    <a:pt x="5" y="13"/>
                  </a:lnTo>
                  <a:lnTo>
                    <a:pt x="5" y="9"/>
                  </a:lnTo>
                  <a:lnTo>
                    <a:pt x="5" y="5"/>
                  </a:lnTo>
                  <a:lnTo>
                    <a:pt x="12" y="0"/>
                  </a:lnTo>
                  <a:lnTo>
                    <a:pt x="15" y="1"/>
                  </a:lnTo>
                  <a:lnTo>
                    <a:pt x="12" y="4"/>
                  </a:lnTo>
                  <a:lnTo>
                    <a:pt x="14" y="11"/>
                  </a:lnTo>
                  <a:lnTo>
                    <a:pt x="21" y="10"/>
                  </a:lnTo>
                  <a:lnTo>
                    <a:pt x="27" y="10"/>
                  </a:lnTo>
                  <a:lnTo>
                    <a:pt x="33" y="12"/>
                  </a:lnTo>
                  <a:lnTo>
                    <a:pt x="34" y="19"/>
                  </a:lnTo>
                  <a:lnTo>
                    <a:pt x="47" y="20"/>
                  </a:lnTo>
                  <a:lnTo>
                    <a:pt x="46" y="22"/>
                  </a:lnTo>
                  <a:lnTo>
                    <a:pt x="41" y="27"/>
                  </a:lnTo>
                  <a:lnTo>
                    <a:pt x="36" y="26"/>
                  </a:lnTo>
                  <a:lnTo>
                    <a:pt x="32" y="24"/>
                  </a:lnTo>
                  <a:lnTo>
                    <a:pt x="29" y="19"/>
                  </a:lnTo>
                  <a:lnTo>
                    <a:pt x="25" y="17"/>
                  </a:lnTo>
                  <a:lnTo>
                    <a:pt x="23" y="17"/>
                  </a:lnTo>
                  <a:lnTo>
                    <a:pt x="21" y="20"/>
                  </a:lnTo>
                  <a:lnTo>
                    <a:pt x="20" y="22"/>
                  </a:lnTo>
                  <a:lnTo>
                    <a:pt x="25" y="24"/>
                  </a:lnTo>
                  <a:lnTo>
                    <a:pt x="29" y="28"/>
                  </a:lnTo>
                  <a:lnTo>
                    <a:pt x="28" y="30"/>
                  </a:lnTo>
                  <a:lnTo>
                    <a:pt x="24" y="34"/>
                  </a:lnTo>
                  <a:lnTo>
                    <a:pt x="23" y="44"/>
                  </a:lnTo>
                  <a:lnTo>
                    <a:pt x="17" y="43"/>
                  </a:lnTo>
                  <a:lnTo>
                    <a:pt x="17" y="33"/>
                  </a:lnTo>
                  <a:lnTo>
                    <a:pt x="22" y="27"/>
                  </a:lnTo>
                  <a:lnTo>
                    <a:pt x="13" y="26"/>
                  </a:lnTo>
                  <a:lnTo>
                    <a:pt x="10" y="27"/>
                  </a:lnTo>
                  <a:lnTo>
                    <a:pt x="6" y="25"/>
                  </a:lnTo>
                  <a:lnTo>
                    <a:pt x="10" y="17"/>
                  </a:lnTo>
                  <a:lnTo>
                    <a:pt x="5" y="16"/>
                  </a:lnTo>
                  <a:lnTo>
                    <a:pt x="0" y="20"/>
                  </a:lnTo>
                  <a:lnTo>
                    <a:pt x="0" y="23"/>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45" name="Freeform 414"/>
            <p:cNvSpPr>
              <a:spLocks noChangeAspect="1"/>
            </p:cNvSpPr>
            <p:nvPr/>
          </p:nvSpPr>
          <p:spPr bwMode="auto">
            <a:xfrm>
              <a:off x="3742" y="3345"/>
              <a:ext cx="48" cy="40"/>
            </a:xfrm>
            <a:custGeom>
              <a:avLst/>
              <a:gdLst>
                <a:gd name="T0" fmla="*/ 0 w 48"/>
                <a:gd name="T1" fmla="*/ 14 h 46"/>
                <a:gd name="T2" fmla="*/ 0 w 48"/>
                <a:gd name="T3" fmla="*/ 11 h 46"/>
                <a:gd name="T4" fmla="*/ 1 w 48"/>
                <a:gd name="T5" fmla="*/ 10 h 46"/>
                <a:gd name="T6" fmla="*/ 5 w 48"/>
                <a:gd name="T7" fmla="*/ 8 h 46"/>
                <a:gd name="T8" fmla="*/ 5 w 48"/>
                <a:gd name="T9" fmla="*/ 6 h 46"/>
                <a:gd name="T10" fmla="*/ 5 w 48"/>
                <a:gd name="T11" fmla="*/ 3 h 46"/>
                <a:gd name="T12" fmla="*/ 12 w 48"/>
                <a:gd name="T13" fmla="*/ 0 h 46"/>
                <a:gd name="T14" fmla="*/ 15 w 48"/>
                <a:gd name="T15" fmla="*/ 1 h 46"/>
                <a:gd name="T16" fmla="*/ 12 w 48"/>
                <a:gd name="T17" fmla="*/ 3 h 46"/>
                <a:gd name="T18" fmla="*/ 14 w 48"/>
                <a:gd name="T19" fmla="*/ 6 h 46"/>
                <a:gd name="T20" fmla="*/ 21 w 48"/>
                <a:gd name="T21" fmla="*/ 6 h 46"/>
                <a:gd name="T22" fmla="*/ 27 w 48"/>
                <a:gd name="T23" fmla="*/ 6 h 46"/>
                <a:gd name="T24" fmla="*/ 33 w 48"/>
                <a:gd name="T25" fmla="*/ 8 h 46"/>
                <a:gd name="T26" fmla="*/ 34 w 48"/>
                <a:gd name="T27" fmla="*/ 11 h 46"/>
                <a:gd name="T28" fmla="*/ 47 w 48"/>
                <a:gd name="T29" fmla="*/ 11 h 46"/>
                <a:gd name="T30" fmla="*/ 46 w 48"/>
                <a:gd name="T31" fmla="*/ 13 h 46"/>
                <a:gd name="T32" fmla="*/ 41 w 48"/>
                <a:gd name="T33" fmla="*/ 16 h 46"/>
                <a:gd name="T34" fmla="*/ 36 w 48"/>
                <a:gd name="T35" fmla="*/ 15 h 46"/>
                <a:gd name="T36" fmla="*/ 32 w 48"/>
                <a:gd name="T37" fmla="*/ 15 h 46"/>
                <a:gd name="T38" fmla="*/ 29 w 48"/>
                <a:gd name="T39" fmla="*/ 11 h 46"/>
                <a:gd name="T40" fmla="*/ 25 w 48"/>
                <a:gd name="T41" fmla="*/ 10 h 46"/>
                <a:gd name="T42" fmla="*/ 23 w 48"/>
                <a:gd name="T43" fmla="*/ 10 h 46"/>
                <a:gd name="T44" fmla="*/ 21 w 48"/>
                <a:gd name="T45" fmla="*/ 11 h 46"/>
                <a:gd name="T46" fmla="*/ 20 w 48"/>
                <a:gd name="T47" fmla="*/ 13 h 46"/>
                <a:gd name="T48" fmla="*/ 25 w 48"/>
                <a:gd name="T49" fmla="*/ 15 h 46"/>
                <a:gd name="T50" fmla="*/ 29 w 48"/>
                <a:gd name="T51" fmla="*/ 17 h 46"/>
                <a:gd name="T52" fmla="*/ 28 w 48"/>
                <a:gd name="T53" fmla="*/ 17 h 46"/>
                <a:gd name="T54" fmla="*/ 24 w 48"/>
                <a:gd name="T55" fmla="*/ 20 h 46"/>
                <a:gd name="T56" fmla="*/ 23 w 48"/>
                <a:gd name="T57" fmla="*/ 26 h 46"/>
                <a:gd name="T58" fmla="*/ 17 w 48"/>
                <a:gd name="T59" fmla="*/ 25 h 46"/>
                <a:gd name="T60" fmla="*/ 17 w 48"/>
                <a:gd name="T61" fmla="*/ 19 h 46"/>
                <a:gd name="T62" fmla="*/ 22 w 48"/>
                <a:gd name="T63" fmla="*/ 16 h 46"/>
                <a:gd name="T64" fmla="*/ 13 w 48"/>
                <a:gd name="T65" fmla="*/ 15 h 46"/>
                <a:gd name="T66" fmla="*/ 10 w 48"/>
                <a:gd name="T67" fmla="*/ 17 h 46"/>
                <a:gd name="T68" fmla="*/ 6 w 48"/>
                <a:gd name="T69" fmla="*/ 15 h 46"/>
                <a:gd name="T70" fmla="*/ 10 w 48"/>
                <a:gd name="T71" fmla="*/ 10 h 46"/>
                <a:gd name="T72" fmla="*/ 5 w 48"/>
                <a:gd name="T73" fmla="*/ 10 h 46"/>
                <a:gd name="T74" fmla="*/ 0 w 48"/>
                <a:gd name="T75" fmla="*/ 11 h 46"/>
                <a:gd name="T76" fmla="*/ 0 w 48"/>
                <a:gd name="T77" fmla="*/ 14 h 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
                <a:gd name="T118" fmla="*/ 0 h 46"/>
                <a:gd name="T119" fmla="*/ 48 w 48"/>
                <a:gd name="T120" fmla="*/ 46 h 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 h="46">
                  <a:moveTo>
                    <a:pt x="0" y="24"/>
                  </a:moveTo>
                  <a:lnTo>
                    <a:pt x="0" y="19"/>
                  </a:lnTo>
                  <a:lnTo>
                    <a:pt x="1" y="17"/>
                  </a:lnTo>
                  <a:lnTo>
                    <a:pt x="5" y="13"/>
                  </a:lnTo>
                  <a:lnTo>
                    <a:pt x="5" y="10"/>
                  </a:lnTo>
                  <a:lnTo>
                    <a:pt x="5" y="5"/>
                  </a:lnTo>
                  <a:lnTo>
                    <a:pt x="12" y="0"/>
                  </a:lnTo>
                  <a:lnTo>
                    <a:pt x="15" y="1"/>
                  </a:lnTo>
                  <a:lnTo>
                    <a:pt x="12" y="5"/>
                  </a:lnTo>
                  <a:lnTo>
                    <a:pt x="14" y="10"/>
                  </a:lnTo>
                  <a:lnTo>
                    <a:pt x="21" y="10"/>
                  </a:lnTo>
                  <a:lnTo>
                    <a:pt x="27" y="10"/>
                  </a:lnTo>
                  <a:lnTo>
                    <a:pt x="33" y="13"/>
                  </a:lnTo>
                  <a:lnTo>
                    <a:pt x="34" y="20"/>
                  </a:lnTo>
                  <a:lnTo>
                    <a:pt x="47" y="20"/>
                  </a:lnTo>
                  <a:lnTo>
                    <a:pt x="46" y="23"/>
                  </a:lnTo>
                  <a:lnTo>
                    <a:pt x="41" y="28"/>
                  </a:lnTo>
                  <a:lnTo>
                    <a:pt x="36" y="26"/>
                  </a:lnTo>
                  <a:lnTo>
                    <a:pt x="32" y="25"/>
                  </a:lnTo>
                  <a:lnTo>
                    <a:pt x="29" y="20"/>
                  </a:lnTo>
                  <a:lnTo>
                    <a:pt x="25" y="18"/>
                  </a:lnTo>
                  <a:lnTo>
                    <a:pt x="23" y="18"/>
                  </a:lnTo>
                  <a:lnTo>
                    <a:pt x="21" y="20"/>
                  </a:lnTo>
                  <a:lnTo>
                    <a:pt x="20" y="23"/>
                  </a:lnTo>
                  <a:lnTo>
                    <a:pt x="25" y="25"/>
                  </a:lnTo>
                  <a:lnTo>
                    <a:pt x="29" y="29"/>
                  </a:lnTo>
                  <a:lnTo>
                    <a:pt x="28" y="31"/>
                  </a:lnTo>
                  <a:lnTo>
                    <a:pt x="24" y="35"/>
                  </a:lnTo>
                  <a:lnTo>
                    <a:pt x="23" y="45"/>
                  </a:lnTo>
                  <a:lnTo>
                    <a:pt x="17" y="44"/>
                  </a:lnTo>
                  <a:lnTo>
                    <a:pt x="17" y="33"/>
                  </a:lnTo>
                  <a:lnTo>
                    <a:pt x="22" y="28"/>
                  </a:lnTo>
                  <a:lnTo>
                    <a:pt x="13" y="26"/>
                  </a:lnTo>
                  <a:lnTo>
                    <a:pt x="10" y="29"/>
                  </a:lnTo>
                  <a:lnTo>
                    <a:pt x="6" y="25"/>
                  </a:lnTo>
                  <a:lnTo>
                    <a:pt x="10" y="18"/>
                  </a:lnTo>
                  <a:lnTo>
                    <a:pt x="5" y="17"/>
                  </a:lnTo>
                  <a:lnTo>
                    <a:pt x="0" y="20"/>
                  </a:lnTo>
                  <a:lnTo>
                    <a:pt x="0" y="24"/>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46" name="Freeform 415"/>
            <p:cNvSpPr>
              <a:spLocks noChangeAspect="1"/>
            </p:cNvSpPr>
            <p:nvPr/>
          </p:nvSpPr>
          <p:spPr bwMode="auto">
            <a:xfrm>
              <a:off x="3687" y="3398"/>
              <a:ext cx="74" cy="35"/>
            </a:xfrm>
            <a:custGeom>
              <a:avLst/>
              <a:gdLst>
                <a:gd name="T0" fmla="*/ 0 w 75"/>
                <a:gd name="T1" fmla="*/ 11 h 41"/>
                <a:gd name="T2" fmla="*/ 0 w 75"/>
                <a:gd name="T3" fmla="*/ 9 h 41"/>
                <a:gd name="T4" fmla="*/ 4 w 75"/>
                <a:gd name="T5" fmla="*/ 8 h 41"/>
                <a:gd name="T6" fmla="*/ 12 w 75"/>
                <a:gd name="T7" fmla="*/ 6 h 41"/>
                <a:gd name="T8" fmla="*/ 13 w 75"/>
                <a:gd name="T9" fmla="*/ 4 h 41"/>
                <a:gd name="T10" fmla="*/ 12 w 75"/>
                <a:gd name="T11" fmla="*/ 3 h 41"/>
                <a:gd name="T12" fmla="*/ 26 w 75"/>
                <a:gd name="T13" fmla="*/ 0 h 41"/>
                <a:gd name="T14" fmla="*/ 32 w 75"/>
                <a:gd name="T15" fmla="*/ 1 h 41"/>
                <a:gd name="T16" fmla="*/ 27 w 75"/>
                <a:gd name="T17" fmla="*/ 3 h 41"/>
                <a:gd name="T18" fmla="*/ 29 w 75"/>
                <a:gd name="T19" fmla="*/ 6 h 41"/>
                <a:gd name="T20" fmla="*/ 40 w 75"/>
                <a:gd name="T21" fmla="*/ 5 h 41"/>
                <a:gd name="T22" fmla="*/ 53 w 75"/>
                <a:gd name="T23" fmla="*/ 5 h 41"/>
                <a:gd name="T24" fmla="*/ 65 w 75"/>
                <a:gd name="T25" fmla="*/ 6 h 41"/>
                <a:gd name="T26" fmla="*/ 67 w 75"/>
                <a:gd name="T27" fmla="*/ 9 h 41"/>
                <a:gd name="T28" fmla="*/ 70 w 75"/>
                <a:gd name="T29" fmla="*/ 12 h 41"/>
                <a:gd name="T30" fmla="*/ 63 w 75"/>
                <a:gd name="T31" fmla="*/ 12 h 41"/>
                <a:gd name="T32" fmla="*/ 57 w 75"/>
                <a:gd name="T33" fmla="*/ 9 h 41"/>
                <a:gd name="T34" fmla="*/ 48 w 75"/>
                <a:gd name="T35" fmla="*/ 9 h 41"/>
                <a:gd name="T36" fmla="*/ 43 w 75"/>
                <a:gd name="T37" fmla="*/ 9 h 41"/>
                <a:gd name="T38" fmla="*/ 40 w 75"/>
                <a:gd name="T39" fmla="*/ 9 h 41"/>
                <a:gd name="T40" fmla="*/ 38 w 75"/>
                <a:gd name="T41" fmla="*/ 11 h 41"/>
                <a:gd name="T42" fmla="*/ 50 w 75"/>
                <a:gd name="T43" fmla="*/ 12 h 41"/>
                <a:gd name="T44" fmla="*/ 57 w 75"/>
                <a:gd name="T45" fmla="*/ 13 h 41"/>
                <a:gd name="T46" fmla="*/ 55 w 75"/>
                <a:gd name="T47" fmla="*/ 15 h 41"/>
                <a:gd name="T48" fmla="*/ 47 w 75"/>
                <a:gd name="T49" fmla="*/ 16 h 41"/>
                <a:gd name="T50" fmla="*/ 46 w 75"/>
                <a:gd name="T51" fmla="*/ 21 h 41"/>
                <a:gd name="T52" fmla="*/ 36 w 75"/>
                <a:gd name="T53" fmla="*/ 20 h 41"/>
                <a:gd name="T54" fmla="*/ 37 w 75"/>
                <a:gd name="T55" fmla="*/ 15 h 41"/>
                <a:gd name="T56" fmla="*/ 42 w 75"/>
                <a:gd name="T57" fmla="*/ 13 h 41"/>
                <a:gd name="T58" fmla="*/ 29 w 75"/>
                <a:gd name="T59" fmla="*/ 13 h 41"/>
                <a:gd name="T60" fmla="*/ 21 w 75"/>
                <a:gd name="T61" fmla="*/ 13 h 41"/>
                <a:gd name="T62" fmla="*/ 14 w 75"/>
                <a:gd name="T63" fmla="*/ 12 h 41"/>
                <a:gd name="T64" fmla="*/ 21 w 75"/>
                <a:gd name="T65" fmla="*/ 9 h 41"/>
                <a:gd name="T66" fmla="*/ 11 w 75"/>
                <a:gd name="T67" fmla="*/ 8 h 41"/>
                <a:gd name="T68" fmla="*/ 1 w 75"/>
                <a:gd name="T69" fmla="*/ 9 h 41"/>
                <a:gd name="T70" fmla="*/ 0 w 75"/>
                <a:gd name="T71" fmla="*/ 11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
                <a:gd name="T109" fmla="*/ 0 h 41"/>
                <a:gd name="T110" fmla="*/ 75 w 75"/>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 h="41">
                  <a:moveTo>
                    <a:pt x="0" y="21"/>
                  </a:moveTo>
                  <a:lnTo>
                    <a:pt x="0" y="17"/>
                  </a:lnTo>
                  <a:lnTo>
                    <a:pt x="4" y="15"/>
                  </a:lnTo>
                  <a:lnTo>
                    <a:pt x="12" y="11"/>
                  </a:lnTo>
                  <a:lnTo>
                    <a:pt x="13" y="8"/>
                  </a:lnTo>
                  <a:lnTo>
                    <a:pt x="12" y="4"/>
                  </a:lnTo>
                  <a:lnTo>
                    <a:pt x="26" y="0"/>
                  </a:lnTo>
                  <a:lnTo>
                    <a:pt x="32" y="1"/>
                  </a:lnTo>
                  <a:lnTo>
                    <a:pt x="27" y="4"/>
                  </a:lnTo>
                  <a:lnTo>
                    <a:pt x="29" y="10"/>
                  </a:lnTo>
                  <a:lnTo>
                    <a:pt x="44" y="9"/>
                  </a:lnTo>
                  <a:lnTo>
                    <a:pt x="57" y="9"/>
                  </a:lnTo>
                  <a:lnTo>
                    <a:pt x="69" y="11"/>
                  </a:lnTo>
                  <a:lnTo>
                    <a:pt x="71" y="17"/>
                  </a:lnTo>
                  <a:lnTo>
                    <a:pt x="74" y="22"/>
                  </a:lnTo>
                  <a:lnTo>
                    <a:pt x="67" y="22"/>
                  </a:lnTo>
                  <a:lnTo>
                    <a:pt x="61" y="17"/>
                  </a:lnTo>
                  <a:lnTo>
                    <a:pt x="52" y="16"/>
                  </a:lnTo>
                  <a:lnTo>
                    <a:pt x="47" y="16"/>
                  </a:lnTo>
                  <a:lnTo>
                    <a:pt x="44" y="18"/>
                  </a:lnTo>
                  <a:lnTo>
                    <a:pt x="42" y="21"/>
                  </a:lnTo>
                  <a:lnTo>
                    <a:pt x="54" y="22"/>
                  </a:lnTo>
                  <a:lnTo>
                    <a:pt x="61" y="25"/>
                  </a:lnTo>
                  <a:lnTo>
                    <a:pt x="59" y="28"/>
                  </a:lnTo>
                  <a:lnTo>
                    <a:pt x="51" y="31"/>
                  </a:lnTo>
                  <a:lnTo>
                    <a:pt x="50" y="40"/>
                  </a:lnTo>
                  <a:lnTo>
                    <a:pt x="36" y="39"/>
                  </a:lnTo>
                  <a:lnTo>
                    <a:pt x="37" y="29"/>
                  </a:lnTo>
                  <a:lnTo>
                    <a:pt x="46" y="25"/>
                  </a:lnTo>
                  <a:lnTo>
                    <a:pt x="29" y="23"/>
                  </a:lnTo>
                  <a:lnTo>
                    <a:pt x="21" y="25"/>
                  </a:lnTo>
                  <a:lnTo>
                    <a:pt x="14" y="22"/>
                  </a:lnTo>
                  <a:lnTo>
                    <a:pt x="21" y="16"/>
                  </a:lnTo>
                  <a:lnTo>
                    <a:pt x="11" y="15"/>
                  </a:lnTo>
                  <a:lnTo>
                    <a:pt x="1" y="18"/>
                  </a:lnTo>
                  <a:lnTo>
                    <a:pt x="0" y="21"/>
                  </a:lnTo>
                </a:path>
              </a:pathLst>
            </a:custGeom>
            <a:solidFill>
              <a:srgbClr val="003300"/>
            </a:solidFill>
            <a:ln w="1905" cap="rnd" cmpd="sng">
              <a:solidFill>
                <a:schemeClr val="tx1"/>
              </a:solidFill>
              <a:prstDash val="solid"/>
              <a:round/>
              <a:headEnd/>
              <a:tailEnd/>
            </a:ln>
          </p:spPr>
          <p:txBody>
            <a:bodyPr/>
            <a:lstStyle/>
            <a:p>
              <a:endParaRPr lang="en-US"/>
            </a:p>
          </p:txBody>
        </p:sp>
        <p:sp>
          <p:nvSpPr>
            <p:cNvPr id="2347" name="Freeform 416"/>
            <p:cNvSpPr>
              <a:spLocks noChangeAspect="1"/>
            </p:cNvSpPr>
            <p:nvPr/>
          </p:nvSpPr>
          <p:spPr bwMode="auto">
            <a:xfrm>
              <a:off x="3882" y="3399"/>
              <a:ext cx="48" cy="40"/>
            </a:xfrm>
            <a:custGeom>
              <a:avLst/>
              <a:gdLst>
                <a:gd name="T0" fmla="*/ 28 w 47"/>
                <a:gd name="T1" fmla="*/ 20 h 49"/>
                <a:gd name="T2" fmla="*/ 19 w 47"/>
                <a:gd name="T3" fmla="*/ 21 h 49"/>
                <a:gd name="T4" fmla="*/ 17 w 47"/>
                <a:gd name="T5" fmla="*/ 20 h 49"/>
                <a:gd name="T6" fmla="*/ 13 w 47"/>
                <a:gd name="T7" fmla="*/ 18 h 49"/>
                <a:gd name="T8" fmla="*/ 10 w 47"/>
                <a:gd name="T9" fmla="*/ 18 h 49"/>
                <a:gd name="T10" fmla="*/ 5 w 47"/>
                <a:gd name="T11" fmla="*/ 18 h 49"/>
                <a:gd name="T12" fmla="*/ 0 w 47"/>
                <a:gd name="T13" fmla="*/ 16 h 49"/>
                <a:gd name="T14" fmla="*/ 1 w 47"/>
                <a:gd name="T15" fmla="*/ 13 h 49"/>
                <a:gd name="T16" fmla="*/ 5 w 47"/>
                <a:gd name="T17" fmla="*/ 15 h 49"/>
                <a:gd name="T18" fmla="*/ 11 w 47"/>
                <a:gd name="T19" fmla="*/ 14 h 49"/>
                <a:gd name="T20" fmla="*/ 11 w 47"/>
                <a:gd name="T21" fmla="*/ 11 h 49"/>
                <a:gd name="T22" fmla="*/ 10 w 47"/>
                <a:gd name="T23" fmla="*/ 8 h 49"/>
                <a:gd name="T24" fmla="*/ 13 w 47"/>
                <a:gd name="T25" fmla="*/ 6 h 49"/>
                <a:gd name="T26" fmla="*/ 20 w 47"/>
                <a:gd name="T27" fmla="*/ 6 h 49"/>
                <a:gd name="T28" fmla="*/ 21 w 47"/>
                <a:gd name="T29" fmla="*/ 0 h 49"/>
                <a:gd name="T30" fmla="*/ 23 w 47"/>
                <a:gd name="T31" fmla="*/ 0 h 49"/>
                <a:gd name="T32" fmla="*/ 32 w 47"/>
                <a:gd name="T33" fmla="*/ 2 h 49"/>
                <a:gd name="T34" fmla="*/ 31 w 47"/>
                <a:gd name="T35" fmla="*/ 4 h 49"/>
                <a:gd name="T36" fmla="*/ 29 w 47"/>
                <a:gd name="T37" fmla="*/ 6 h 49"/>
                <a:gd name="T38" fmla="*/ 20 w 47"/>
                <a:gd name="T39" fmla="*/ 7 h 49"/>
                <a:gd name="T40" fmla="*/ 18 w 47"/>
                <a:gd name="T41" fmla="*/ 9 h 49"/>
                <a:gd name="T42" fmla="*/ 18 w 47"/>
                <a:gd name="T43" fmla="*/ 11 h 49"/>
                <a:gd name="T44" fmla="*/ 21 w 47"/>
                <a:gd name="T45" fmla="*/ 11 h 49"/>
                <a:gd name="T46" fmla="*/ 23 w 47"/>
                <a:gd name="T47" fmla="*/ 11 h 49"/>
                <a:gd name="T48" fmla="*/ 29 w 47"/>
                <a:gd name="T49" fmla="*/ 9 h 49"/>
                <a:gd name="T50" fmla="*/ 33 w 47"/>
                <a:gd name="T51" fmla="*/ 7 h 49"/>
                <a:gd name="T52" fmla="*/ 36 w 47"/>
                <a:gd name="T53" fmla="*/ 8 h 49"/>
                <a:gd name="T54" fmla="*/ 40 w 47"/>
                <a:gd name="T55" fmla="*/ 10 h 49"/>
                <a:gd name="T56" fmla="*/ 50 w 47"/>
                <a:gd name="T57" fmla="*/ 10 h 49"/>
                <a:gd name="T58" fmla="*/ 49 w 47"/>
                <a:gd name="T59" fmla="*/ 13 h 49"/>
                <a:gd name="T60" fmla="*/ 38 w 47"/>
                <a:gd name="T61" fmla="*/ 13 h 49"/>
                <a:gd name="T62" fmla="*/ 32 w 47"/>
                <a:gd name="T63" fmla="*/ 11 h 49"/>
                <a:gd name="T64" fmla="*/ 31 w 47"/>
                <a:gd name="T65" fmla="*/ 14 h 49"/>
                <a:gd name="T66" fmla="*/ 33 w 47"/>
                <a:gd name="T67" fmla="*/ 16 h 49"/>
                <a:gd name="T68" fmla="*/ 30 w 47"/>
                <a:gd name="T69" fmla="*/ 18 h 49"/>
                <a:gd name="T70" fmla="*/ 18 w 47"/>
                <a:gd name="T71" fmla="*/ 16 h 49"/>
                <a:gd name="T72" fmla="*/ 17 w 47"/>
                <a:gd name="T73" fmla="*/ 18 h 49"/>
                <a:gd name="T74" fmla="*/ 21 w 47"/>
                <a:gd name="T75" fmla="*/ 20 h 49"/>
                <a:gd name="T76" fmla="*/ 28 w 47"/>
                <a:gd name="T77" fmla="*/ 20 h 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7"/>
                <a:gd name="T118" fmla="*/ 0 h 49"/>
                <a:gd name="T119" fmla="*/ 47 w 47"/>
                <a:gd name="T120" fmla="*/ 49 h 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7" h="49">
                  <a:moveTo>
                    <a:pt x="24" y="47"/>
                  </a:moveTo>
                  <a:lnTo>
                    <a:pt x="19" y="48"/>
                  </a:lnTo>
                  <a:lnTo>
                    <a:pt x="17" y="45"/>
                  </a:lnTo>
                  <a:lnTo>
                    <a:pt x="13" y="41"/>
                  </a:lnTo>
                  <a:lnTo>
                    <a:pt x="10" y="40"/>
                  </a:lnTo>
                  <a:lnTo>
                    <a:pt x="5" y="41"/>
                  </a:lnTo>
                  <a:lnTo>
                    <a:pt x="0" y="34"/>
                  </a:lnTo>
                  <a:lnTo>
                    <a:pt x="1" y="31"/>
                  </a:lnTo>
                  <a:lnTo>
                    <a:pt x="5" y="33"/>
                  </a:lnTo>
                  <a:lnTo>
                    <a:pt x="11" y="32"/>
                  </a:lnTo>
                  <a:lnTo>
                    <a:pt x="11" y="25"/>
                  </a:lnTo>
                  <a:lnTo>
                    <a:pt x="10" y="18"/>
                  </a:lnTo>
                  <a:lnTo>
                    <a:pt x="13" y="12"/>
                  </a:lnTo>
                  <a:lnTo>
                    <a:pt x="20" y="12"/>
                  </a:lnTo>
                  <a:lnTo>
                    <a:pt x="21" y="0"/>
                  </a:lnTo>
                  <a:lnTo>
                    <a:pt x="23" y="0"/>
                  </a:lnTo>
                  <a:lnTo>
                    <a:pt x="28" y="5"/>
                  </a:lnTo>
                  <a:lnTo>
                    <a:pt x="27" y="9"/>
                  </a:lnTo>
                  <a:lnTo>
                    <a:pt x="25" y="14"/>
                  </a:lnTo>
                  <a:lnTo>
                    <a:pt x="20" y="17"/>
                  </a:lnTo>
                  <a:lnTo>
                    <a:pt x="18" y="21"/>
                  </a:lnTo>
                  <a:lnTo>
                    <a:pt x="18" y="24"/>
                  </a:lnTo>
                  <a:lnTo>
                    <a:pt x="21" y="25"/>
                  </a:lnTo>
                  <a:lnTo>
                    <a:pt x="23" y="25"/>
                  </a:lnTo>
                  <a:lnTo>
                    <a:pt x="25" y="20"/>
                  </a:lnTo>
                  <a:lnTo>
                    <a:pt x="29" y="17"/>
                  </a:lnTo>
                  <a:lnTo>
                    <a:pt x="32" y="18"/>
                  </a:lnTo>
                  <a:lnTo>
                    <a:pt x="36" y="22"/>
                  </a:lnTo>
                  <a:lnTo>
                    <a:pt x="46" y="22"/>
                  </a:lnTo>
                  <a:lnTo>
                    <a:pt x="45" y="30"/>
                  </a:lnTo>
                  <a:lnTo>
                    <a:pt x="34" y="28"/>
                  </a:lnTo>
                  <a:lnTo>
                    <a:pt x="28" y="24"/>
                  </a:lnTo>
                  <a:lnTo>
                    <a:pt x="27" y="32"/>
                  </a:lnTo>
                  <a:lnTo>
                    <a:pt x="29" y="36"/>
                  </a:lnTo>
                  <a:lnTo>
                    <a:pt x="26" y="40"/>
                  </a:lnTo>
                  <a:lnTo>
                    <a:pt x="18" y="36"/>
                  </a:lnTo>
                  <a:lnTo>
                    <a:pt x="17" y="41"/>
                  </a:lnTo>
                  <a:lnTo>
                    <a:pt x="21" y="46"/>
                  </a:lnTo>
                  <a:lnTo>
                    <a:pt x="24" y="47"/>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48" name="Freeform 417"/>
            <p:cNvSpPr>
              <a:spLocks noChangeAspect="1"/>
            </p:cNvSpPr>
            <p:nvPr/>
          </p:nvSpPr>
          <p:spPr bwMode="auto">
            <a:xfrm>
              <a:off x="3887" y="3484"/>
              <a:ext cx="48" cy="40"/>
            </a:xfrm>
            <a:custGeom>
              <a:avLst/>
              <a:gdLst>
                <a:gd name="T0" fmla="*/ 0 w 48"/>
                <a:gd name="T1" fmla="*/ 12 h 47"/>
                <a:gd name="T2" fmla="*/ 0 w 48"/>
                <a:gd name="T3" fmla="*/ 10 h 47"/>
                <a:gd name="T4" fmla="*/ 1 w 48"/>
                <a:gd name="T5" fmla="*/ 9 h 47"/>
                <a:gd name="T6" fmla="*/ 5 w 48"/>
                <a:gd name="T7" fmla="*/ 7 h 47"/>
                <a:gd name="T8" fmla="*/ 6 w 48"/>
                <a:gd name="T9" fmla="*/ 5 h 47"/>
                <a:gd name="T10" fmla="*/ 5 w 48"/>
                <a:gd name="T11" fmla="*/ 3 h 47"/>
                <a:gd name="T12" fmla="*/ 12 w 48"/>
                <a:gd name="T13" fmla="*/ 0 h 47"/>
                <a:gd name="T14" fmla="*/ 15 w 48"/>
                <a:gd name="T15" fmla="*/ 1 h 47"/>
                <a:gd name="T16" fmla="*/ 13 w 48"/>
                <a:gd name="T17" fmla="*/ 3 h 47"/>
                <a:gd name="T18" fmla="*/ 14 w 48"/>
                <a:gd name="T19" fmla="*/ 6 h 47"/>
                <a:gd name="T20" fmla="*/ 20 w 48"/>
                <a:gd name="T21" fmla="*/ 6 h 47"/>
                <a:gd name="T22" fmla="*/ 27 w 48"/>
                <a:gd name="T23" fmla="*/ 6 h 47"/>
                <a:gd name="T24" fmla="*/ 33 w 48"/>
                <a:gd name="T25" fmla="*/ 7 h 47"/>
                <a:gd name="T26" fmla="*/ 34 w 48"/>
                <a:gd name="T27" fmla="*/ 10 h 47"/>
                <a:gd name="T28" fmla="*/ 47 w 48"/>
                <a:gd name="T29" fmla="*/ 10 h 47"/>
                <a:gd name="T30" fmla="*/ 46 w 48"/>
                <a:gd name="T31" fmla="*/ 12 h 47"/>
                <a:gd name="T32" fmla="*/ 41 w 48"/>
                <a:gd name="T33" fmla="*/ 14 h 47"/>
                <a:gd name="T34" fmla="*/ 36 w 48"/>
                <a:gd name="T35" fmla="*/ 14 h 47"/>
                <a:gd name="T36" fmla="*/ 31 w 48"/>
                <a:gd name="T37" fmla="*/ 14 h 47"/>
                <a:gd name="T38" fmla="*/ 29 w 48"/>
                <a:gd name="T39" fmla="*/ 10 h 47"/>
                <a:gd name="T40" fmla="*/ 25 w 48"/>
                <a:gd name="T41" fmla="*/ 9 h 47"/>
                <a:gd name="T42" fmla="*/ 23 w 48"/>
                <a:gd name="T43" fmla="*/ 10 h 47"/>
                <a:gd name="T44" fmla="*/ 20 w 48"/>
                <a:gd name="T45" fmla="*/ 11 h 47"/>
                <a:gd name="T46" fmla="*/ 20 w 48"/>
                <a:gd name="T47" fmla="*/ 12 h 47"/>
                <a:gd name="T48" fmla="*/ 26 w 48"/>
                <a:gd name="T49" fmla="*/ 14 h 47"/>
                <a:gd name="T50" fmla="*/ 29 w 48"/>
                <a:gd name="T51" fmla="*/ 15 h 47"/>
                <a:gd name="T52" fmla="*/ 28 w 48"/>
                <a:gd name="T53" fmla="*/ 17 h 47"/>
                <a:gd name="T54" fmla="*/ 24 w 48"/>
                <a:gd name="T55" fmla="*/ 19 h 47"/>
                <a:gd name="T56" fmla="*/ 24 w 48"/>
                <a:gd name="T57" fmla="*/ 24 h 47"/>
                <a:gd name="T58" fmla="*/ 16 w 48"/>
                <a:gd name="T59" fmla="*/ 23 h 47"/>
                <a:gd name="T60" fmla="*/ 18 w 48"/>
                <a:gd name="T61" fmla="*/ 17 h 47"/>
                <a:gd name="T62" fmla="*/ 21 w 48"/>
                <a:gd name="T63" fmla="*/ 15 h 47"/>
                <a:gd name="T64" fmla="*/ 14 w 48"/>
                <a:gd name="T65" fmla="*/ 14 h 47"/>
                <a:gd name="T66" fmla="*/ 10 w 48"/>
                <a:gd name="T67" fmla="*/ 15 h 47"/>
                <a:gd name="T68" fmla="*/ 6 w 48"/>
                <a:gd name="T69" fmla="*/ 14 h 47"/>
                <a:gd name="T70" fmla="*/ 10 w 48"/>
                <a:gd name="T71" fmla="*/ 10 h 47"/>
                <a:gd name="T72" fmla="*/ 5 w 48"/>
                <a:gd name="T73" fmla="*/ 9 h 47"/>
                <a:gd name="T74" fmla="*/ 0 w 48"/>
                <a:gd name="T75" fmla="*/ 11 h 47"/>
                <a:gd name="T76" fmla="*/ 0 w 48"/>
                <a:gd name="T77" fmla="*/ 12 h 4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
                <a:gd name="T118" fmla="*/ 0 h 47"/>
                <a:gd name="T119" fmla="*/ 48 w 48"/>
                <a:gd name="T120" fmla="*/ 47 h 4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 h="47">
                  <a:moveTo>
                    <a:pt x="0" y="24"/>
                  </a:moveTo>
                  <a:lnTo>
                    <a:pt x="0" y="19"/>
                  </a:lnTo>
                  <a:lnTo>
                    <a:pt x="1" y="18"/>
                  </a:lnTo>
                  <a:lnTo>
                    <a:pt x="5" y="13"/>
                  </a:lnTo>
                  <a:lnTo>
                    <a:pt x="6" y="9"/>
                  </a:lnTo>
                  <a:lnTo>
                    <a:pt x="5" y="5"/>
                  </a:lnTo>
                  <a:lnTo>
                    <a:pt x="12" y="0"/>
                  </a:lnTo>
                  <a:lnTo>
                    <a:pt x="15" y="1"/>
                  </a:lnTo>
                  <a:lnTo>
                    <a:pt x="13" y="5"/>
                  </a:lnTo>
                  <a:lnTo>
                    <a:pt x="14" y="11"/>
                  </a:lnTo>
                  <a:lnTo>
                    <a:pt x="20" y="11"/>
                  </a:lnTo>
                  <a:lnTo>
                    <a:pt x="27" y="10"/>
                  </a:lnTo>
                  <a:lnTo>
                    <a:pt x="33" y="13"/>
                  </a:lnTo>
                  <a:lnTo>
                    <a:pt x="34" y="19"/>
                  </a:lnTo>
                  <a:lnTo>
                    <a:pt x="47" y="20"/>
                  </a:lnTo>
                  <a:lnTo>
                    <a:pt x="46" y="24"/>
                  </a:lnTo>
                  <a:lnTo>
                    <a:pt x="41" y="28"/>
                  </a:lnTo>
                  <a:lnTo>
                    <a:pt x="36" y="26"/>
                  </a:lnTo>
                  <a:lnTo>
                    <a:pt x="31" y="26"/>
                  </a:lnTo>
                  <a:lnTo>
                    <a:pt x="29" y="19"/>
                  </a:lnTo>
                  <a:lnTo>
                    <a:pt x="25" y="18"/>
                  </a:lnTo>
                  <a:lnTo>
                    <a:pt x="23" y="19"/>
                  </a:lnTo>
                  <a:lnTo>
                    <a:pt x="20" y="21"/>
                  </a:lnTo>
                  <a:lnTo>
                    <a:pt x="20" y="24"/>
                  </a:lnTo>
                  <a:lnTo>
                    <a:pt x="26" y="26"/>
                  </a:lnTo>
                  <a:lnTo>
                    <a:pt x="29" y="29"/>
                  </a:lnTo>
                  <a:lnTo>
                    <a:pt x="28" y="32"/>
                  </a:lnTo>
                  <a:lnTo>
                    <a:pt x="24" y="36"/>
                  </a:lnTo>
                  <a:lnTo>
                    <a:pt x="24" y="46"/>
                  </a:lnTo>
                  <a:lnTo>
                    <a:pt x="16" y="45"/>
                  </a:lnTo>
                  <a:lnTo>
                    <a:pt x="18" y="33"/>
                  </a:lnTo>
                  <a:lnTo>
                    <a:pt x="21" y="29"/>
                  </a:lnTo>
                  <a:lnTo>
                    <a:pt x="14" y="26"/>
                  </a:lnTo>
                  <a:lnTo>
                    <a:pt x="10" y="29"/>
                  </a:lnTo>
                  <a:lnTo>
                    <a:pt x="6" y="26"/>
                  </a:lnTo>
                  <a:lnTo>
                    <a:pt x="10" y="19"/>
                  </a:lnTo>
                  <a:lnTo>
                    <a:pt x="5" y="18"/>
                  </a:lnTo>
                  <a:lnTo>
                    <a:pt x="0" y="21"/>
                  </a:lnTo>
                  <a:lnTo>
                    <a:pt x="0" y="24"/>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49" name="Freeform 418"/>
            <p:cNvSpPr>
              <a:spLocks noChangeAspect="1"/>
            </p:cNvSpPr>
            <p:nvPr/>
          </p:nvSpPr>
          <p:spPr bwMode="auto">
            <a:xfrm>
              <a:off x="3800" y="3291"/>
              <a:ext cx="32" cy="27"/>
            </a:xfrm>
            <a:custGeom>
              <a:avLst/>
              <a:gdLst>
                <a:gd name="T0" fmla="*/ 0 w 33"/>
                <a:gd name="T1" fmla="*/ 8 h 32"/>
                <a:gd name="T2" fmla="*/ 0 w 33"/>
                <a:gd name="T3" fmla="*/ 7 h 32"/>
                <a:gd name="T4" fmla="*/ 0 w 33"/>
                <a:gd name="T5" fmla="*/ 6 h 32"/>
                <a:gd name="T6" fmla="*/ 4 w 33"/>
                <a:gd name="T7" fmla="*/ 5 h 32"/>
                <a:gd name="T8" fmla="*/ 4 w 33"/>
                <a:gd name="T9" fmla="*/ 3 h 32"/>
                <a:gd name="T10" fmla="*/ 3 w 33"/>
                <a:gd name="T11" fmla="*/ 3 h 32"/>
                <a:gd name="T12" fmla="*/ 8 w 33"/>
                <a:gd name="T13" fmla="*/ 0 h 32"/>
                <a:gd name="T14" fmla="*/ 10 w 33"/>
                <a:gd name="T15" fmla="*/ 0 h 32"/>
                <a:gd name="T16" fmla="*/ 8 w 33"/>
                <a:gd name="T17" fmla="*/ 3 h 32"/>
                <a:gd name="T18" fmla="*/ 9 w 33"/>
                <a:gd name="T19" fmla="*/ 3 h 32"/>
                <a:gd name="T20" fmla="*/ 14 w 33"/>
                <a:gd name="T21" fmla="*/ 3 h 32"/>
                <a:gd name="T22" fmla="*/ 16 w 33"/>
                <a:gd name="T23" fmla="*/ 3 h 32"/>
                <a:gd name="T24" fmla="*/ 18 w 33"/>
                <a:gd name="T25" fmla="*/ 5 h 32"/>
                <a:gd name="T26" fmla="*/ 19 w 33"/>
                <a:gd name="T27" fmla="*/ 7 h 32"/>
                <a:gd name="T28" fmla="*/ 28 w 33"/>
                <a:gd name="T29" fmla="*/ 7 h 32"/>
                <a:gd name="T30" fmla="*/ 27 w 33"/>
                <a:gd name="T31" fmla="*/ 8 h 32"/>
                <a:gd name="T32" fmla="*/ 23 w 33"/>
                <a:gd name="T33" fmla="*/ 10 h 32"/>
                <a:gd name="T34" fmla="*/ 21 w 33"/>
                <a:gd name="T35" fmla="*/ 9 h 32"/>
                <a:gd name="T36" fmla="*/ 17 w 33"/>
                <a:gd name="T37" fmla="*/ 8 h 32"/>
                <a:gd name="T38" fmla="*/ 16 w 33"/>
                <a:gd name="T39" fmla="*/ 7 h 32"/>
                <a:gd name="T40" fmla="*/ 16 w 33"/>
                <a:gd name="T41" fmla="*/ 6 h 32"/>
                <a:gd name="T42" fmla="*/ 15 w 33"/>
                <a:gd name="T43" fmla="*/ 6 h 32"/>
                <a:gd name="T44" fmla="*/ 14 w 33"/>
                <a:gd name="T45" fmla="*/ 7 h 32"/>
                <a:gd name="T46" fmla="*/ 13 w 33"/>
                <a:gd name="T47" fmla="*/ 8 h 32"/>
                <a:gd name="T48" fmla="*/ 16 w 33"/>
                <a:gd name="T49" fmla="*/ 8 h 32"/>
                <a:gd name="T50" fmla="*/ 16 w 33"/>
                <a:gd name="T51" fmla="*/ 10 h 32"/>
                <a:gd name="T52" fmla="*/ 16 w 33"/>
                <a:gd name="T53" fmla="*/ 11 h 32"/>
                <a:gd name="T54" fmla="*/ 16 w 33"/>
                <a:gd name="T55" fmla="*/ 12 h 32"/>
                <a:gd name="T56" fmla="*/ 16 w 33"/>
                <a:gd name="T57" fmla="*/ 16 h 32"/>
                <a:gd name="T58" fmla="*/ 11 w 33"/>
                <a:gd name="T59" fmla="*/ 15 h 32"/>
                <a:gd name="T60" fmla="*/ 12 w 33"/>
                <a:gd name="T61" fmla="*/ 12 h 32"/>
                <a:gd name="T62" fmla="*/ 14 w 33"/>
                <a:gd name="T63" fmla="*/ 10 h 32"/>
                <a:gd name="T64" fmla="*/ 9 w 33"/>
                <a:gd name="T65" fmla="*/ 9 h 32"/>
                <a:gd name="T66" fmla="*/ 6 w 33"/>
                <a:gd name="T67" fmla="*/ 10 h 32"/>
                <a:gd name="T68" fmla="*/ 4 w 33"/>
                <a:gd name="T69" fmla="*/ 8 h 32"/>
                <a:gd name="T70" fmla="*/ 6 w 33"/>
                <a:gd name="T71" fmla="*/ 6 h 32"/>
                <a:gd name="T72" fmla="*/ 3 w 33"/>
                <a:gd name="T73" fmla="*/ 6 h 32"/>
                <a:gd name="T74" fmla="*/ 0 w 33"/>
                <a:gd name="T75" fmla="*/ 7 h 32"/>
                <a:gd name="T76" fmla="*/ 0 w 33"/>
                <a:gd name="T77" fmla="*/ 8 h 3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3"/>
                <a:gd name="T118" fmla="*/ 0 h 32"/>
                <a:gd name="T119" fmla="*/ 33 w 33"/>
                <a:gd name="T120" fmla="*/ 32 h 3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3" h="32">
                  <a:moveTo>
                    <a:pt x="0" y="16"/>
                  </a:moveTo>
                  <a:lnTo>
                    <a:pt x="0" y="13"/>
                  </a:lnTo>
                  <a:lnTo>
                    <a:pt x="0" y="11"/>
                  </a:lnTo>
                  <a:lnTo>
                    <a:pt x="4" y="9"/>
                  </a:lnTo>
                  <a:lnTo>
                    <a:pt x="4" y="6"/>
                  </a:lnTo>
                  <a:lnTo>
                    <a:pt x="3" y="3"/>
                  </a:lnTo>
                  <a:lnTo>
                    <a:pt x="8" y="0"/>
                  </a:lnTo>
                  <a:lnTo>
                    <a:pt x="10" y="0"/>
                  </a:lnTo>
                  <a:lnTo>
                    <a:pt x="8" y="3"/>
                  </a:lnTo>
                  <a:lnTo>
                    <a:pt x="9" y="7"/>
                  </a:lnTo>
                  <a:lnTo>
                    <a:pt x="14" y="7"/>
                  </a:lnTo>
                  <a:lnTo>
                    <a:pt x="18" y="6"/>
                  </a:lnTo>
                  <a:lnTo>
                    <a:pt x="22" y="9"/>
                  </a:lnTo>
                  <a:lnTo>
                    <a:pt x="23" y="13"/>
                  </a:lnTo>
                  <a:lnTo>
                    <a:pt x="32" y="14"/>
                  </a:lnTo>
                  <a:lnTo>
                    <a:pt x="31" y="15"/>
                  </a:lnTo>
                  <a:lnTo>
                    <a:pt x="27" y="19"/>
                  </a:lnTo>
                  <a:lnTo>
                    <a:pt x="25" y="18"/>
                  </a:lnTo>
                  <a:lnTo>
                    <a:pt x="21" y="16"/>
                  </a:lnTo>
                  <a:lnTo>
                    <a:pt x="19" y="13"/>
                  </a:lnTo>
                  <a:lnTo>
                    <a:pt x="17" y="12"/>
                  </a:lnTo>
                  <a:lnTo>
                    <a:pt x="15" y="12"/>
                  </a:lnTo>
                  <a:lnTo>
                    <a:pt x="14" y="14"/>
                  </a:lnTo>
                  <a:lnTo>
                    <a:pt x="13" y="15"/>
                  </a:lnTo>
                  <a:lnTo>
                    <a:pt x="17" y="17"/>
                  </a:lnTo>
                  <a:lnTo>
                    <a:pt x="19" y="20"/>
                  </a:lnTo>
                  <a:lnTo>
                    <a:pt x="19" y="21"/>
                  </a:lnTo>
                  <a:lnTo>
                    <a:pt x="16" y="24"/>
                  </a:lnTo>
                  <a:lnTo>
                    <a:pt x="16" y="31"/>
                  </a:lnTo>
                  <a:lnTo>
                    <a:pt x="11" y="30"/>
                  </a:lnTo>
                  <a:lnTo>
                    <a:pt x="12" y="22"/>
                  </a:lnTo>
                  <a:lnTo>
                    <a:pt x="14" y="19"/>
                  </a:lnTo>
                  <a:lnTo>
                    <a:pt x="9" y="18"/>
                  </a:lnTo>
                  <a:lnTo>
                    <a:pt x="6" y="20"/>
                  </a:lnTo>
                  <a:lnTo>
                    <a:pt x="4" y="17"/>
                  </a:lnTo>
                  <a:lnTo>
                    <a:pt x="6" y="12"/>
                  </a:lnTo>
                  <a:lnTo>
                    <a:pt x="3" y="11"/>
                  </a:lnTo>
                  <a:lnTo>
                    <a:pt x="0" y="14"/>
                  </a:lnTo>
                  <a:lnTo>
                    <a:pt x="0" y="16"/>
                  </a:lnTo>
                </a:path>
              </a:pathLst>
            </a:custGeom>
            <a:solidFill>
              <a:srgbClr val="666633"/>
            </a:solidFill>
            <a:ln w="1905" cap="rnd" cmpd="sng">
              <a:solidFill>
                <a:schemeClr val="tx1"/>
              </a:solidFill>
              <a:prstDash val="solid"/>
              <a:round/>
              <a:headEnd/>
              <a:tailEnd/>
            </a:ln>
          </p:spPr>
          <p:txBody>
            <a:bodyPr/>
            <a:lstStyle/>
            <a:p>
              <a:endParaRPr lang="en-US"/>
            </a:p>
          </p:txBody>
        </p:sp>
        <p:sp>
          <p:nvSpPr>
            <p:cNvPr id="2350" name="Freeform 419"/>
            <p:cNvSpPr>
              <a:spLocks noChangeAspect="1"/>
            </p:cNvSpPr>
            <p:nvPr/>
          </p:nvSpPr>
          <p:spPr bwMode="auto">
            <a:xfrm>
              <a:off x="3855" y="3239"/>
              <a:ext cx="30" cy="22"/>
            </a:xfrm>
            <a:custGeom>
              <a:avLst/>
              <a:gdLst>
                <a:gd name="T0" fmla="*/ 0 w 31"/>
                <a:gd name="T1" fmla="*/ 6 h 27"/>
                <a:gd name="T2" fmla="*/ 0 w 31"/>
                <a:gd name="T3" fmla="*/ 5 h 27"/>
                <a:gd name="T4" fmla="*/ 1 w 31"/>
                <a:gd name="T5" fmla="*/ 5 h 27"/>
                <a:gd name="T6" fmla="*/ 5 w 31"/>
                <a:gd name="T7" fmla="*/ 3 h 27"/>
                <a:gd name="T8" fmla="*/ 5 w 31"/>
                <a:gd name="T9" fmla="*/ 2 h 27"/>
                <a:gd name="T10" fmla="*/ 5 w 31"/>
                <a:gd name="T11" fmla="*/ 2 h 27"/>
                <a:gd name="T12" fmla="*/ 10 w 31"/>
                <a:gd name="T13" fmla="*/ 0 h 27"/>
                <a:gd name="T14" fmla="*/ 13 w 31"/>
                <a:gd name="T15" fmla="*/ 0 h 27"/>
                <a:gd name="T16" fmla="*/ 10 w 31"/>
                <a:gd name="T17" fmla="*/ 2 h 27"/>
                <a:gd name="T18" fmla="*/ 11 w 31"/>
                <a:gd name="T19" fmla="*/ 2 h 27"/>
                <a:gd name="T20" fmla="*/ 15 w 31"/>
                <a:gd name="T21" fmla="*/ 2 h 27"/>
                <a:gd name="T22" fmla="*/ 18 w 31"/>
                <a:gd name="T23" fmla="*/ 2 h 27"/>
                <a:gd name="T24" fmla="*/ 23 w 31"/>
                <a:gd name="T25" fmla="*/ 3 h 27"/>
                <a:gd name="T26" fmla="*/ 25 w 31"/>
                <a:gd name="T27" fmla="*/ 5 h 27"/>
                <a:gd name="T28" fmla="*/ 26 w 31"/>
                <a:gd name="T29" fmla="*/ 6 h 27"/>
                <a:gd name="T30" fmla="*/ 22 w 31"/>
                <a:gd name="T31" fmla="*/ 6 h 27"/>
                <a:gd name="T32" fmla="*/ 20 w 31"/>
                <a:gd name="T33" fmla="*/ 5 h 27"/>
                <a:gd name="T34" fmla="*/ 17 w 31"/>
                <a:gd name="T35" fmla="*/ 5 h 27"/>
                <a:gd name="T36" fmla="*/ 15 w 31"/>
                <a:gd name="T37" fmla="*/ 5 h 27"/>
                <a:gd name="T38" fmla="*/ 15 w 31"/>
                <a:gd name="T39" fmla="*/ 6 h 27"/>
                <a:gd name="T40" fmla="*/ 15 w 31"/>
                <a:gd name="T41" fmla="*/ 6 h 27"/>
                <a:gd name="T42" fmla="*/ 17 w 31"/>
                <a:gd name="T43" fmla="*/ 6 h 27"/>
                <a:gd name="T44" fmla="*/ 21 w 31"/>
                <a:gd name="T45" fmla="*/ 7 h 27"/>
                <a:gd name="T46" fmla="*/ 20 w 31"/>
                <a:gd name="T47" fmla="*/ 8 h 27"/>
                <a:gd name="T48" fmla="*/ 16 w 31"/>
                <a:gd name="T49" fmla="*/ 9 h 27"/>
                <a:gd name="T50" fmla="*/ 16 w 31"/>
                <a:gd name="T51" fmla="*/ 11 h 27"/>
                <a:gd name="T52" fmla="*/ 14 w 31"/>
                <a:gd name="T53" fmla="*/ 11 h 27"/>
                <a:gd name="T54" fmla="*/ 15 w 31"/>
                <a:gd name="T55" fmla="*/ 8 h 27"/>
                <a:gd name="T56" fmla="*/ 15 w 31"/>
                <a:gd name="T57" fmla="*/ 7 h 27"/>
                <a:gd name="T58" fmla="*/ 11 w 31"/>
                <a:gd name="T59" fmla="*/ 7 h 27"/>
                <a:gd name="T60" fmla="*/ 8 w 31"/>
                <a:gd name="T61" fmla="*/ 7 h 27"/>
                <a:gd name="T62" fmla="*/ 5 w 31"/>
                <a:gd name="T63" fmla="*/ 6 h 27"/>
                <a:gd name="T64" fmla="*/ 8 w 31"/>
                <a:gd name="T65" fmla="*/ 5 h 27"/>
                <a:gd name="T66" fmla="*/ 4 w 31"/>
                <a:gd name="T67" fmla="*/ 4 h 27"/>
                <a:gd name="T68" fmla="*/ 0 w 31"/>
                <a:gd name="T69" fmla="*/ 6 h 27"/>
                <a:gd name="T70" fmla="*/ 0 w 31"/>
                <a:gd name="T71" fmla="*/ 6 h 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
                <a:gd name="T109" fmla="*/ 0 h 27"/>
                <a:gd name="T110" fmla="*/ 31 w 31"/>
                <a:gd name="T111" fmla="*/ 27 h 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 h="27">
                  <a:moveTo>
                    <a:pt x="0" y="13"/>
                  </a:moveTo>
                  <a:lnTo>
                    <a:pt x="0" y="11"/>
                  </a:lnTo>
                  <a:lnTo>
                    <a:pt x="1" y="10"/>
                  </a:lnTo>
                  <a:lnTo>
                    <a:pt x="5" y="7"/>
                  </a:lnTo>
                  <a:lnTo>
                    <a:pt x="5" y="5"/>
                  </a:lnTo>
                  <a:lnTo>
                    <a:pt x="5" y="2"/>
                  </a:lnTo>
                  <a:lnTo>
                    <a:pt x="10" y="0"/>
                  </a:lnTo>
                  <a:lnTo>
                    <a:pt x="13" y="0"/>
                  </a:lnTo>
                  <a:lnTo>
                    <a:pt x="10" y="2"/>
                  </a:lnTo>
                  <a:lnTo>
                    <a:pt x="11" y="6"/>
                  </a:lnTo>
                  <a:lnTo>
                    <a:pt x="17" y="6"/>
                  </a:lnTo>
                  <a:lnTo>
                    <a:pt x="22" y="6"/>
                  </a:lnTo>
                  <a:lnTo>
                    <a:pt x="27" y="7"/>
                  </a:lnTo>
                  <a:lnTo>
                    <a:pt x="29" y="11"/>
                  </a:lnTo>
                  <a:lnTo>
                    <a:pt x="30" y="14"/>
                  </a:lnTo>
                  <a:lnTo>
                    <a:pt x="26" y="13"/>
                  </a:lnTo>
                  <a:lnTo>
                    <a:pt x="24" y="11"/>
                  </a:lnTo>
                  <a:lnTo>
                    <a:pt x="21" y="10"/>
                  </a:lnTo>
                  <a:lnTo>
                    <a:pt x="19" y="10"/>
                  </a:lnTo>
                  <a:lnTo>
                    <a:pt x="17" y="12"/>
                  </a:lnTo>
                  <a:lnTo>
                    <a:pt x="17" y="13"/>
                  </a:lnTo>
                  <a:lnTo>
                    <a:pt x="21" y="14"/>
                  </a:lnTo>
                  <a:lnTo>
                    <a:pt x="25" y="16"/>
                  </a:lnTo>
                  <a:lnTo>
                    <a:pt x="24" y="18"/>
                  </a:lnTo>
                  <a:lnTo>
                    <a:pt x="20" y="20"/>
                  </a:lnTo>
                  <a:lnTo>
                    <a:pt x="20" y="26"/>
                  </a:lnTo>
                  <a:lnTo>
                    <a:pt x="14" y="25"/>
                  </a:lnTo>
                  <a:lnTo>
                    <a:pt x="15" y="19"/>
                  </a:lnTo>
                  <a:lnTo>
                    <a:pt x="18" y="16"/>
                  </a:lnTo>
                  <a:lnTo>
                    <a:pt x="11" y="15"/>
                  </a:lnTo>
                  <a:lnTo>
                    <a:pt x="8" y="16"/>
                  </a:lnTo>
                  <a:lnTo>
                    <a:pt x="5" y="14"/>
                  </a:lnTo>
                  <a:lnTo>
                    <a:pt x="8" y="10"/>
                  </a:lnTo>
                  <a:lnTo>
                    <a:pt x="4" y="9"/>
                  </a:lnTo>
                  <a:lnTo>
                    <a:pt x="0" y="12"/>
                  </a:lnTo>
                  <a:lnTo>
                    <a:pt x="0" y="13"/>
                  </a:lnTo>
                </a:path>
              </a:pathLst>
            </a:custGeom>
            <a:solidFill>
              <a:srgbClr val="003300"/>
            </a:solidFill>
            <a:ln w="1905" cap="rnd" cmpd="sng">
              <a:solidFill>
                <a:schemeClr val="tx1"/>
              </a:solidFill>
              <a:prstDash val="solid"/>
              <a:round/>
              <a:headEnd/>
              <a:tailEnd/>
            </a:ln>
          </p:spPr>
          <p:txBody>
            <a:bodyPr/>
            <a:lstStyle/>
            <a:p>
              <a:endParaRPr lang="en-US"/>
            </a:p>
          </p:txBody>
        </p:sp>
        <p:sp>
          <p:nvSpPr>
            <p:cNvPr id="2351" name="Freeform 420"/>
            <p:cNvSpPr>
              <a:spLocks noChangeAspect="1"/>
            </p:cNvSpPr>
            <p:nvPr/>
          </p:nvSpPr>
          <p:spPr bwMode="auto">
            <a:xfrm>
              <a:off x="3815" y="3253"/>
              <a:ext cx="36" cy="20"/>
            </a:xfrm>
            <a:custGeom>
              <a:avLst/>
              <a:gdLst>
                <a:gd name="T0" fmla="*/ 18 w 36"/>
                <a:gd name="T1" fmla="*/ 10 h 24"/>
                <a:gd name="T2" fmla="*/ 15 w 36"/>
                <a:gd name="T3" fmla="*/ 11 h 24"/>
                <a:gd name="T4" fmla="*/ 13 w 36"/>
                <a:gd name="T5" fmla="*/ 10 h 24"/>
                <a:gd name="T6" fmla="*/ 10 w 36"/>
                <a:gd name="T7" fmla="*/ 9 h 24"/>
                <a:gd name="T8" fmla="*/ 7 w 36"/>
                <a:gd name="T9" fmla="*/ 9 h 24"/>
                <a:gd name="T10" fmla="*/ 4 w 36"/>
                <a:gd name="T11" fmla="*/ 9 h 24"/>
                <a:gd name="T12" fmla="*/ 0 w 36"/>
                <a:gd name="T13" fmla="*/ 7 h 24"/>
                <a:gd name="T14" fmla="*/ 3 w 36"/>
                <a:gd name="T15" fmla="*/ 7 h 24"/>
                <a:gd name="T16" fmla="*/ 8 w 36"/>
                <a:gd name="T17" fmla="*/ 7 h 24"/>
                <a:gd name="T18" fmla="*/ 8 w 36"/>
                <a:gd name="T19" fmla="*/ 6 h 24"/>
                <a:gd name="T20" fmla="*/ 7 w 36"/>
                <a:gd name="T21" fmla="*/ 4 h 24"/>
                <a:gd name="T22" fmla="*/ 10 w 36"/>
                <a:gd name="T23" fmla="*/ 3 h 24"/>
                <a:gd name="T24" fmla="*/ 15 w 36"/>
                <a:gd name="T25" fmla="*/ 3 h 24"/>
                <a:gd name="T26" fmla="*/ 16 w 36"/>
                <a:gd name="T27" fmla="*/ 0 h 24"/>
                <a:gd name="T28" fmla="*/ 17 w 36"/>
                <a:gd name="T29" fmla="*/ 0 h 24"/>
                <a:gd name="T30" fmla="*/ 22 w 36"/>
                <a:gd name="T31" fmla="*/ 1 h 24"/>
                <a:gd name="T32" fmla="*/ 20 w 36"/>
                <a:gd name="T33" fmla="*/ 3 h 24"/>
                <a:gd name="T34" fmla="*/ 19 w 36"/>
                <a:gd name="T35" fmla="*/ 3 h 24"/>
                <a:gd name="T36" fmla="*/ 15 w 36"/>
                <a:gd name="T37" fmla="*/ 3 h 24"/>
                <a:gd name="T38" fmla="*/ 13 w 36"/>
                <a:gd name="T39" fmla="*/ 5 h 24"/>
                <a:gd name="T40" fmla="*/ 14 w 36"/>
                <a:gd name="T41" fmla="*/ 6 h 24"/>
                <a:gd name="T42" fmla="*/ 16 w 36"/>
                <a:gd name="T43" fmla="*/ 6 h 24"/>
                <a:gd name="T44" fmla="*/ 17 w 36"/>
                <a:gd name="T45" fmla="*/ 6 h 24"/>
                <a:gd name="T46" fmla="*/ 19 w 36"/>
                <a:gd name="T47" fmla="*/ 5 h 24"/>
                <a:gd name="T48" fmla="*/ 22 w 36"/>
                <a:gd name="T49" fmla="*/ 3 h 24"/>
                <a:gd name="T50" fmla="*/ 23 w 36"/>
                <a:gd name="T51" fmla="*/ 4 h 24"/>
                <a:gd name="T52" fmla="*/ 28 w 36"/>
                <a:gd name="T53" fmla="*/ 5 h 24"/>
                <a:gd name="T54" fmla="*/ 35 w 36"/>
                <a:gd name="T55" fmla="*/ 5 h 24"/>
                <a:gd name="T56" fmla="*/ 34 w 36"/>
                <a:gd name="T57" fmla="*/ 7 h 24"/>
                <a:gd name="T58" fmla="*/ 25 w 36"/>
                <a:gd name="T59" fmla="*/ 7 h 24"/>
                <a:gd name="T60" fmla="*/ 22 w 36"/>
                <a:gd name="T61" fmla="*/ 6 h 24"/>
                <a:gd name="T62" fmla="*/ 20 w 36"/>
                <a:gd name="T63" fmla="*/ 7 h 24"/>
                <a:gd name="T64" fmla="*/ 22 w 36"/>
                <a:gd name="T65" fmla="*/ 8 h 24"/>
                <a:gd name="T66" fmla="*/ 19 w 36"/>
                <a:gd name="T67" fmla="*/ 9 h 24"/>
                <a:gd name="T68" fmla="*/ 14 w 36"/>
                <a:gd name="T69" fmla="*/ 8 h 24"/>
                <a:gd name="T70" fmla="*/ 13 w 36"/>
                <a:gd name="T71" fmla="*/ 9 h 24"/>
                <a:gd name="T72" fmla="*/ 16 w 36"/>
                <a:gd name="T73" fmla="*/ 10 h 24"/>
                <a:gd name="T74" fmla="*/ 18 w 36"/>
                <a:gd name="T75" fmla="*/ 10 h 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
                <a:gd name="T115" fmla="*/ 0 h 24"/>
                <a:gd name="T116" fmla="*/ 36 w 36"/>
                <a:gd name="T117" fmla="*/ 24 h 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 h="24">
                  <a:moveTo>
                    <a:pt x="18" y="22"/>
                  </a:moveTo>
                  <a:lnTo>
                    <a:pt x="15" y="23"/>
                  </a:lnTo>
                  <a:lnTo>
                    <a:pt x="13" y="21"/>
                  </a:lnTo>
                  <a:lnTo>
                    <a:pt x="10" y="19"/>
                  </a:lnTo>
                  <a:lnTo>
                    <a:pt x="7" y="19"/>
                  </a:lnTo>
                  <a:lnTo>
                    <a:pt x="4" y="19"/>
                  </a:lnTo>
                  <a:lnTo>
                    <a:pt x="0" y="15"/>
                  </a:lnTo>
                  <a:lnTo>
                    <a:pt x="3" y="15"/>
                  </a:lnTo>
                  <a:lnTo>
                    <a:pt x="8" y="15"/>
                  </a:lnTo>
                  <a:lnTo>
                    <a:pt x="8" y="12"/>
                  </a:lnTo>
                  <a:lnTo>
                    <a:pt x="7" y="8"/>
                  </a:lnTo>
                  <a:lnTo>
                    <a:pt x="10" y="6"/>
                  </a:lnTo>
                  <a:lnTo>
                    <a:pt x="15" y="5"/>
                  </a:lnTo>
                  <a:lnTo>
                    <a:pt x="16" y="0"/>
                  </a:lnTo>
                  <a:lnTo>
                    <a:pt x="17" y="0"/>
                  </a:lnTo>
                  <a:lnTo>
                    <a:pt x="22" y="1"/>
                  </a:lnTo>
                  <a:lnTo>
                    <a:pt x="20" y="4"/>
                  </a:lnTo>
                  <a:lnTo>
                    <a:pt x="19" y="6"/>
                  </a:lnTo>
                  <a:lnTo>
                    <a:pt x="15" y="7"/>
                  </a:lnTo>
                  <a:lnTo>
                    <a:pt x="13" y="9"/>
                  </a:lnTo>
                  <a:lnTo>
                    <a:pt x="14" y="11"/>
                  </a:lnTo>
                  <a:lnTo>
                    <a:pt x="16" y="12"/>
                  </a:lnTo>
                  <a:lnTo>
                    <a:pt x="17" y="12"/>
                  </a:lnTo>
                  <a:lnTo>
                    <a:pt x="19" y="9"/>
                  </a:lnTo>
                  <a:lnTo>
                    <a:pt x="22" y="7"/>
                  </a:lnTo>
                  <a:lnTo>
                    <a:pt x="23" y="8"/>
                  </a:lnTo>
                  <a:lnTo>
                    <a:pt x="28" y="10"/>
                  </a:lnTo>
                  <a:lnTo>
                    <a:pt x="35" y="10"/>
                  </a:lnTo>
                  <a:lnTo>
                    <a:pt x="34" y="14"/>
                  </a:lnTo>
                  <a:lnTo>
                    <a:pt x="25" y="13"/>
                  </a:lnTo>
                  <a:lnTo>
                    <a:pt x="22" y="11"/>
                  </a:lnTo>
                  <a:lnTo>
                    <a:pt x="20" y="15"/>
                  </a:lnTo>
                  <a:lnTo>
                    <a:pt x="22" y="17"/>
                  </a:lnTo>
                  <a:lnTo>
                    <a:pt x="19" y="19"/>
                  </a:lnTo>
                  <a:lnTo>
                    <a:pt x="14" y="17"/>
                  </a:lnTo>
                  <a:lnTo>
                    <a:pt x="13" y="19"/>
                  </a:lnTo>
                  <a:lnTo>
                    <a:pt x="16" y="22"/>
                  </a:lnTo>
                  <a:lnTo>
                    <a:pt x="18" y="22"/>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52" name="Freeform 421"/>
            <p:cNvSpPr>
              <a:spLocks noChangeAspect="1"/>
            </p:cNvSpPr>
            <p:nvPr/>
          </p:nvSpPr>
          <p:spPr bwMode="auto">
            <a:xfrm>
              <a:off x="3708" y="3431"/>
              <a:ext cx="45" cy="43"/>
            </a:xfrm>
            <a:custGeom>
              <a:avLst/>
              <a:gdLst>
                <a:gd name="T0" fmla="*/ 20 w 47"/>
                <a:gd name="T1" fmla="*/ 26 h 50"/>
                <a:gd name="T2" fmla="*/ 15 w 47"/>
                <a:gd name="T3" fmla="*/ 27 h 50"/>
                <a:gd name="T4" fmla="*/ 13 w 47"/>
                <a:gd name="T5" fmla="*/ 25 h 50"/>
                <a:gd name="T6" fmla="*/ 11 w 47"/>
                <a:gd name="T7" fmla="*/ 23 h 50"/>
                <a:gd name="T8" fmla="*/ 10 w 47"/>
                <a:gd name="T9" fmla="*/ 22 h 50"/>
                <a:gd name="T10" fmla="*/ 5 w 47"/>
                <a:gd name="T11" fmla="*/ 23 h 50"/>
                <a:gd name="T12" fmla="*/ 0 w 47"/>
                <a:gd name="T13" fmla="*/ 19 h 50"/>
                <a:gd name="T14" fmla="*/ 1 w 47"/>
                <a:gd name="T15" fmla="*/ 17 h 50"/>
                <a:gd name="T16" fmla="*/ 5 w 47"/>
                <a:gd name="T17" fmla="*/ 19 h 50"/>
                <a:gd name="T18" fmla="*/ 11 w 47"/>
                <a:gd name="T19" fmla="*/ 18 h 50"/>
                <a:gd name="T20" fmla="*/ 11 w 47"/>
                <a:gd name="T21" fmla="*/ 14 h 50"/>
                <a:gd name="T22" fmla="*/ 10 w 47"/>
                <a:gd name="T23" fmla="*/ 10 h 50"/>
                <a:gd name="T24" fmla="*/ 11 w 47"/>
                <a:gd name="T25" fmla="*/ 7 h 50"/>
                <a:gd name="T26" fmla="*/ 16 w 47"/>
                <a:gd name="T27" fmla="*/ 7 h 50"/>
                <a:gd name="T28" fmla="*/ 17 w 47"/>
                <a:gd name="T29" fmla="*/ 0 h 50"/>
                <a:gd name="T30" fmla="*/ 19 w 47"/>
                <a:gd name="T31" fmla="*/ 0 h 50"/>
                <a:gd name="T32" fmla="*/ 24 w 47"/>
                <a:gd name="T33" fmla="*/ 3 h 50"/>
                <a:gd name="T34" fmla="*/ 23 w 47"/>
                <a:gd name="T35" fmla="*/ 5 h 50"/>
                <a:gd name="T36" fmla="*/ 21 w 47"/>
                <a:gd name="T37" fmla="*/ 8 h 50"/>
                <a:gd name="T38" fmla="*/ 16 w 47"/>
                <a:gd name="T39" fmla="*/ 9 h 50"/>
                <a:gd name="T40" fmla="*/ 14 w 47"/>
                <a:gd name="T41" fmla="*/ 11 h 50"/>
                <a:gd name="T42" fmla="*/ 14 w 47"/>
                <a:gd name="T43" fmla="*/ 13 h 50"/>
                <a:gd name="T44" fmla="*/ 17 w 47"/>
                <a:gd name="T45" fmla="*/ 14 h 50"/>
                <a:gd name="T46" fmla="*/ 19 w 47"/>
                <a:gd name="T47" fmla="*/ 14 h 50"/>
                <a:gd name="T48" fmla="*/ 21 w 47"/>
                <a:gd name="T49" fmla="*/ 11 h 50"/>
                <a:gd name="T50" fmla="*/ 25 w 47"/>
                <a:gd name="T51" fmla="*/ 9 h 50"/>
                <a:gd name="T52" fmla="*/ 28 w 47"/>
                <a:gd name="T53" fmla="*/ 9 h 50"/>
                <a:gd name="T54" fmla="*/ 31 w 47"/>
                <a:gd name="T55" fmla="*/ 12 h 50"/>
                <a:gd name="T56" fmla="*/ 38 w 47"/>
                <a:gd name="T57" fmla="*/ 13 h 50"/>
                <a:gd name="T58" fmla="*/ 37 w 47"/>
                <a:gd name="T59" fmla="*/ 16 h 50"/>
                <a:gd name="T60" fmla="*/ 30 w 47"/>
                <a:gd name="T61" fmla="*/ 16 h 50"/>
                <a:gd name="T62" fmla="*/ 24 w 47"/>
                <a:gd name="T63" fmla="*/ 13 h 50"/>
                <a:gd name="T64" fmla="*/ 23 w 47"/>
                <a:gd name="T65" fmla="*/ 18 h 50"/>
                <a:gd name="T66" fmla="*/ 25 w 47"/>
                <a:gd name="T67" fmla="*/ 20 h 50"/>
                <a:gd name="T68" fmla="*/ 22 w 47"/>
                <a:gd name="T69" fmla="*/ 22 h 50"/>
                <a:gd name="T70" fmla="*/ 14 w 47"/>
                <a:gd name="T71" fmla="*/ 21 h 50"/>
                <a:gd name="T72" fmla="*/ 13 w 47"/>
                <a:gd name="T73" fmla="*/ 23 h 50"/>
                <a:gd name="T74" fmla="*/ 17 w 47"/>
                <a:gd name="T75" fmla="*/ 25 h 50"/>
                <a:gd name="T76" fmla="*/ 20 w 47"/>
                <a:gd name="T77" fmla="*/ 26 h 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7"/>
                <a:gd name="T118" fmla="*/ 0 h 50"/>
                <a:gd name="T119" fmla="*/ 47 w 47"/>
                <a:gd name="T120" fmla="*/ 50 h 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7" h="50">
                  <a:moveTo>
                    <a:pt x="24" y="48"/>
                  </a:moveTo>
                  <a:lnTo>
                    <a:pt x="19" y="49"/>
                  </a:lnTo>
                  <a:lnTo>
                    <a:pt x="17" y="46"/>
                  </a:lnTo>
                  <a:lnTo>
                    <a:pt x="13" y="42"/>
                  </a:lnTo>
                  <a:lnTo>
                    <a:pt x="10" y="41"/>
                  </a:lnTo>
                  <a:lnTo>
                    <a:pt x="5" y="42"/>
                  </a:lnTo>
                  <a:lnTo>
                    <a:pt x="0" y="34"/>
                  </a:lnTo>
                  <a:lnTo>
                    <a:pt x="1" y="31"/>
                  </a:lnTo>
                  <a:lnTo>
                    <a:pt x="5" y="34"/>
                  </a:lnTo>
                  <a:lnTo>
                    <a:pt x="11" y="33"/>
                  </a:lnTo>
                  <a:lnTo>
                    <a:pt x="11" y="25"/>
                  </a:lnTo>
                  <a:lnTo>
                    <a:pt x="10" y="19"/>
                  </a:lnTo>
                  <a:lnTo>
                    <a:pt x="13" y="13"/>
                  </a:lnTo>
                  <a:lnTo>
                    <a:pt x="20" y="12"/>
                  </a:lnTo>
                  <a:lnTo>
                    <a:pt x="21" y="0"/>
                  </a:lnTo>
                  <a:lnTo>
                    <a:pt x="23" y="0"/>
                  </a:lnTo>
                  <a:lnTo>
                    <a:pt x="28" y="5"/>
                  </a:lnTo>
                  <a:lnTo>
                    <a:pt x="27" y="9"/>
                  </a:lnTo>
                  <a:lnTo>
                    <a:pt x="25" y="14"/>
                  </a:lnTo>
                  <a:lnTo>
                    <a:pt x="20" y="17"/>
                  </a:lnTo>
                  <a:lnTo>
                    <a:pt x="18" y="21"/>
                  </a:lnTo>
                  <a:lnTo>
                    <a:pt x="18" y="24"/>
                  </a:lnTo>
                  <a:lnTo>
                    <a:pt x="21" y="25"/>
                  </a:lnTo>
                  <a:lnTo>
                    <a:pt x="23" y="26"/>
                  </a:lnTo>
                  <a:lnTo>
                    <a:pt x="25" y="20"/>
                  </a:lnTo>
                  <a:lnTo>
                    <a:pt x="29" y="17"/>
                  </a:lnTo>
                  <a:lnTo>
                    <a:pt x="32" y="18"/>
                  </a:lnTo>
                  <a:lnTo>
                    <a:pt x="36" y="22"/>
                  </a:lnTo>
                  <a:lnTo>
                    <a:pt x="46" y="23"/>
                  </a:lnTo>
                  <a:lnTo>
                    <a:pt x="45" y="30"/>
                  </a:lnTo>
                  <a:lnTo>
                    <a:pt x="34" y="29"/>
                  </a:lnTo>
                  <a:lnTo>
                    <a:pt x="28" y="24"/>
                  </a:lnTo>
                  <a:lnTo>
                    <a:pt x="27" y="33"/>
                  </a:lnTo>
                  <a:lnTo>
                    <a:pt x="29" y="36"/>
                  </a:lnTo>
                  <a:lnTo>
                    <a:pt x="26" y="41"/>
                  </a:lnTo>
                  <a:lnTo>
                    <a:pt x="18" y="37"/>
                  </a:lnTo>
                  <a:lnTo>
                    <a:pt x="17" y="42"/>
                  </a:lnTo>
                  <a:lnTo>
                    <a:pt x="21" y="47"/>
                  </a:lnTo>
                  <a:lnTo>
                    <a:pt x="24" y="48"/>
                  </a:lnTo>
                </a:path>
              </a:pathLst>
            </a:custGeom>
            <a:solidFill>
              <a:srgbClr val="669900"/>
            </a:solidFill>
            <a:ln w="1905" cap="rnd" cmpd="sng">
              <a:solidFill>
                <a:schemeClr val="tx1"/>
              </a:solidFill>
              <a:prstDash val="solid"/>
              <a:round/>
              <a:headEnd/>
              <a:tailEnd/>
            </a:ln>
          </p:spPr>
          <p:txBody>
            <a:bodyPr/>
            <a:lstStyle/>
            <a:p>
              <a:endParaRPr lang="en-US"/>
            </a:p>
          </p:txBody>
        </p:sp>
        <p:sp>
          <p:nvSpPr>
            <p:cNvPr id="2353" name="Freeform 422"/>
            <p:cNvSpPr>
              <a:spLocks noChangeAspect="1"/>
            </p:cNvSpPr>
            <p:nvPr/>
          </p:nvSpPr>
          <p:spPr bwMode="auto">
            <a:xfrm>
              <a:off x="3687" y="3379"/>
              <a:ext cx="49" cy="131"/>
            </a:xfrm>
            <a:custGeom>
              <a:avLst/>
              <a:gdLst>
                <a:gd name="T0" fmla="*/ 51 w 48"/>
                <a:gd name="T1" fmla="*/ 0 h 153"/>
                <a:gd name="T2" fmla="*/ 37 w 48"/>
                <a:gd name="T3" fmla="*/ 8 h 153"/>
                <a:gd name="T4" fmla="*/ 32 w 48"/>
                <a:gd name="T5" fmla="*/ 15 h 153"/>
                <a:gd name="T6" fmla="*/ 23 w 48"/>
                <a:gd name="T7" fmla="*/ 20 h 153"/>
                <a:gd name="T8" fmla="*/ 22 w 48"/>
                <a:gd name="T9" fmla="*/ 25 h 153"/>
                <a:gd name="T10" fmla="*/ 19 w 48"/>
                <a:gd name="T11" fmla="*/ 32 h 153"/>
                <a:gd name="T12" fmla="*/ 19 w 48"/>
                <a:gd name="T13" fmla="*/ 36 h 153"/>
                <a:gd name="T14" fmla="*/ 18 w 48"/>
                <a:gd name="T15" fmla="*/ 42 h 153"/>
                <a:gd name="T16" fmla="*/ 17 w 48"/>
                <a:gd name="T17" fmla="*/ 49 h 153"/>
                <a:gd name="T18" fmla="*/ 14 w 48"/>
                <a:gd name="T19" fmla="*/ 54 h 153"/>
                <a:gd name="T20" fmla="*/ 13 w 48"/>
                <a:gd name="T21" fmla="*/ 58 h 153"/>
                <a:gd name="T22" fmla="*/ 9 w 48"/>
                <a:gd name="T23" fmla="*/ 65 h 153"/>
                <a:gd name="T24" fmla="*/ 5 w 48"/>
                <a:gd name="T25" fmla="*/ 71 h 153"/>
                <a:gd name="T26" fmla="*/ 0 w 48"/>
                <a:gd name="T27" fmla="*/ 81 h 1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153"/>
                <a:gd name="T44" fmla="*/ 48 w 48"/>
                <a:gd name="T45" fmla="*/ 153 h 1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153">
                  <a:moveTo>
                    <a:pt x="47" y="0"/>
                  </a:moveTo>
                  <a:lnTo>
                    <a:pt x="33" y="15"/>
                  </a:lnTo>
                  <a:lnTo>
                    <a:pt x="28" y="27"/>
                  </a:lnTo>
                  <a:lnTo>
                    <a:pt x="23" y="36"/>
                  </a:lnTo>
                  <a:lnTo>
                    <a:pt x="22" y="47"/>
                  </a:lnTo>
                  <a:lnTo>
                    <a:pt x="19" y="58"/>
                  </a:lnTo>
                  <a:lnTo>
                    <a:pt x="19" y="67"/>
                  </a:lnTo>
                  <a:lnTo>
                    <a:pt x="18" y="78"/>
                  </a:lnTo>
                  <a:lnTo>
                    <a:pt x="17" y="90"/>
                  </a:lnTo>
                  <a:lnTo>
                    <a:pt x="14" y="99"/>
                  </a:lnTo>
                  <a:lnTo>
                    <a:pt x="13" y="110"/>
                  </a:lnTo>
                  <a:lnTo>
                    <a:pt x="9" y="121"/>
                  </a:lnTo>
                  <a:lnTo>
                    <a:pt x="5" y="132"/>
                  </a:lnTo>
                  <a:lnTo>
                    <a:pt x="0" y="152"/>
                  </a:lnTo>
                </a:path>
              </a:pathLst>
            </a:custGeom>
            <a:noFill/>
            <a:ln w="1905" cap="rnd" cmpd="sng">
              <a:solidFill>
                <a:schemeClr val="tx1"/>
              </a:solidFill>
              <a:prstDash val="solid"/>
              <a:round/>
              <a:headEnd type="none" w="sm" len="sm"/>
              <a:tailEnd type="none" w="sm" len="sm"/>
            </a:ln>
          </p:spPr>
          <p:txBody>
            <a:bodyPr/>
            <a:lstStyle/>
            <a:p>
              <a:endParaRPr lang="en-US"/>
            </a:p>
          </p:txBody>
        </p:sp>
        <p:sp>
          <p:nvSpPr>
            <p:cNvPr id="2354" name="Freeform 423"/>
            <p:cNvSpPr>
              <a:spLocks noChangeAspect="1"/>
            </p:cNvSpPr>
            <p:nvPr/>
          </p:nvSpPr>
          <p:spPr bwMode="auto">
            <a:xfrm rot="5781540" flipH="1" flipV="1">
              <a:off x="3889" y="3453"/>
              <a:ext cx="70" cy="128"/>
            </a:xfrm>
            <a:custGeom>
              <a:avLst/>
              <a:gdLst>
                <a:gd name="T0" fmla="*/ 54 w 76"/>
                <a:gd name="T1" fmla="*/ 64 h 92"/>
                <a:gd name="T2" fmla="*/ 43 w 76"/>
                <a:gd name="T3" fmla="*/ 60 h 92"/>
                <a:gd name="T4" fmla="*/ 41 w 76"/>
                <a:gd name="T5" fmla="*/ 298 h 92"/>
                <a:gd name="T6" fmla="*/ 37 w 76"/>
                <a:gd name="T7" fmla="*/ 307 h 92"/>
                <a:gd name="T8" fmla="*/ 32 w 76"/>
                <a:gd name="T9" fmla="*/ 316 h 92"/>
                <a:gd name="T10" fmla="*/ 25 w 76"/>
                <a:gd name="T11" fmla="*/ 317 h 92"/>
                <a:gd name="T12" fmla="*/ 19 w 76"/>
                <a:gd name="T13" fmla="*/ 330 h 92"/>
                <a:gd name="T14" fmla="*/ 15 w 76"/>
                <a:gd name="T15" fmla="*/ 335 h 92"/>
                <a:gd name="T16" fmla="*/ 6 w 76"/>
                <a:gd name="T17" fmla="*/ 342 h 92"/>
                <a:gd name="T18" fmla="*/ 2 w 76"/>
                <a:gd name="T19" fmla="*/ 335 h 92"/>
                <a:gd name="T20" fmla="*/ 0 w 76"/>
                <a:gd name="T21" fmla="*/ 335 h 92"/>
                <a:gd name="T22" fmla="*/ 1 w 76"/>
                <a:gd name="T23" fmla="*/ 143 h 92"/>
                <a:gd name="T24" fmla="*/ 5 w 76"/>
                <a:gd name="T25" fmla="*/ 70 h 92"/>
                <a:gd name="T26" fmla="*/ 5 w 76"/>
                <a:gd name="T27" fmla="*/ 1 h 92"/>
                <a:gd name="T28" fmla="*/ 6 w 76"/>
                <a:gd name="T29" fmla="*/ 1 h 92"/>
                <a:gd name="T30" fmla="*/ 10 w 76"/>
                <a:gd name="T31" fmla="*/ 0 h 92"/>
                <a:gd name="T32" fmla="*/ 15 w 76"/>
                <a:gd name="T33" fmla="*/ 0 h 92"/>
                <a:gd name="T34" fmla="*/ 18 w 76"/>
                <a:gd name="T35" fmla="*/ 0 h 92"/>
                <a:gd name="T36" fmla="*/ 21 w 76"/>
                <a:gd name="T37" fmla="*/ 0 h 92"/>
                <a:gd name="T38" fmla="*/ 23 w 76"/>
                <a:gd name="T39" fmla="*/ 1 h 92"/>
                <a:gd name="T40" fmla="*/ 26 w 76"/>
                <a:gd name="T41" fmla="*/ 0 h 92"/>
                <a:gd name="T42" fmla="*/ 31 w 76"/>
                <a:gd name="T43" fmla="*/ 0 h 92"/>
                <a:gd name="T44" fmla="*/ 35 w 76"/>
                <a:gd name="T45" fmla="*/ 0 h 92"/>
                <a:gd name="T46" fmla="*/ 41 w 76"/>
                <a:gd name="T47" fmla="*/ 1 h 92"/>
                <a:gd name="T48" fmla="*/ 41 w 76"/>
                <a:gd name="T49" fmla="*/ 49 h 92"/>
                <a:gd name="T50" fmla="*/ 37 w 76"/>
                <a:gd name="T51" fmla="*/ 60 h 92"/>
                <a:gd name="T52" fmla="*/ 32 w 76"/>
                <a:gd name="T53" fmla="*/ 64 h 92"/>
                <a:gd name="T54" fmla="*/ 26 w 76"/>
                <a:gd name="T55" fmla="*/ 68 h 92"/>
                <a:gd name="T56" fmla="*/ 23 w 76"/>
                <a:gd name="T57" fmla="*/ 68 h 92"/>
                <a:gd name="T58" fmla="*/ 19 w 76"/>
                <a:gd name="T59" fmla="*/ 64 h 92"/>
                <a:gd name="T60" fmla="*/ 17 w 76"/>
                <a:gd name="T61" fmla="*/ 64 h 92"/>
                <a:gd name="T62" fmla="*/ 15 w 76"/>
                <a:gd name="T63" fmla="*/ 64 h 92"/>
                <a:gd name="T64" fmla="*/ 10 w 76"/>
                <a:gd name="T65" fmla="*/ 64 h 92"/>
                <a:gd name="T66" fmla="*/ 6 w 76"/>
                <a:gd name="T67" fmla="*/ 64 h 92"/>
                <a:gd name="T68" fmla="*/ 6 w 76"/>
                <a:gd name="T69" fmla="*/ 68 h 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92"/>
                <a:gd name="T107" fmla="*/ 76 w 76"/>
                <a:gd name="T108" fmla="*/ 92 h 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92">
                  <a:moveTo>
                    <a:pt x="75" y="17"/>
                  </a:moveTo>
                  <a:lnTo>
                    <a:pt x="60" y="16"/>
                  </a:lnTo>
                  <a:lnTo>
                    <a:pt x="57" y="80"/>
                  </a:lnTo>
                  <a:lnTo>
                    <a:pt x="51" y="82"/>
                  </a:lnTo>
                  <a:lnTo>
                    <a:pt x="44" y="84"/>
                  </a:lnTo>
                  <a:lnTo>
                    <a:pt x="34" y="85"/>
                  </a:lnTo>
                  <a:lnTo>
                    <a:pt x="27" y="88"/>
                  </a:lnTo>
                  <a:lnTo>
                    <a:pt x="19" y="89"/>
                  </a:lnTo>
                  <a:lnTo>
                    <a:pt x="10" y="91"/>
                  </a:lnTo>
                  <a:lnTo>
                    <a:pt x="2" y="89"/>
                  </a:lnTo>
                  <a:lnTo>
                    <a:pt x="0" y="89"/>
                  </a:lnTo>
                  <a:lnTo>
                    <a:pt x="1" y="38"/>
                  </a:lnTo>
                  <a:lnTo>
                    <a:pt x="5" y="19"/>
                  </a:lnTo>
                  <a:lnTo>
                    <a:pt x="5" y="1"/>
                  </a:lnTo>
                  <a:lnTo>
                    <a:pt x="10" y="1"/>
                  </a:lnTo>
                  <a:lnTo>
                    <a:pt x="14" y="0"/>
                  </a:lnTo>
                  <a:lnTo>
                    <a:pt x="19" y="0"/>
                  </a:lnTo>
                  <a:lnTo>
                    <a:pt x="25" y="0"/>
                  </a:lnTo>
                  <a:lnTo>
                    <a:pt x="29" y="0"/>
                  </a:lnTo>
                  <a:lnTo>
                    <a:pt x="31" y="1"/>
                  </a:lnTo>
                  <a:lnTo>
                    <a:pt x="36" y="0"/>
                  </a:lnTo>
                  <a:lnTo>
                    <a:pt x="43" y="0"/>
                  </a:lnTo>
                  <a:lnTo>
                    <a:pt x="48" y="0"/>
                  </a:lnTo>
                  <a:lnTo>
                    <a:pt x="57" y="1"/>
                  </a:lnTo>
                  <a:lnTo>
                    <a:pt x="56" y="13"/>
                  </a:lnTo>
                  <a:lnTo>
                    <a:pt x="51" y="16"/>
                  </a:lnTo>
                  <a:lnTo>
                    <a:pt x="44" y="17"/>
                  </a:lnTo>
                  <a:lnTo>
                    <a:pt x="36" y="18"/>
                  </a:lnTo>
                  <a:lnTo>
                    <a:pt x="31" y="18"/>
                  </a:lnTo>
                  <a:lnTo>
                    <a:pt x="27" y="17"/>
                  </a:lnTo>
                  <a:lnTo>
                    <a:pt x="23" y="17"/>
                  </a:lnTo>
                  <a:lnTo>
                    <a:pt x="19" y="17"/>
                  </a:lnTo>
                  <a:lnTo>
                    <a:pt x="14" y="17"/>
                  </a:lnTo>
                  <a:lnTo>
                    <a:pt x="10" y="17"/>
                  </a:lnTo>
                  <a:lnTo>
                    <a:pt x="6" y="18"/>
                  </a:lnTo>
                </a:path>
              </a:pathLst>
            </a:custGeom>
            <a:solidFill>
              <a:schemeClr val="tx1"/>
            </a:solidFill>
            <a:ln w="1905" cap="rnd" cmpd="sng">
              <a:solidFill>
                <a:schemeClr val="tx1"/>
              </a:solidFill>
              <a:prstDash val="solid"/>
              <a:round/>
              <a:headEnd type="none" w="sm" len="sm"/>
              <a:tailEnd type="none" w="sm" len="sm"/>
            </a:ln>
          </p:spPr>
          <p:txBody>
            <a:bodyPr/>
            <a:lstStyle/>
            <a:p>
              <a:endParaRPr lang="en-US"/>
            </a:p>
          </p:txBody>
        </p:sp>
        <p:sp>
          <p:nvSpPr>
            <p:cNvPr id="2355" name="Freeform 424"/>
            <p:cNvSpPr>
              <a:spLocks noChangeAspect="1"/>
            </p:cNvSpPr>
            <p:nvPr/>
          </p:nvSpPr>
          <p:spPr bwMode="auto">
            <a:xfrm>
              <a:off x="3898" y="3307"/>
              <a:ext cx="12" cy="7"/>
            </a:xfrm>
            <a:custGeom>
              <a:avLst/>
              <a:gdLst>
                <a:gd name="T0" fmla="*/ 0 w 103"/>
                <a:gd name="T1" fmla="*/ 0 h 65"/>
                <a:gd name="T2" fmla="*/ 0 w 103"/>
                <a:gd name="T3" fmla="*/ 0 h 65"/>
                <a:gd name="T4" fmla="*/ 0 w 103"/>
                <a:gd name="T5" fmla="*/ 0 h 65"/>
                <a:gd name="T6" fmla="*/ 0 w 103"/>
                <a:gd name="T7" fmla="*/ 0 h 65"/>
                <a:gd name="T8" fmla="*/ 0 w 103"/>
                <a:gd name="T9" fmla="*/ 0 h 65"/>
                <a:gd name="T10" fmla="*/ 0 w 103"/>
                <a:gd name="T11" fmla="*/ 0 h 65"/>
                <a:gd name="T12" fmla="*/ 0 w 103"/>
                <a:gd name="T13" fmla="*/ 0 h 65"/>
                <a:gd name="T14" fmla="*/ 0 w 103"/>
                <a:gd name="T15" fmla="*/ 0 h 65"/>
                <a:gd name="T16" fmla="*/ 0 w 103"/>
                <a:gd name="T17" fmla="*/ 0 h 65"/>
                <a:gd name="T18" fmla="*/ 0 w 103"/>
                <a:gd name="T19" fmla="*/ 0 h 65"/>
                <a:gd name="T20" fmla="*/ 0 w 103"/>
                <a:gd name="T21" fmla="*/ 0 h 65"/>
                <a:gd name="T22" fmla="*/ 0 w 103"/>
                <a:gd name="T23" fmla="*/ 0 h 65"/>
                <a:gd name="T24" fmla="*/ 0 w 103"/>
                <a:gd name="T25" fmla="*/ 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65"/>
                <a:gd name="T41" fmla="*/ 103 w 103"/>
                <a:gd name="T42" fmla="*/ 65 h 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65">
                  <a:moveTo>
                    <a:pt x="88" y="3"/>
                  </a:moveTo>
                  <a:lnTo>
                    <a:pt x="97" y="14"/>
                  </a:lnTo>
                  <a:lnTo>
                    <a:pt x="103" y="26"/>
                  </a:lnTo>
                  <a:lnTo>
                    <a:pt x="100" y="47"/>
                  </a:lnTo>
                  <a:lnTo>
                    <a:pt x="78" y="59"/>
                  </a:lnTo>
                  <a:lnTo>
                    <a:pt x="51" y="65"/>
                  </a:lnTo>
                  <a:lnTo>
                    <a:pt x="33" y="62"/>
                  </a:lnTo>
                  <a:lnTo>
                    <a:pt x="13" y="56"/>
                  </a:lnTo>
                  <a:lnTo>
                    <a:pt x="4" y="47"/>
                  </a:lnTo>
                  <a:lnTo>
                    <a:pt x="0" y="30"/>
                  </a:lnTo>
                  <a:lnTo>
                    <a:pt x="7" y="14"/>
                  </a:lnTo>
                  <a:lnTo>
                    <a:pt x="34" y="0"/>
                  </a:lnTo>
                  <a:lnTo>
                    <a:pt x="79" y="0"/>
                  </a:lnTo>
                </a:path>
              </a:pathLst>
            </a:custGeom>
            <a:solidFill>
              <a:srgbClr val="292929"/>
            </a:solidFill>
            <a:ln w="1905" cap="rnd" cmpd="sng">
              <a:solidFill>
                <a:schemeClr val="tx1"/>
              </a:solidFill>
              <a:prstDash val="solid"/>
              <a:round/>
              <a:headEnd type="none" w="sm" len="sm"/>
              <a:tailEnd type="none" w="sm" len="sm"/>
            </a:ln>
          </p:spPr>
          <p:txBody>
            <a:bodyPr/>
            <a:lstStyle/>
            <a:p>
              <a:endParaRPr lang="en-US"/>
            </a:p>
          </p:txBody>
        </p:sp>
      </p:grpSp>
      <p:grpSp>
        <p:nvGrpSpPr>
          <p:cNvPr id="21" name="Group 427"/>
          <p:cNvGrpSpPr>
            <a:grpSpLocks noChangeAspect="1"/>
          </p:cNvGrpSpPr>
          <p:nvPr/>
        </p:nvGrpSpPr>
        <p:grpSpPr bwMode="auto">
          <a:xfrm>
            <a:off x="142875" y="4276725"/>
            <a:ext cx="804863" cy="715963"/>
            <a:chOff x="2958" y="1189"/>
            <a:chExt cx="954" cy="845"/>
          </a:xfrm>
        </p:grpSpPr>
        <p:sp>
          <p:nvSpPr>
            <p:cNvPr id="2135" name="Freeform 428"/>
            <p:cNvSpPr>
              <a:spLocks noChangeAspect="1"/>
            </p:cNvSpPr>
            <p:nvPr/>
          </p:nvSpPr>
          <p:spPr bwMode="auto">
            <a:xfrm>
              <a:off x="2958" y="1523"/>
              <a:ext cx="954" cy="511"/>
            </a:xfrm>
            <a:custGeom>
              <a:avLst/>
              <a:gdLst>
                <a:gd name="T0" fmla="*/ 109 w 1910"/>
                <a:gd name="T1" fmla="*/ 8 h 1533"/>
                <a:gd name="T2" fmla="*/ 113 w 1910"/>
                <a:gd name="T3" fmla="*/ 9 h 1533"/>
                <a:gd name="T4" fmla="*/ 111 w 1910"/>
                <a:gd name="T5" fmla="*/ 10 h 1533"/>
                <a:gd name="T6" fmla="*/ 101 w 1910"/>
                <a:gd name="T7" fmla="*/ 11 h 1533"/>
                <a:gd name="T8" fmla="*/ 91 w 1910"/>
                <a:gd name="T9" fmla="*/ 11 h 1533"/>
                <a:gd name="T10" fmla="*/ 82 w 1910"/>
                <a:gd name="T11" fmla="*/ 12 h 1533"/>
                <a:gd name="T12" fmla="*/ 77 w 1910"/>
                <a:gd name="T13" fmla="*/ 13 h 1533"/>
                <a:gd name="T14" fmla="*/ 77 w 1910"/>
                <a:gd name="T15" fmla="*/ 15 h 1533"/>
                <a:gd name="T16" fmla="*/ 75 w 1910"/>
                <a:gd name="T17" fmla="*/ 16 h 1533"/>
                <a:gd name="T18" fmla="*/ 69 w 1910"/>
                <a:gd name="T19" fmla="*/ 17 h 1533"/>
                <a:gd name="T20" fmla="*/ 60 w 1910"/>
                <a:gd name="T21" fmla="*/ 17 h 1533"/>
                <a:gd name="T22" fmla="*/ 52 w 1910"/>
                <a:gd name="T23" fmla="*/ 18 h 1533"/>
                <a:gd name="T24" fmla="*/ 45 w 1910"/>
                <a:gd name="T25" fmla="*/ 18 h 1533"/>
                <a:gd name="T26" fmla="*/ 39 w 1910"/>
                <a:gd name="T27" fmla="*/ 18 h 1533"/>
                <a:gd name="T28" fmla="*/ 35 w 1910"/>
                <a:gd name="T29" fmla="*/ 18 h 1533"/>
                <a:gd name="T30" fmla="*/ 29 w 1910"/>
                <a:gd name="T31" fmla="*/ 19 h 1533"/>
                <a:gd name="T32" fmla="*/ 21 w 1910"/>
                <a:gd name="T33" fmla="*/ 19 h 1533"/>
                <a:gd name="T34" fmla="*/ 12 w 1910"/>
                <a:gd name="T35" fmla="*/ 19 h 1533"/>
                <a:gd name="T36" fmla="*/ 7 w 1910"/>
                <a:gd name="T37" fmla="*/ 17 h 1533"/>
                <a:gd name="T38" fmla="*/ 11 w 1910"/>
                <a:gd name="T39" fmla="*/ 15 h 1533"/>
                <a:gd name="T40" fmla="*/ 11 w 1910"/>
                <a:gd name="T41" fmla="*/ 14 h 1533"/>
                <a:gd name="T42" fmla="*/ 7 w 1910"/>
                <a:gd name="T43" fmla="*/ 14 h 1533"/>
                <a:gd name="T44" fmla="*/ 2 w 1910"/>
                <a:gd name="T45" fmla="*/ 13 h 1533"/>
                <a:gd name="T46" fmla="*/ 1 w 1910"/>
                <a:gd name="T47" fmla="*/ 12 h 1533"/>
                <a:gd name="T48" fmla="*/ 8 w 1910"/>
                <a:gd name="T49" fmla="*/ 11 h 1533"/>
                <a:gd name="T50" fmla="*/ 13 w 1910"/>
                <a:gd name="T51" fmla="*/ 10 h 1533"/>
                <a:gd name="T52" fmla="*/ 8 w 1910"/>
                <a:gd name="T53" fmla="*/ 9 h 1533"/>
                <a:gd name="T54" fmla="*/ 3 w 1910"/>
                <a:gd name="T55" fmla="*/ 9 h 1533"/>
                <a:gd name="T56" fmla="*/ 0 w 1910"/>
                <a:gd name="T57" fmla="*/ 8 h 1533"/>
                <a:gd name="T58" fmla="*/ 4 w 1910"/>
                <a:gd name="T59" fmla="*/ 7 h 1533"/>
                <a:gd name="T60" fmla="*/ 17 w 1910"/>
                <a:gd name="T61" fmla="*/ 6 h 1533"/>
                <a:gd name="T62" fmla="*/ 22 w 1910"/>
                <a:gd name="T63" fmla="*/ 5 h 1533"/>
                <a:gd name="T64" fmla="*/ 19 w 1910"/>
                <a:gd name="T65" fmla="*/ 5 h 1533"/>
                <a:gd name="T66" fmla="*/ 16 w 1910"/>
                <a:gd name="T67" fmla="*/ 5 h 1533"/>
                <a:gd name="T68" fmla="*/ 12 w 1910"/>
                <a:gd name="T69" fmla="*/ 4 h 1533"/>
                <a:gd name="T70" fmla="*/ 10 w 1910"/>
                <a:gd name="T71" fmla="*/ 4 h 1533"/>
                <a:gd name="T72" fmla="*/ 14 w 1910"/>
                <a:gd name="T73" fmla="*/ 3 h 1533"/>
                <a:gd name="T74" fmla="*/ 27 w 1910"/>
                <a:gd name="T75" fmla="*/ 3 h 1533"/>
                <a:gd name="T76" fmla="*/ 33 w 1910"/>
                <a:gd name="T77" fmla="*/ 2 h 1533"/>
                <a:gd name="T78" fmla="*/ 34 w 1910"/>
                <a:gd name="T79" fmla="*/ 2 h 1533"/>
                <a:gd name="T80" fmla="*/ 33 w 1910"/>
                <a:gd name="T81" fmla="*/ 2 h 1533"/>
                <a:gd name="T82" fmla="*/ 33 w 1910"/>
                <a:gd name="T83" fmla="*/ 1 h 1533"/>
                <a:gd name="T84" fmla="*/ 41 w 1910"/>
                <a:gd name="T85" fmla="*/ 1 h 1533"/>
                <a:gd name="T86" fmla="*/ 56 w 1910"/>
                <a:gd name="T87" fmla="*/ 0 h 1533"/>
                <a:gd name="T88" fmla="*/ 73 w 1910"/>
                <a:gd name="T89" fmla="*/ 0 h 1533"/>
                <a:gd name="T90" fmla="*/ 84 w 1910"/>
                <a:gd name="T91" fmla="*/ 0 h 1533"/>
                <a:gd name="T92" fmla="*/ 90 w 1910"/>
                <a:gd name="T93" fmla="*/ 0 h 1533"/>
                <a:gd name="T94" fmla="*/ 100 w 1910"/>
                <a:gd name="T95" fmla="*/ 0 h 1533"/>
                <a:gd name="T96" fmla="*/ 106 w 1910"/>
                <a:gd name="T97" fmla="*/ 1 h 1533"/>
                <a:gd name="T98" fmla="*/ 103 w 1910"/>
                <a:gd name="T99" fmla="*/ 1 h 1533"/>
                <a:gd name="T100" fmla="*/ 100 w 1910"/>
                <a:gd name="T101" fmla="*/ 2 h 1533"/>
                <a:gd name="T102" fmla="*/ 107 w 1910"/>
                <a:gd name="T103" fmla="*/ 2 h 1533"/>
                <a:gd name="T104" fmla="*/ 114 w 1910"/>
                <a:gd name="T105" fmla="*/ 2 h 1533"/>
                <a:gd name="T106" fmla="*/ 119 w 1910"/>
                <a:gd name="T107" fmla="*/ 3 h 1533"/>
                <a:gd name="T108" fmla="*/ 116 w 1910"/>
                <a:gd name="T109" fmla="*/ 4 h 1533"/>
                <a:gd name="T110" fmla="*/ 107 w 1910"/>
                <a:gd name="T111" fmla="*/ 5 h 1533"/>
                <a:gd name="T112" fmla="*/ 101 w 1910"/>
                <a:gd name="T113" fmla="*/ 6 h 1533"/>
                <a:gd name="T114" fmla="*/ 100 w 1910"/>
                <a:gd name="T115" fmla="*/ 7 h 15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10"/>
                <a:gd name="T175" fmla="*/ 0 h 1533"/>
                <a:gd name="T176" fmla="*/ 1910 w 1910"/>
                <a:gd name="T177" fmla="*/ 1533 h 15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10" h="1533">
                  <a:moveTo>
                    <a:pt x="1661" y="579"/>
                  </a:moveTo>
                  <a:lnTo>
                    <a:pt x="1674" y="584"/>
                  </a:lnTo>
                  <a:lnTo>
                    <a:pt x="1688" y="591"/>
                  </a:lnTo>
                  <a:lnTo>
                    <a:pt x="1700" y="602"/>
                  </a:lnTo>
                  <a:lnTo>
                    <a:pt x="1713" y="609"/>
                  </a:lnTo>
                  <a:lnTo>
                    <a:pt x="1726" y="619"/>
                  </a:lnTo>
                  <a:lnTo>
                    <a:pt x="1736" y="627"/>
                  </a:lnTo>
                  <a:lnTo>
                    <a:pt x="1748" y="636"/>
                  </a:lnTo>
                  <a:lnTo>
                    <a:pt x="1760" y="645"/>
                  </a:lnTo>
                  <a:lnTo>
                    <a:pt x="1769" y="653"/>
                  </a:lnTo>
                  <a:lnTo>
                    <a:pt x="1779" y="663"/>
                  </a:lnTo>
                  <a:lnTo>
                    <a:pt x="1788" y="672"/>
                  </a:lnTo>
                  <a:lnTo>
                    <a:pt x="1796" y="680"/>
                  </a:lnTo>
                  <a:lnTo>
                    <a:pt x="1802" y="692"/>
                  </a:lnTo>
                  <a:lnTo>
                    <a:pt x="1808" y="699"/>
                  </a:lnTo>
                  <a:lnTo>
                    <a:pt x="1814" y="710"/>
                  </a:lnTo>
                  <a:lnTo>
                    <a:pt x="1818" y="721"/>
                  </a:lnTo>
                  <a:lnTo>
                    <a:pt x="1821" y="730"/>
                  </a:lnTo>
                  <a:lnTo>
                    <a:pt x="1823" y="737"/>
                  </a:lnTo>
                  <a:lnTo>
                    <a:pt x="1823" y="748"/>
                  </a:lnTo>
                  <a:lnTo>
                    <a:pt x="1821" y="757"/>
                  </a:lnTo>
                  <a:lnTo>
                    <a:pt x="1819" y="765"/>
                  </a:lnTo>
                  <a:lnTo>
                    <a:pt x="1815" y="776"/>
                  </a:lnTo>
                  <a:lnTo>
                    <a:pt x="1809" y="784"/>
                  </a:lnTo>
                  <a:lnTo>
                    <a:pt x="1802" y="793"/>
                  </a:lnTo>
                  <a:lnTo>
                    <a:pt x="1794" y="801"/>
                  </a:lnTo>
                  <a:lnTo>
                    <a:pt x="1783" y="810"/>
                  </a:lnTo>
                  <a:lnTo>
                    <a:pt x="1769" y="818"/>
                  </a:lnTo>
                  <a:lnTo>
                    <a:pt x="1756" y="827"/>
                  </a:lnTo>
                  <a:lnTo>
                    <a:pt x="1740" y="835"/>
                  </a:lnTo>
                  <a:lnTo>
                    <a:pt x="1720" y="843"/>
                  </a:lnTo>
                  <a:lnTo>
                    <a:pt x="1700" y="849"/>
                  </a:lnTo>
                  <a:lnTo>
                    <a:pt x="1678" y="858"/>
                  </a:lnTo>
                  <a:lnTo>
                    <a:pt x="1661" y="862"/>
                  </a:lnTo>
                  <a:lnTo>
                    <a:pt x="1644" y="866"/>
                  </a:lnTo>
                  <a:lnTo>
                    <a:pt x="1626" y="872"/>
                  </a:lnTo>
                  <a:lnTo>
                    <a:pt x="1607" y="874"/>
                  </a:lnTo>
                  <a:lnTo>
                    <a:pt x="1588" y="880"/>
                  </a:lnTo>
                  <a:lnTo>
                    <a:pt x="1570" y="886"/>
                  </a:lnTo>
                  <a:lnTo>
                    <a:pt x="1551" y="892"/>
                  </a:lnTo>
                  <a:lnTo>
                    <a:pt x="1533" y="897"/>
                  </a:lnTo>
                  <a:lnTo>
                    <a:pt x="1513" y="903"/>
                  </a:lnTo>
                  <a:lnTo>
                    <a:pt x="1493" y="909"/>
                  </a:lnTo>
                  <a:lnTo>
                    <a:pt x="1476" y="916"/>
                  </a:lnTo>
                  <a:lnTo>
                    <a:pt x="1458" y="922"/>
                  </a:lnTo>
                  <a:lnTo>
                    <a:pt x="1438" y="928"/>
                  </a:lnTo>
                  <a:lnTo>
                    <a:pt x="1421" y="932"/>
                  </a:lnTo>
                  <a:lnTo>
                    <a:pt x="1403" y="940"/>
                  </a:lnTo>
                  <a:lnTo>
                    <a:pt x="1386" y="947"/>
                  </a:lnTo>
                  <a:lnTo>
                    <a:pt x="1371" y="955"/>
                  </a:lnTo>
                  <a:lnTo>
                    <a:pt x="1355" y="963"/>
                  </a:lnTo>
                  <a:lnTo>
                    <a:pt x="1339" y="970"/>
                  </a:lnTo>
                  <a:lnTo>
                    <a:pt x="1326" y="978"/>
                  </a:lnTo>
                  <a:lnTo>
                    <a:pt x="1313" y="986"/>
                  </a:lnTo>
                  <a:lnTo>
                    <a:pt x="1299" y="996"/>
                  </a:lnTo>
                  <a:lnTo>
                    <a:pt x="1288" y="1003"/>
                  </a:lnTo>
                  <a:lnTo>
                    <a:pt x="1278" y="1012"/>
                  </a:lnTo>
                  <a:lnTo>
                    <a:pt x="1270" y="1024"/>
                  </a:lnTo>
                  <a:lnTo>
                    <a:pt x="1261" y="1034"/>
                  </a:lnTo>
                  <a:lnTo>
                    <a:pt x="1255" y="1043"/>
                  </a:lnTo>
                  <a:lnTo>
                    <a:pt x="1250" y="1056"/>
                  </a:lnTo>
                  <a:lnTo>
                    <a:pt x="1247" y="1067"/>
                  </a:lnTo>
                  <a:lnTo>
                    <a:pt x="1244" y="1079"/>
                  </a:lnTo>
                  <a:lnTo>
                    <a:pt x="1244" y="1093"/>
                  </a:lnTo>
                  <a:lnTo>
                    <a:pt x="1245" y="1104"/>
                  </a:lnTo>
                  <a:lnTo>
                    <a:pt x="1247" y="1119"/>
                  </a:lnTo>
                  <a:lnTo>
                    <a:pt x="1249" y="1132"/>
                  </a:lnTo>
                  <a:lnTo>
                    <a:pt x="1250" y="1143"/>
                  </a:lnTo>
                  <a:lnTo>
                    <a:pt x="1250" y="1156"/>
                  </a:lnTo>
                  <a:lnTo>
                    <a:pt x="1250" y="1168"/>
                  </a:lnTo>
                  <a:lnTo>
                    <a:pt x="1249" y="1181"/>
                  </a:lnTo>
                  <a:lnTo>
                    <a:pt x="1247" y="1194"/>
                  </a:lnTo>
                  <a:lnTo>
                    <a:pt x="1244" y="1206"/>
                  </a:lnTo>
                  <a:lnTo>
                    <a:pt x="1241" y="1216"/>
                  </a:lnTo>
                  <a:lnTo>
                    <a:pt x="1239" y="1229"/>
                  </a:lnTo>
                  <a:lnTo>
                    <a:pt x="1234" y="1241"/>
                  </a:lnTo>
                  <a:lnTo>
                    <a:pt x="1232" y="1252"/>
                  </a:lnTo>
                  <a:lnTo>
                    <a:pt x="1226" y="1262"/>
                  </a:lnTo>
                  <a:lnTo>
                    <a:pt x="1220" y="1272"/>
                  </a:lnTo>
                  <a:lnTo>
                    <a:pt x="1215" y="1283"/>
                  </a:lnTo>
                  <a:lnTo>
                    <a:pt x="1207" y="1291"/>
                  </a:lnTo>
                  <a:lnTo>
                    <a:pt x="1199" y="1303"/>
                  </a:lnTo>
                  <a:lnTo>
                    <a:pt x="1192" y="1313"/>
                  </a:lnTo>
                  <a:lnTo>
                    <a:pt x="1182" y="1320"/>
                  </a:lnTo>
                  <a:lnTo>
                    <a:pt x="1174" y="1330"/>
                  </a:lnTo>
                  <a:lnTo>
                    <a:pt x="1164" y="1337"/>
                  </a:lnTo>
                  <a:lnTo>
                    <a:pt x="1152" y="1345"/>
                  </a:lnTo>
                  <a:lnTo>
                    <a:pt x="1141" y="1353"/>
                  </a:lnTo>
                  <a:lnTo>
                    <a:pt x="1129" y="1361"/>
                  </a:lnTo>
                  <a:lnTo>
                    <a:pt x="1116" y="1367"/>
                  </a:lnTo>
                  <a:lnTo>
                    <a:pt x="1103" y="1372"/>
                  </a:lnTo>
                  <a:lnTo>
                    <a:pt x="1089" y="1379"/>
                  </a:lnTo>
                  <a:lnTo>
                    <a:pt x="1074" y="1384"/>
                  </a:lnTo>
                  <a:lnTo>
                    <a:pt x="1058" y="1390"/>
                  </a:lnTo>
                  <a:lnTo>
                    <a:pt x="1041" y="1392"/>
                  </a:lnTo>
                  <a:lnTo>
                    <a:pt x="1025" y="1398"/>
                  </a:lnTo>
                  <a:lnTo>
                    <a:pt x="1008" y="1399"/>
                  </a:lnTo>
                  <a:lnTo>
                    <a:pt x="989" y="1403"/>
                  </a:lnTo>
                  <a:lnTo>
                    <a:pt x="972" y="1405"/>
                  </a:lnTo>
                  <a:lnTo>
                    <a:pt x="956" y="1407"/>
                  </a:lnTo>
                  <a:lnTo>
                    <a:pt x="939" y="1409"/>
                  </a:lnTo>
                  <a:lnTo>
                    <a:pt x="924" y="1410"/>
                  </a:lnTo>
                  <a:lnTo>
                    <a:pt x="908" y="1413"/>
                  </a:lnTo>
                  <a:lnTo>
                    <a:pt x="894" y="1415"/>
                  </a:lnTo>
                  <a:lnTo>
                    <a:pt x="880" y="1415"/>
                  </a:lnTo>
                  <a:lnTo>
                    <a:pt x="864" y="1418"/>
                  </a:lnTo>
                  <a:lnTo>
                    <a:pt x="852" y="1421"/>
                  </a:lnTo>
                  <a:lnTo>
                    <a:pt x="838" y="1421"/>
                  </a:lnTo>
                  <a:lnTo>
                    <a:pt x="825" y="1422"/>
                  </a:lnTo>
                  <a:lnTo>
                    <a:pt x="812" y="1423"/>
                  </a:lnTo>
                  <a:lnTo>
                    <a:pt x="799" y="1423"/>
                  </a:lnTo>
                  <a:lnTo>
                    <a:pt x="788" y="1426"/>
                  </a:lnTo>
                  <a:lnTo>
                    <a:pt x="775" y="1428"/>
                  </a:lnTo>
                  <a:lnTo>
                    <a:pt x="763" y="1429"/>
                  </a:lnTo>
                  <a:lnTo>
                    <a:pt x="752" y="1432"/>
                  </a:lnTo>
                  <a:lnTo>
                    <a:pt x="740" y="1434"/>
                  </a:lnTo>
                  <a:lnTo>
                    <a:pt x="730" y="1434"/>
                  </a:lnTo>
                  <a:lnTo>
                    <a:pt x="717" y="1437"/>
                  </a:lnTo>
                  <a:lnTo>
                    <a:pt x="707" y="1437"/>
                  </a:lnTo>
                  <a:lnTo>
                    <a:pt x="696" y="1441"/>
                  </a:lnTo>
                  <a:lnTo>
                    <a:pt x="684" y="1444"/>
                  </a:lnTo>
                  <a:lnTo>
                    <a:pt x="674" y="1446"/>
                  </a:lnTo>
                  <a:lnTo>
                    <a:pt x="663" y="1449"/>
                  </a:lnTo>
                  <a:lnTo>
                    <a:pt x="652" y="1450"/>
                  </a:lnTo>
                  <a:lnTo>
                    <a:pt x="642" y="1455"/>
                  </a:lnTo>
                  <a:lnTo>
                    <a:pt x="629" y="1459"/>
                  </a:lnTo>
                  <a:lnTo>
                    <a:pt x="619" y="1463"/>
                  </a:lnTo>
                  <a:lnTo>
                    <a:pt x="607" y="1465"/>
                  </a:lnTo>
                  <a:lnTo>
                    <a:pt x="595" y="1472"/>
                  </a:lnTo>
                  <a:lnTo>
                    <a:pt x="592" y="1473"/>
                  </a:lnTo>
                  <a:lnTo>
                    <a:pt x="588" y="1473"/>
                  </a:lnTo>
                  <a:lnTo>
                    <a:pt x="582" y="1477"/>
                  </a:lnTo>
                  <a:lnTo>
                    <a:pt x="576" y="1480"/>
                  </a:lnTo>
                  <a:lnTo>
                    <a:pt x="570" y="1481"/>
                  </a:lnTo>
                  <a:lnTo>
                    <a:pt x="561" y="1486"/>
                  </a:lnTo>
                  <a:lnTo>
                    <a:pt x="553" y="1487"/>
                  </a:lnTo>
                  <a:lnTo>
                    <a:pt x="544" y="1491"/>
                  </a:lnTo>
                  <a:lnTo>
                    <a:pt x="534" y="1494"/>
                  </a:lnTo>
                  <a:lnTo>
                    <a:pt x="524" y="1496"/>
                  </a:lnTo>
                  <a:lnTo>
                    <a:pt x="514" y="1500"/>
                  </a:lnTo>
                  <a:lnTo>
                    <a:pt x="501" y="1504"/>
                  </a:lnTo>
                  <a:lnTo>
                    <a:pt x="490" y="1506"/>
                  </a:lnTo>
                  <a:lnTo>
                    <a:pt x="478" y="1510"/>
                  </a:lnTo>
                  <a:lnTo>
                    <a:pt x="465" y="1514"/>
                  </a:lnTo>
                  <a:lnTo>
                    <a:pt x="452" y="1515"/>
                  </a:lnTo>
                  <a:lnTo>
                    <a:pt x="440" y="1518"/>
                  </a:lnTo>
                  <a:lnTo>
                    <a:pt x="425" y="1522"/>
                  </a:lnTo>
                  <a:lnTo>
                    <a:pt x="413" y="1523"/>
                  </a:lnTo>
                  <a:lnTo>
                    <a:pt x="398" y="1527"/>
                  </a:lnTo>
                  <a:lnTo>
                    <a:pt x="384" y="1527"/>
                  </a:lnTo>
                  <a:lnTo>
                    <a:pt x="370" y="1530"/>
                  </a:lnTo>
                  <a:lnTo>
                    <a:pt x="356" y="1530"/>
                  </a:lnTo>
                  <a:lnTo>
                    <a:pt x="342" y="1530"/>
                  </a:lnTo>
                  <a:lnTo>
                    <a:pt x="328" y="1533"/>
                  </a:lnTo>
                  <a:lnTo>
                    <a:pt x="313" y="1533"/>
                  </a:lnTo>
                  <a:lnTo>
                    <a:pt x="299" y="1530"/>
                  </a:lnTo>
                  <a:lnTo>
                    <a:pt x="286" y="1530"/>
                  </a:lnTo>
                  <a:lnTo>
                    <a:pt x="272" y="1530"/>
                  </a:lnTo>
                  <a:lnTo>
                    <a:pt x="258" y="1527"/>
                  </a:lnTo>
                  <a:lnTo>
                    <a:pt x="245" y="1525"/>
                  </a:lnTo>
                  <a:lnTo>
                    <a:pt x="231" y="1522"/>
                  </a:lnTo>
                  <a:lnTo>
                    <a:pt x="205" y="1514"/>
                  </a:lnTo>
                  <a:lnTo>
                    <a:pt x="184" y="1502"/>
                  </a:lnTo>
                  <a:lnTo>
                    <a:pt x="166" y="1491"/>
                  </a:lnTo>
                  <a:lnTo>
                    <a:pt x="149" y="1477"/>
                  </a:lnTo>
                  <a:lnTo>
                    <a:pt x="137" y="1465"/>
                  </a:lnTo>
                  <a:lnTo>
                    <a:pt x="129" y="1449"/>
                  </a:lnTo>
                  <a:lnTo>
                    <a:pt x="122" y="1434"/>
                  </a:lnTo>
                  <a:lnTo>
                    <a:pt x="118" y="1418"/>
                  </a:lnTo>
                  <a:lnTo>
                    <a:pt x="116" y="1403"/>
                  </a:lnTo>
                  <a:lnTo>
                    <a:pt x="116" y="1386"/>
                  </a:lnTo>
                  <a:lnTo>
                    <a:pt x="118" y="1371"/>
                  </a:lnTo>
                  <a:lnTo>
                    <a:pt x="122" y="1356"/>
                  </a:lnTo>
                  <a:lnTo>
                    <a:pt x="126" y="1340"/>
                  </a:lnTo>
                  <a:lnTo>
                    <a:pt x="133" y="1326"/>
                  </a:lnTo>
                  <a:lnTo>
                    <a:pt x="141" y="1313"/>
                  </a:lnTo>
                  <a:lnTo>
                    <a:pt x="149" y="1302"/>
                  </a:lnTo>
                  <a:lnTo>
                    <a:pt x="162" y="1285"/>
                  </a:lnTo>
                  <a:lnTo>
                    <a:pt x="173" y="1270"/>
                  </a:lnTo>
                  <a:lnTo>
                    <a:pt x="181" y="1252"/>
                  </a:lnTo>
                  <a:lnTo>
                    <a:pt x="190" y="1239"/>
                  </a:lnTo>
                  <a:lnTo>
                    <a:pt x="194" y="1225"/>
                  </a:lnTo>
                  <a:lnTo>
                    <a:pt x="199" y="1212"/>
                  </a:lnTo>
                  <a:lnTo>
                    <a:pt x="201" y="1198"/>
                  </a:lnTo>
                  <a:lnTo>
                    <a:pt x="201" y="1186"/>
                  </a:lnTo>
                  <a:lnTo>
                    <a:pt x="201" y="1177"/>
                  </a:lnTo>
                  <a:lnTo>
                    <a:pt x="199" y="1168"/>
                  </a:lnTo>
                  <a:lnTo>
                    <a:pt x="194" y="1158"/>
                  </a:lnTo>
                  <a:lnTo>
                    <a:pt x="189" y="1151"/>
                  </a:lnTo>
                  <a:lnTo>
                    <a:pt x="181" y="1146"/>
                  </a:lnTo>
                  <a:lnTo>
                    <a:pt x="174" y="1140"/>
                  </a:lnTo>
                  <a:lnTo>
                    <a:pt x="166" y="1137"/>
                  </a:lnTo>
                  <a:lnTo>
                    <a:pt x="156" y="1132"/>
                  </a:lnTo>
                  <a:lnTo>
                    <a:pt x="149" y="1132"/>
                  </a:lnTo>
                  <a:lnTo>
                    <a:pt x="143" y="1128"/>
                  </a:lnTo>
                  <a:lnTo>
                    <a:pt x="135" y="1128"/>
                  </a:lnTo>
                  <a:lnTo>
                    <a:pt x="126" y="1124"/>
                  </a:lnTo>
                  <a:lnTo>
                    <a:pt x="118" y="1120"/>
                  </a:lnTo>
                  <a:lnTo>
                    <a:pt x="109" y="1119"/>
                  </a:lnTo>
                  <a:lnTo>
                    <a:pt x="99" y="1115"/>
                  </a:lnTo>
                  <a:lnTo>
                    <a:pt x="91" y="1110"/>
                  </a:lnTo>
                  <a:lnTo>
                    <a:pt x="81" y="1104"/>
                  </a:lnTo>
                  <a:lnTo>
                    <a:pt x="71" y="1101"/>
                  </a:lnTo>
                  <a:lnTo>
                    <a:pt x="64" y="1096"/>
                  </a:lnTo>
                  <a:lnTo>
                    <a:pt x="54" y="1088"/>
                  </a:lnTo>
                  <a:lnTo>
                    <a:pt x="47" y="1083"/>
                  </a:lnTo>
                  <a:lnTo>
                    <a:pt x="38" y="1075"/>
                  </a:lnTo>
                  <a:lnTo>
                    <a:pt x="33" y="1070"/>
                  </a:lnTo>
                  <a:lnTo>
                    <a:pt x="27" y="1061"/>
                  </a:lnTo>
                  <a:lnTo>
                    <a:pt x="21" y="1054"/>
                  </a:lnTo>
                  <a:lnTo>
                    <a:pt x="18" y="1046"/>
                  </a:lnTo>
                  <a:lnTo>
                    <a:pt x="14" y="1038"/>
                  </a:lnTo>
                  <a:lnTo>
                    <a:pt x="14" y="1028"/>
                  </a:lnTo>
                  <a:lnTo>
                    <a:pt x="14" y="1019"/>
                  </a:lnTo>
                  <a:lnTo>
                    <a:pt x="16" y="1009"/>
                  </a:lnTo>
                  <a:lnTo>
                    <a:pt x="18" y="1000"/>
                  </a:lnTo>
                  <a:lnTo>
                    <a:pt x="24" y="989"/>
                  </a:lnTo>
                  <a:lnTo>
                    <a:pt x="31" y="976"/>
                  </a:lnTo>
                  <a:lnTo>
                    <a:pt x="38" y="965"/>
                  </a:lnTo>
                  <a:lnTo>
                    <a:pt x="50" y="953"/>
                  </a:lnTo>
                  <a:lnTo>
                    <a:pt x="64" y="942"/>
                  </a:lnTo>
                  <a:lnTo>
                    <a:pt x="78" y="928"/>
                  </a:lnTo>
                  <a:lnTo>
                    <a:pt x="96" y="916"/>
                  </a:lnTo>
                  <a:lnTo>
                    <a:pt x="116" y="903"/>
                  </a:lnTo>
                  <a:lnTo>
                    <a:pt x="139" y="888"/>
                  </a:lnTo>
                  <a:lnTo>
                    <a:pt x="159" y="874"/>
                  </a:lnTo>
                  <a:lnTo>
                    <a:pt x="176" y="862"/>
                  </a:lnTo>
                  <a:lnTo>
                    <a:pt x="189" y="851"/>
                  </a:lnTo>
                  <a:lnTo>
                    <a:pt x="199" y="841"/>
                  </a:lnTo>
                  <a:lnTo>
                    <a:pt x="207" y="831"/>
                  </a:lnTo>
                  <a:lnTo>
                    <a:pt x="211" y="823"/>
                  </a:lnTo>
                  <a:lnTo>
                    <a:pt x="214" y="815"/>
                  </a:lnTo>
                  <a:lnTo>
                    <a:pt x="214" y="808"/>
                  </a:lnTo>
                  <a:lnTo>
                    <a:pt x="212" y="801"/>
                  </a:lnTo>
                  <a:lnTo>
                    <a:pt x="210" y="795"/>
                  </a:lnTo>
                  <a:lnTo>
                    <a:pt x="204" y="787"/>
                  </a:lnTo>
                  <a:lnTo>
                    <a:pt x="197" y="781"/>
                  </a:lnTo>
                  <a:lnTo>
                    <a:pt x="189" y="777"/>
                  </a:lnTo>
                  <a:lnTo>
                    <a:pt x="180" y="772"/>
                  </a:lnTo>
                  <a:lnTo>
                    <a:pt x="170" y="768"/>
                  </a:lnTo>
                  <a:lnTo>
                    <a:pt x="160" y="762"/>
                  </a:lnTo>
                  <a:lnTo>
                    <a:pt x="151" y="760"/>
                  </a:lnTo>
                  <a:lnTo>
                    <a:pt x="143" y="757"/>
                  </a:lnTo>
                  <a:lnTo>
                    <a:pt x="133" y="750"/>
                  </a:lnTo>
                  <a:lnTo>
                    <a:pt x="123" y="748"/>
                  </a:lnTo>
                  <a:lnTo>
                    <a:pt x="114" y="742"/>
                  </a:lnTo>
                  <a:lnTo>
                    <a:pt x="103" y="737"/>
                  </a:lnTo>
                  <a:lnTo>
                    <a:pt x="93" y="734"/>
                  </a:lnTo>
                  <a:lnTo>
                    <a:pt x="82" y="729"/>
                  </a:lnTo>
                  <a:lnTo>
                    <a:pt x="72" y="721"/>
                  </a:lnTo>
                  <a:lnTo>
                    <a:pt x="62" y="716"/>
                  </a:lnTo>
                  <a:lnTo>
                    <a:pt x="52" y="708"/>
                  </a:lnTo>
                  <a:lnTo>
                    <a:pt x="44" y="703"/>
                  </a:lnTo>
                  <a:lnTo>
                    <a:pt x="34" y="698"/>
                  </a:lnTo>
                  <a:lnTo>
                    <a:pt x="27" y="690"/>
                  </a:lnTo>
                  <a:lnTo>
                    <a:pt x="20" y="684"/>
                  </a:lnTo>
                  <a:lnTo>
                    <a:pt x="12" y="676"/>
                  </a:lnTo>
                  <a:lnTo>
                    <a:pt x="8" y="668"/>
                  </a:lnTo>
                  <a:lnTo>
                    <a:pt x="4" y="661"/>
                  </a:lnTo>
                  <a:lnTo>
                    <a:pt x="2" y="653"/>
                  </a:lnTo>
                  <a:lnTo>
                    <a:pt x="0" y="645"/>
                  </a:lnTo>
                  <a:lnTo>
                    <a:pt x="2" y="638"/>
                  </a:lnTo>
                  <a:lnTo>
                    <a:pt x="2" y="631"/>
                  </a:lnTo>
                  <a:lnTo>
                    <a:pt x="6" y="622"/>
                  </a:lnTo>
                  <a:lnTo>
                    <a:pt x="12" y="614"/>
                  </a:lnTo>
                  <a:lnTo>
                    <a:pt x="20" y="607"/>
                  </a:lnTo>
                  <a:lnTo>
                    <a:pt x="30" y="599"/>
                  </a:lnTo>
                  <a:lnTo>
                    <a:pt x="41" y="591"/>
                  </a:lnTo>
                  <a:lnTo>
                    <a:pt x="57" y="583"/>
                  </a:lnTo>
                  <a:lnTo>
                    <a:pt x="74" y="575"/>
                  </a:lnTo>
                  <a:lnTo>
                    <a:pt x="93" y="565"/>
                  </a:lnTo>
                  <a:lnTo>
                    <a:pt x="116" y="557"/>
                  </a:lnTo>
                  <a:lnTo>
                    <a:pt x="141" y="549"/>
                  </a:lnTo>
                  <a:lnTo>
                    <a:pt x="172" y="541"/>
                  </a:lnTo>
                  <a:lnTo>
                    <a:pt x="201" y="530"/>
                  </a:lnTo>
                  <a:lnTo>
                    <a:pt x="226" y="521"/>
                  </a:lnTo>
                  <a:lnTo>
                    <a:pt x="248" y="511"/>
                  </a:lnTo>
                  <a:lnTo>
                    <a:pt x="269" y="505"/>
                  </a:lnTo>
                  <a:lnTo>
                    <a:pt x="286" y="497"/>
                  </a:lnTo>
                  <a:lnTo>
                    <a:pt x="302" y="488"/>
                  </a:lnTo>
                  <a:lnTo>
                    <a:pt x="315" y="482"/>
                  </a:lnTo>
                  <a:lnTo>
                    <a:pt x="326" y="474"/>
                  </a:lnTo>
                  <a:lnTo>
                    <a:pt x="334" y="466"/>
                  </a:lnTo>
                  <a:lnTo>
                    <a:pt x="342" y="457"/>
                  </a:lnTo>
                  <a:lnTo>
                    <a:pt x="348" y="452"/>
                  </a:lnTo>
                  <a:lnTo>
                    <a:pt x="350" y="447"/>
                  </a:lnTo>
                  <a:lnTo>
                    <a:pt x="353" y="440"/>
                  </a:lnTo>
                  <a:lnTo>
                    <a:pt x="353" y="435"/>
                  </a:lnTo>
                  <a:lnTo>
                    <a:pt x="353" y="429"/>
                  </a:lnTo>
                  <a:lnTo>
                    <a:pt x="351" y="424"/>
                  </a:lnTo>
                  <a:lnTo>
                    <a:pt x="349" y="420"/>
                  </a:lnTo>
                  <a:lnTo>
                    <a:pt x="346" y="414"/>
                  </a:lnTo>
                  <a:lnTo>
                    <a:pt x="340" y="410"/>
                  </a:lnTo>
                  <a:lnTo>
                    <a:pt x="336" y="406"/>
                  </a:lnTo>
                  <a:lnTo>
                    <a:pt x="330" y="403"/>
                  </a:lnTo>
                  <a:lnTo>
                    <a:pt x="325" y="401"/>
                  </a:lnTo>
                  <a:lnTo>
                    <a:pt x="319" y="397"/>
                  </a:lnTo>
                  <a:lnTo>
                    <a:pt x="312" y="393"/>
                  </a:lnTo>
                  <a:lnTo>
                    <a:pt x="307" y="391"/>
                  </a:lnTo>
                  <a:lnTo>
                    <a:pt x="299" y="387"/>
                  </a:lnTo>
                  <a:lnTo>
                    <a:pt x="293" y="386"/>
                  </a:lnTo>
                  <a:lnTo>
                    <a:pt x="286" y="383"/>
                  </a:lnTo>
                  <a:lnTo>
                    <a:pt x="282" y="382"/>
                  </a:lnTo>
                  <a:lnTo>
                    <a:pt x="278" y="379"/>
                  </a:lnTo>
                  <a:lnTo>
                    <a:pt x="274" y="379"/>
                  </a:lnTo>
                  <a:lnTo>
                    <a:pt x="268" y="378"/>
                  </a:lnTo>
                  <a:lnTo>
                    <a:pt x="261" y="374"/>
                  </a:lnTo>
                  <a:lnTo>
                    <a:pt x="253" y="372"/>
                  </a:lnTo>
                  <a:lnTo>
                    <a:pt x="247" y="370"/>
                  </a:lnTo>
                  <a:lnTo>
                    <a:pt x="241" y="368"/>
                  </a:lnTo>
                  <a:lnTo>
                    <a:pt x="232" y="367"/>
                  </a:lnTo>
                  <a:lnTo>
                    <a:pt x="224" y="362"/>
                  </a:lnTo>
                  <a:lnTo>
                    <a:pt x="218" y="359"/>
                  </a:lnTo>
                  <a:lnTo>
                    <a:pt x="210" y="356"/>
                  </a:lnTo>
                  <a:lnTo>
                    <a:pt x="203" y="354"/>
                  </a:lnTo>
                  <a:lnTo>
                    <a:pt x="195" y="348"/>
                  </a:lnTo>
                  <a:lnTo>
                    <a:pt x="189" y="345"/>
                  </a:lnTo>
                  <a:lnTo>
                    <a:pt x="183" y="341"/>
                  </a:lnTo>
                  <a:lnTo>
                    <a:pt x="178" y="339"/>
                  </a:lnTo>
                  <a:lnTo>
                    <a:pt x="174" y="336"/>
                  </a:lnTo>
                  <a:lnTo>
                    <a:pt x="170" y="331"/>
                  </a:lnTo>
                  <a:lnTo>
                    <a:pt x="168" y="325"/>
                  </a:lnTo>
                  <a:lnTo>
                    <a:pt x="166" y="323"/>
                  </a:lnTo>
                  <a:lnTo>
                    <a:pt x="166" y="317"/>
                  </a:lnTo>
                  <a:lnTo>
                    <a:pt x="166" y="313"/>
                  </a:lnTo>
                  <a:lnTo>
                    <a:pt x="169" y="308"/>
                  </a:lnTo>
                  <a:lnTo>
                    <a:pt x="172" y="302"/>
                  </a:lnTo>
                  <a:lnTo>
                    <a:pt x="176" y="297"/>
                  </a:lnTo>
                  <a:lnTo>
                    <a:pt x="183" y="291"/>
                  </a:lnTo>
                  <a:lnTo>
                    <a:pt x="191" y="286"/>
                  </a:lnTo>
                  <a:lnTo>
                    <a:pt x="201" y="282"/>
                  </a:lnTo>
                  <a:lnTo>
                    <a:pt x="214" y="277"/>
                  </a:lnTo>
                  <a:lnTo>
                    <a:pt x="228" y="270"/>
                  </a:lnTo>
                  <a:lnTo>
                    <a:pt x="244" y="265"/>
                  </a:lnTo>
                  <a:lnTo>
                    <a:pt x="264" y="259"/>
                  </a:lnTo>
                  <a:lnTo>
                    <a:pt x="284" y="252"/>
                  </a:lnTo>
                  <a:lnTo>
                    <a:pt x="307" y="246"/>
                  </a:lnTo>
                  <a:lnTo>
                    <a:pt x="338" y="238"/>
                  </a:lnTo>
                  <a:lnTo>
                    <a:pt x="365" y="232"/>
                  </a:lnTo>
                  <a:lnTo>
                    <a:pt x="390" y="224"/>
                  </a:lnTo>
                  <a:lnTo>
                    <a:pt x="413" y="219"/>
                  </a:lnTo>
                  <a:lnTo>
                    <a:pt x="434" y="212"/>
                  </a:lnTo>
                  <a:lnTo>
                    <a:pt x="452" y="205"/>
                  </a:lnTo>
                  <a:lnTo>
                    <a:pt x="467" y="200"/>
                  </a:lnTo>
                  <a:lnTo>
                    <a:pt x="484" y="194"/>
                  </a:lnTo>
                  <a:lnTo>
                    <a:pt x="497" y="188"/>
                  </a:lnTo>
                  <a:lnTo>
                    <a:pt x="510" y="185"/>
                  </a:lnTo>
                  <a:lnTo>
                    <a:pt x="520" y="181"/>
                  </a:lnTo>
                  <a:lnTo>
                    <a:pt x="528" y="174"/>
                  </a:lnTo>
                  <a:lnTo>
                    <a:pt x="536" y="171"/>
                  </a:lnTo>
                  <a:lnTo>
                    <a:pt x="541" y="167"/>
                  </a:lnTo>
                  <a:lnTo>
                    <a:pt x="547" y="163"/>
                  </a:lnTo>
                  <a:lnTo>
                    <a:pt x="549" y="159"/>
                  </a:lnTo>
                  <a:lnTo>
                    <a:pt x="553" y="158"/>
                  </a:lnTo>
                  <a:lnTo>
                    <a:pt x="555" y="154"/>
                  </a:lnTo>
                  <a:lnTo>
                    <a:pt x="557" y="151"/>
                  </a:lnTo>
                  <a:lnTo>
                    <a:pt x="557" y="148"/>
                  </a:lnTo>
                  <a:lnTo>
                    <a:pt x="557" y="146"/>
                  </a:lnTo>
                  <a:lnTo>
                    <a:pt x="557" y="144"/>
                  </a:lnTo>
                  <a:lnTo>
                    <a:pt x="555" y="143"/>
                  </a:lnTo>
                  <a:lnTo>
                    <a:pt x="553" y="140"/>
                  </a:lnTo>
                  <a:lnTo>
                    <a:pt x="551" y="138"/>
                  </a:lnTo>
                  <a:lnTo>
                    <a:pt x="549" y="138"/>
                  </a:lnTo>
                  <a:lnTo>
                    <a:pt x="549" y="136"/>
                  </a:lnTo>
                  <a:lnTo>
                    <a:pt x="547" y="135"/>
                  </a:lnTo>
                  <a:lnTo>
                    <a:pt x="545" y="135"/>
                  </a:lnTo>
                  <a:lnTo>
                    <a:pt x="544" y="135"/>
                  </a:lnTo>
                  <a:lnTo>
                    <a:pt x="543" y="135"/>
                  </a:lnTo>
                  <a:lnTo>
                    <a:pt x="543" y="134"/>
                  </a:lnTo>
                  <a:lnTo>
                    <a:pt x="540" y="131"/>
                  </a:lnTo>
                  <a:lnTo>
                    <a:pt x="537" y="127"/>
                  </a:lnTo>
                  <a:lnTo>
                    <a:pt x="532" y="121"/>
                  </a:lnTo>
                  <a:lnTo>
                    <a:pt x="530" y="117"/>
                  </a:lnTo>
                  <a:lnTo>
                    <a:pt x="528" y="112"/>
                  </a:lnTo>
                  <a:lnTo>
                    <a:pt x="527" y="107"/>
                  </a:lnTo>
                  <a:lnTo>
                    <a:pt x="528" y="100"/>
                  </a:lnTo>
                  <a:lnTo>
                    <a:pt x="532" y="90"/>
                  </a:lnTo>
                  <a:lnTo>
                    <a:pt x="537" y="85"/>
                  </a:lnTo>
                  <a:lnTo>
                    <a:pt x="547" y="78"/>
                  </a:lnTo>
                  <a:lnTo>
                    <a:pt x="558" y="70"/>
                  </a:lnTo>
                  <a:lnTo>
                    <a:pt x="574" y="65"/>
                  </a:lnTo>
                  <a:lnTo>
                    <a:pt x="594" y="57"/>
                  </a:lnTo>
                  <a:lnTo>
                    <a:pt x="619" y="50"/>
                  </a:lnTo>
                  <a:lnTo>
                    <a:pt x="630" y="47"/>
                  </a:lnTo>
                  <a:lnTo>
                    <a:pt x="645" y="47"/>
                  </a:lnTo>
                  <a:lnTo>
                    <a:pt x="663" y="42"/>
                  </a:lnTo>
                  <a:lnTo>
                    <a:pt x="682" y="42"/>
                  </a:lnTo>
                  <a:lnTo>
                    <a:pt x="704" y="36"/>
                  </a:lnTo>
                  <a:lnTo>
                    <a:pt x="728" y="35"/>
                  </a:lnTo>
                  <a:lnTo>
                    <a:pt x="754" y="34"/>
                  </a:lnTo>
                  <a:lnTo>
                    <a:pt x="781" y="31"/>
                  </a:lnTo>
                  <a:lnTo>
                    <a:pt x="809" y="30"/>
                  </a:lnTo>
                  <a:lnTo>
                    <a:pt x="839" y="26"/>
                  </a:lnTo>
                  <a:lnTo>
                    <a:pt x="870" y="26"/>
                  </a:lnTo>
                  <a:lnTo>
                    <a:pt x="900" y="22"/>
                  </a:lnTo>
                  <a:lnTo>
                    <a:pt x="932" y="20"/>
                  </a:lnTo>
                  <a:lnTo>
                    <a:pt x="965" y="18"/>
                  </a:lnTo>
                  <a:lnTo>
                    <a:pt x="998" y="16"/>
                  </a:lnTo>
                  <a:lnTo>
                    <a:pt x="1029" y="14"/>
                  </a:lnTo>
                  <a:lnTo>
                    <a:pt x="1060" y="12"/>
                  </a:lnTo>
                  <a:lnTo>
                    <a:pt x="1093" y="11"/>
                  </a:lnTo>
                  <a:lnTo>
                    <a:pt x="1122" y="8"/>
                  </a:lnTo>
                  <a:lnTo>
                    <a:pt x="1152" y="5"/>
                  </a:lnTo>
                  <a:lnTo>
                    <a:pt x="1180" y="5"/>
                  </a:lnTo>
                  <a:lnTo>
                    <a:pt x="1207" y="5"/>
                  </a:lnTo>
                  <a:lnTo>
                    <a:pt x="1232" y="3"/>
                  </a:lnTo>
                  <a:lnTo>
                    <a:pt x="1255" y="3"/>
                  </a:lnTo>
                  <a:lnTo>
                    <a:pt x="1277" y="0"/>
                  </a:lnTo>
                  <a:lnTo>
                    <a:pt x="1297" y="0"/>
                  </a:lnTo>
                  <a:lnTo>
                    <a:pt x="1314" y="0"/>
                  </a:lnTo>
                  <a:lnTo>
                    <a:pt x="1330" y="0"/>
                  </a:lnTo>
                  <a:lnTo>
                    <a:pt x="1339" y="0"/>
                  </a:lnTo>
                  <a:lnTo>
                    <a:pt x="1349" y="0"/>
                  </a:lnTo>
                  <a:lnTo>
                    <a:pt x="1353" y="0"/>
                  </a:lnTo>
                  <a:lnTo>
                    <a:pt x="1355" y="0"/>
                  </a:lnTo>
                  <a:lnTo>
                    <a:pt x="1365" y="0"/>
                  </a:lnTo>
                  <a:lnTo>
                    <a:pt x="1378" y="0"/>
                  </a:lnTo>
                  <a:lnTo>
                    <a:pt x="1390" y="0"/>
                  </a:lnTo>
                  <a:lnTo>
                    <a:pt x="1405" y="0"/>
                  </a:lnTo>
                  <a:lnTo>
                    <a:pt x="1417" y="0"/>
                  </a:lnTo>
                  <a:lnTo>
                    <a:pt x="1434" y="3"/>
                  </a:lnTo>
                  <a:lnTo>
                    <a:pt x="1451" y="3"/>
                  </a:lnTo>
                  <a:lnTo>
                    <a:pt x="1466" y="5"/>
                  </a:lnTo>
                  <a:lnTo>
                    <a:pt x="1483" y="5"/>
                  </a:lnTo>
                  <a:lnTo>
                    <a:pt x="1501" y="8"/>
                  </a:lnTo>
                  <a:lnTo>
                    <a:pt x="1518" y="11"/>
                  </a:lnTo>
                  <a:lnTo>
                    <a:pt x="1534" y="12"/>
                  </a:lnTo>
                  <a:lnTo>
                    <a:pt x="1551" y="16"/>
                  </a:lnTo>
                  <a:lnTo>
                    <a:pt x="1569" y="18"/>
                  </a:lnTo>
                  <a:lnTo>
                    <a:pt x="1586" y="20"/>
                  </a:lnTo>
                  <a:lnTo>
                    <a:pt x="1601" y="24"/>
                  </a:lnTo>
                  <a:lnTo>
                    <a:pt x="1615" y="28"/>
                  </a:lnTo>
                  <a:lnTo>
                    <a:pt x="1630" y="30"/>
                  </a:lnTo>
                  <a:lnTo>
                    <a:pt x="1645" y="34"/>
                  </a:lnTo>
                  <a:lnTo>
                    <a:pt x="1658" y="36"/>
                  </a:lnTo>
                  <a:lnTo>
                    <a:pt x="1668" y="42"/>
                  </a:lnTo>
                  <a:lnTo>
                    <a:pt x="1679" y="42"/>
                  </a:lnTo>
                  <a:lnTo>
                    <a:pt x="1688" y="47"/>
                  </a:lnTo>
                  <a:lnTo>
                    <a:pt x="1696" y="50"/>
                  </a:lnTo>
                  <a:lnTo>
                    <a:pt x="1702" y="55"/>
                  </a:lnTo>
                  <a:lnTo>
                    <a:pt x="1706" y="58"/>
                  </a:lnTo>
                  <a:lnTo>
                    <a:pt x="1707" y="62"/>
                  </a:lnTo>
                  <a:lnTo>
                    <a:pt x="1707" y="66"/>
                  </a:lnTo>
                  <a:lnTo>
                    <a:pt x="1707" y="70"/>
                  </a:lnTo>
                  <a:lnTo>
                    <a:pt x="1703" y="73"/>
                  </a:lnTo>
                  <a:lnTo>
                    <a:pt x="1696" y="78"/>
                  </a:lnTo>
                  <a:lnTo>
                    <a:pt x="1688" y="84"/>
                  </a:lnTo>
                  <a:lnTo>
                    <a:pt x="1669" y="89"/>
                  </a:lnTo>
                  <a:lnTo>
                    <a:pt x="1653" y="96"/>
                  </a:lnTo>
                  <a:lnTo>
                    <a:pt x="1640" y="103"/>
                  </a:lnTo>
                  <a:lnTo>
                    <a:pt x="1628" y="108"/>
                  </a:lnTo>
                  <a:lnTo>
                    <a:pt x="1618" y="113"/>
                  </a:lnTo>
                  <a:lnTo>
                    <a:pt x="1611" y="117"/>
                  </a:lnTo>
                  <a:lnTo>
                    <a:pt x="1607" y="121"/>
                  </a:lnTo>
                  <a:lnTo>
                    <a:pt x="1604" y="127"/>
                  </a:lnTo>
                  <a:lnTo>
                    <a:pt x="1604" y="131"/>
                  </a:lnTo>
                  <a:lnTo>
                    <a:pt x="1605" y="135"/>
                  </a:lnTo>
                  <a:lnTo>
                    <a:pt x="1609" y="138"/>
                  </a:lnTo>
                  <a:lnTo>
                    <a:pt x="1617" y="140"/>
                  </a:lnTo>
                  <a:lnTo>
                    <a:pt x="1627" y="144"/>
                  </a:lnTo>
                  <a:lnTo>
                    <a:pt x="1638" y="146"/>
                  </a:lnTo>
                  <a:lnTo>
                    <a:pt x="1651" y="148"/>
                  </a:lnTo>
                  <a:lnTo>
                    <a:pt x="1668" y="151"/>
                  </a:lnTo>
                  <a:lnTo>
                    <a:pt x="1678" y="154"/>
                  </a:lnTo>
                  <a:lnTo>
                    <a:pt x="1690" y="154"/>
                  </a:lnTo>
                  <a:lnTo>
                    <a:pt x="1700" y="158"/>
                  </a:lnTo>
                  <a:lnTo>
                    <a:pt x="1713" y="159"/>
                  </a:lnTo>
                  <a:lnTo>
                    <a:pt x="1726" y="162"/>
                  </a:lnTo>
                  <a:lnTo>
                    <a:pt x="1740" y="167"/>
                  </a:lnTo>
                  <a:lnTo>
                    <a:pt x="1753" y="171"/>
                  </a:lnTo>
                  <a:lnTo>
                    <a:pt x="1765" y="174"/>
                  </a:lnTo>
                  <a:lnTo>
                    <a:pt x="1780" y="179"/>
                  </a:lnTo>
                  <a:lnTo>
                    <a:pt x="1792" y="185"/>
                  </a:lnTo>
                  <a:lnTo>
                    <a:pt x="1807" y="188"/>
                  </a:lnTo>
                  <a:lnTo>
                    <a:pt x="1819" y="194"/>
                  </a:lnTo>
                  <a:lnTo>
                    <a:pt x="1832" y="198"/>
                  </a:lnTo>
                  <a:lnTo>
                    <a:pt x="1845" y="205"/>
                  </a:lnTo>
                  <a:lnTo>
                    <a:pt x="1855" y="212"/>
                  </a:lnTo>
                  <a:lnTo>
                    <a:pt x="1866" y="216"/>
                  </a:lnTo>
                  <a:lnTo>
                    <a:pt x="1877" y="223"/>
                  </a:lnTo>
                  <a:lnTo>
                    <a:pt x="1885" y="229"/>
                  </a:lnTo>
                  <a:lnTo>
                    <a:pt x="1893" y="236"/>
                  </a:lnTo>
                  <a:lnTo>
                    <a:pt x="1899" y="242"/>
                  </a:lnTo>
                  <a:lnTo>
                    <a:pt x="1904" y="250"/>
                  </a:lnTo>
                  <a:lnTo>
                    <a:pt x="1909" y="255"/>
                  </a:lnTo>
                  <a:lnTo>
                    <a:pt x="1910" y="263"/>
                  </a:lnTo>
                  <a:lnTo>
                    <a:pt x="1910" y="270"/>
                  </a:lnTo>
                  <a:lnTo>
                    <a:pt x="1910" y="278"/>
                  </a:lnTo>
                  <a:lnTo>
                    <a:pt x="1908" y="283"/>
                  </a:lnTo>
                  <a:lnTo>
                    <a:pt x="1902" y="290"/>
                  </a:lnTo>
                  <a:lnTo>
                    <a:pt x="1895" y="300"/>
                  </a:lnTo>
                  <a:lnTo>
                    <a:pt x="1885" y="305"/>
                  </a:lnTo>
                  <a:lnTo>
                    <a:pt x="1873" y="313"/>
                  </a:lnTo>
                  <a:lnTo>
                    <a:pt x="1859" y="318"/>
                  </a:lnTo>
                  <a:lnTo>
                    <a:pt x="1842" y="325"/>
                  </a:lnTo>
                  <a:lnTo>
                    <a:pt x="1825" y="331"/>
                  </a:lnTo>
                  <a:lnTo>
                    <a:pt x="1808" y="339"/>
                  </a:lnTo>
                  <a:lnTo>
                    <a:pt x="1791" y="345"/>
                  </a:lnTo>
                  <a:lnTo>
                    <a:pt x="1774" y="354"/>
                  </a:lnTo>
                  <a:lnTo>
                    <a:pt x="1759" y="360"/>
                  </a:lnTo>
                  <a:lnTo>
                    <a:pt x="1743" y="367"/>
                  </a:lnTo>
                  <a:lnTo>
                    <a:pt x="1727" y="374"/>
                  </a:lnTo>
                  <a:lnTo>
                    <a:pt x="1713" y="383"/>
                  </a:lnTo>
                  <a:lnTo>
                    <a:pt x="1700" y="391"/>
                  </a:lnTo>
                  <a:lnTo>
                    <a:pt x="1688" y="398"/>
                  </a:lnTo>
                  <a:lnTo>
                    <a:pt x="1675" y="406"/>
                  </a:lnTo>
                  <a:lnTo>
                    <a:pt x="1665" y="414"/>
                  </a:lnTo>
                  <a:lnTo>
                    <a:pt x="1653" y="424"/>
                  </a:lnTo>
                  <a:lnTo>
                    <a:pt x="1644" y="432"/>
                  </a:lnTo>
                  <a:lnTo>
                    <a:pt x="1635" y="440"/>
                  </a:lnTo>
                  <a:lnTo>
                    <a:pt x="1628" y="447"/>
                  </a:lnTo>
                  <a:lnTo>
                    <a:pt x="1621" y="453"/>
                  </a:lnTo>
                  <a:lnTo>
                    <a:pt x="1615" y="464"/>
                  </a:lnTo>
                  <a:lnTo>
                    <a:pt x="1609" y="471"/>
                  </a:lnTo>
                  <a:lnTo>
                    <a:pt x="1607" y="482"/>
                  </a:lnTo>
                  <a:lnTo>
                    <a:pt x="1604" y="490"/>
                  </a:lnTo>
                  <a:lnTo>
                    <a:pt x="1603" y="498"/>
                  </a:lnTo>
                  <a:lnTo>
                    <a:pt x="1603" y="506"/>
                  </a:lnTo>
                  <a:lnTo>
                    <a:pt x="1604" y="513"/>
                  </a:lnTo>
                  <a:lnTo>
                    <a:pt x="1605" y="524"/>
                  </a:lnTo>
                  <a:lnTo>
                    <a:pt x="1609" y="530"/>
                  </a:lnTo>
                  <a:lnTo>
                    <a:pt x="1615" y="538"/>
                  </a:lnTo>
                  <a:lnTo>
                    <a:pt x="1621" y="549"/>
                  </a:lnTo>
                  <a:lnTo>
                    <a:pt x="1628" y="555"/>
                  </a:lnTo>
                  <a:lnTo>
                    <a:pt x="1638" y="561"/>
                  </a:lnTo>
                  <a:lnTo>
                    <a:pt x="1648" y="569"/>
                  </a:lnTo>
                  <a:lnTo>
                    <a:pt x="1661" y="579"/>
                  </a:lnTo>
                  <a:close/>
                </a:path>
              </a:pathLst>
            </a:custGeom>
            <a:solidFill>
              <a:srgbClr val="99FFFF"/>
            </a:solidFill>
            <a:ln w="9525">
              <a:noFill/>
              <a:round/>
              <a:headEnd/>
              <a:tailEnd/>
            </a:ln>
          </p:spPr>
          <p:txBody>
            <a:bodyPr/>
            <a:lstStyle/>
            <a:p>
              <a:endParaRPr lang="en-US"/>
            </a:p>
          </p:txBody>
        </p:sp>
        <p:sp>
          <p:nvSpPr>
            <p:cNvPr id="2136" name="Freeform 429"/>
            <p:cNvSpPr>
              <a:spLocks noChangeAspect="1"/>
            </p:cNvSpPr>
            <p:nvPr/>
          </p:nvSpPr>
          <p:spPr bwMode="auto">
            <a:xfrm>
              <a:off x="3009" y="1535"/>
              <a:ext cx="835" cy="457"/>
            </a:xfrm>
            <a:custGeom>
              <a:avLst/>
              <a:gdLst>
                <a:gd name="T0" fmla="*/ 80 w 1670"/>
                <a:gd name="T1" fmla="*/ 0 h 1371"/>
                <a:gd name="T2" fmla="*/ 87 w 1670"/>
                <a:gd name="T3" fmla="*/ 0 h 1371"/>
                <a:gd name="T4" fmla="*/ 93 w 1670"/>
                <a:gd name="T5" fmla="*/ 0 h 1371"/>
                <a:gd name="T6" fmla="*/ 93 w 1670"/>
                <a:gd name="T7" fmla="*/ 1 h 1371"/>
                <a:gd name="T8" fmla="*/ 88 w 1670"/>
                <a:gd name="T9" fmla="*/ 1 h 1371"/>
                <a:gd name="T10" fmla="*/ 91 w 1670"/>
                <a:gd name="T11" fmla="*/ 2 h 1371"/>
                <a:gd name="T12" fmla="*/ 96 w 1670"/>
                <a:gd name="T13" fmla="*/ 2 h 1371"/>
                <a:gd name="T14" fmla="*/ 102 w 1670"/>
                <a:gd name="T15" fmla="*/ 2 h 1371"/>
                <a:gd name="T16" fmla="*/ 104 w 1670"/>
                <a:gd name="T17" fmla="*/ 3 h 1371"/>
                <a:gd name="T18" fmla="*/ 102 w 1670"/>
                <a:gd name="T19" fmla="*/ 3 h 1371"/>
                <a:gd name="T20" fmla="*/ 95 w 1670"/>
                <a:gd name="T21" fmla="*/ 4 h 1371"/>
                <a:gd name="T22" fmla="*/ 90 w 1670"/>
                <a:gd name="T23" fmla="*/ 5 h 1371"/>
                <a:gd name="T24" fmla="*/ 88 w 1670"/>
                <a:gd name="T25" fmla="*/ 6 h 1371"/>
                <a:gd name="T26" fmla="*/ 90 w 1670"/>
                <a:gd name="T27" fmla="*/ 7 h 1371"/>
                <a:gd name="T28" fmla="*/ 97 w 1670"/>
                <a:gd name="T29" fmla="*/ 8 h 1371"/>
                <a:gd name="T30" fmla="*/ 93 w 1670"/>
                <a:gd name="T31" fmla="*/ 9 h 1371"/>
                <a:gd name="T32" fmla="*/ 85 w 1670"/>
                <a:gd name="T33" fmla="*/ 10 h 1371"/>
                <a:gd name="T34" fmla="*/ 76 w 1670"/>
                <a:gd name="T35" fmla="*/ 10 h 1371"/>
                <a:gd name="T36" fmla="*/ 69 w 1670"/>
                <a:gd name="T37" fmla="*/ 11 h 1371"/>
                <a:gd name="T38" fmla="*/ 66 w 1670"/>
                <a:gd name="T39" fmla="*/ 12 h 1371"/>
                <a:gd name="T40" fmla="*/ 66 w 1670"/>
                <a:gd name="T41" fmla="*/ 13 h 1371"/>
                <a:gd name="T42" fmla="*/ 65 w 1670"/>
                <a:gd name="T43" fmla="*/ 14 h 1371"/>
                <a:gd name="T44" fmla="*/ 60 w 1670"/>
                <a:gd name="T45" fmla="*/ 15 h 1371"/>
                <a:gd name="T46" fmla="*/ 53 w 1670"/>
                <a:gd name="T47" fmla="*/ 15 h 1371"/>
                <a:gd name="T48" fmla="*/ 47 w 1670"/>
                <a:gd name="T49" fmla="*/ 16 h 1371"/>
                <a:gd name="T50" fmla="*/ 42 w 1670"/>
                <a:gd name="T51" fmla="*/ 16 h 1371"/>
                <a:gd name="T52" fmla="*/ 37 w 1670"/>
                <a:gd name="T53" fmla="*/ 16 h 1371"/>
                <a:gd name="T54" fmla="*/ 33 w 1670"/>
                <a:gd name="T55" fmla="*/ 16 h 1371"/>
                <a:gd name="T56" fmla="*/ 29 w 1670"/>
                <a:gd name="T57" fmla="*/ 16 h 1371"/>
                <a:gd name="T58" fmla="*/ 25 w 1670"/>
                <a:gd name="T59" fmla="*/ 17 h 1371"/>
                <a:gd name="T60" fmla="*/ 19 w 1670"/>
                <a:gd name="T61" fmla="*/ 17 h 1371"/>
                <a:gd name="T62" fmla="*/ 13 w 1670"/>
                <a:gd name="T63" fmla="*/ 17 h 1371"/>
                <a:gd name="T64" fmla="*/ 10 w 1670"/>
                <a:gd name="T65" fmla="*/ 16 h 1371"/>
                <a:gd name="T66" fmla="*/ 11 w 1670"/>
                <a:gd name="T67" fmla="*/ 15 h 1371"/>
                <a:gd name="T68" fmla="*/ 12 w 1670"/>
                <a:gd name="T69" fmla="*/ 14 h 1371"/>
                <a:gd name="T70" fmla="*/ 9 w 1670"/>
                <a:gd name="T71" fmla="*/ 13 h 1371"/>
                <a:gd name="T72" fmla="*/ 1 w 1670"/>
                <a:gd name="T73" fmla="*/ 12 h 1371"/>
                <a:gd name="T74" fmla="*/ 7 w 1670"/>
                <a:gd name="T75" fmla="*/ 11 h 1371"/>
                <a:gd name="T76" fmla="*/ 13 w 1670"/>
                <a:gd name="T77" fmla="*/ 10 h 1371"/>
                <a:gd name="T78" fmla="*/ 11 w 1670"/>
                <a:gd name="T79" fmla="*/ 9 h 1371"/>
                <a:gd name="T80" fmla="*/ 7 w 1670"/>
                <a:gd name="T81" fmla="*/ 9 h 1371"/>
                <a:gd name="T82" fmla="*/ 2 w 1670"/>
                <a:gd name="T83" fmla="*/ 8 h 1371"/>
                <a:gd name="T84" fmla="*/ 1 w 1670"/>
                <a:gd name="T85" fmla="*/ 7 h 1371"/>
                <a:gd name="T86" fmla="*/ 8 w 1670"/>
                <a:gd name="T87" fmla="*/ 7 h 1371"/>
                <a:gd name="T88" fmla="*/ 20 w 1670"/>
                <a:gd name="T89" fmla="*/ 6 h 1371"/>
                <a:gd name="T90" fmla="*/ 23 w 1670"/>
                <a:gd name="T91" fmla="*/ 5 h 1371"/>
                <a:gd name="T92" fmla="*/ 21 w 1670"/>
                <a:gd name="T93" fmla="*/ 4 h 1371"/>
                <a:gd name="T94" fmla="*/ 18 w 1670"/>
                <a:gd name="T95" fmla="*/ 4 h 1371"/>
                <a:gd name="T96" fmla="*/ 15 w 1670"/>
                <a:gd name="T97" fmla="*/ 4 h 1371"/>
                <a:gd name="T98" fmla="*/ 13 w 1670"/>
                <a:gd name="T99" fmla="*/ 4 h 1371"/>
                <a:gd name="T100" fmla="*/ 13 w 1670"/>
                <a:gd name="T101" fmla="*/ 3 h 1371"/>
                <a:gd name="T102" fmla="*/ 18 w 1670"/>
                <a:gd name="T103" fmla="*/ 3 h 1371"/>
                <a:gd name="T104" fmla="*/ 27 w 1670"/>
                <a:gd name="T105" fmla="*/ 2 h 1371"/>
                <a:gd name="T106" fmla="*/ 31 w 1670"/>
                <a:gd name="T107" fmla="*/ 2 h 1371"/>
                <a:gd name="T108" fmla="*/ 33 w 1670"/>
                <a:gd name="T109" fmla="*/ 2 h 1371"/>
                <a:gd name="T110" fmla="*/ 31 w 1670"/>
                <a:gd name="T111" fmla="*/ 1 h 1371"/>
                <a:gd name="T112" fmla="*/ 30 w 1670"/>
                <a:gd name="T113" fmla="*/ 1 h 1371"/>
                <a:gd name="T114" fmla="*/ 36 w 1670"/>
                <a:gd name="T115" fmla="*/ 0 h 1371"/>
                <a:gd name="T116" fmla="*/ 45 w 1670"/>
                <a:gd name="T117" fmla="*/ 0 h 1371"/>
                <a:gd name="T118" fmla="*/ 58 w 1670"/>
                <a:gd name="T119" fmla="*/ 0 h 1371"/>
                <a:gd name="T120" fmla="*/ 71 w 1670"/>
                <a:gd name="T121" fmla="*/ 0 h 13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70"/>
                <a:gd name="T184" fmla="*/ 0 h 1371"/>
                <a:gd name="T185" fmla="*/ 1670 w 1670"/>
                <a:gd name="T186" fmla="*/ 1371 h 13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70" h="1371">
                  <a:moveTo>
                    <a:pt x="1200" y="0"/>
                  </a:moveTo>
                  <a:lnTo>
                    <a:pt x="1210" y="0"/>
                  </a:lnTo>
                  <a:lnTo>
                    <a:pt x="1218" y="0"/>
                  </a:lnTo>
                  <a:lnTo>
                    <a:pt x="1229" y="0"/>
                  </a:lnTo>
                  <a:lnTo>
                    <a:pt x="1239" y="0"/>
                  </a:lnTo>
                  <a:lnTo>
                    <a:pt x="1252" y="0"/>
                  </a:lnTo>
                  <a:lnTo>
                    <a:pt x="1264" y="0"/>
                  </a:lnTo>
                  <a:lnTo>
                    <a:pt x="1277" y="0"/>
                  </a:lnTo>
                  <a:lnTo>
                    <a:pt x="1291" y="3"/>
                  </a:lnTo>
                  <a:lnTo>
                    <a:pt x="1304" y="6"/>
                  </a:lnTo>
                  <a:lnTo>
                    <a:pt x="1318" y="6"/>
                  </a:lnTo>
                  <a:lnTo>
                    <a:pt x="1334" y="6"/>
                  </a:lnTo>
                  <a:lnTo>
                    <a:pt x="1348" y="6"/>
                  </a:lnTo>
                  <a:lnTo>
                    <a:pt x="1363" y="9"/>
                  </a:lnTo>
                  <a:lnTo>
                    <a:pt x="1378" y="11"/>
                  </a:lnTo>
                  <a:lnTo>
                    <a:pt x="1390" y="11"/>
                  </a:lnTo>
                  <a:lnTo>
                    <a:pt x="1404" y="13"/>
                  </a:lnTo>
                  <a:lnTo>
                    <a:pt x="1417" y="14"/>
                  </a:lnTo>
                  <a:lnTo>
                    <a:pt x="1430" y="17"/>
                  </a:lnTo>
                  <a:lnTo>
                    <a:pt x="1442" y="19"/>
                  </a:lnTo>
                  <a:lnTo>
                    <a:pt x="1451" y="21"/>
                  </a:lnTo>
                  <a:lnTo>
                    <a:pt x="1461" y="22"/>
                  </a:lnTo>
                  <a:lnTo>
                    <a:pt x="1469" y="23"/>
                  </a:lnTo>
                  <a:lnTo>
                    <a:pt x="1479" y="26"/>
                  </a:lnTo>
                  <a:lnTo>
                    <a:pt x="1484" y="29"/>
                  </a:lnTo>
                  <a:lnTo>
                    <a:pt x="1490" y="32"/>
                  </a:lnTo>
                  <a:lnTo>
                    <a:pt x="1492" y="34"/>
                  </a:lnTo>
                  <a:lnTo>
                    <a:pt x="1496" y="37"/>
                  </a:lnTo>
                  <a:lnTo>
                    <a:pt x="1496" y="40"/>
                  </a:lnTo>
                  <a:lnTo>
                    <a:pt x="1496" y="42"/>
                  </a:lnTo>
                  <a:lnTo>
                    <a:pt x="1492" y="45"/>
                  </a:lnTo>
                  <a:lnTo>
                    <a:pt x="1485" y="48"/>
                  </a:lnTo>
                  <a:lnTo>
                    <a:pt x="1479" y="50"/>
                  </a:lnTo>
                  <a:lnTo>
                    <a:pt x="1463" y="58"/>
                  </a:lnTo>
                  <a:lnTo>
                    <a:pt x="1450" y="64"/>
                  </a:lnTo>
                  <a:lnTo>
                    <a:pt x="1437" y="71"/>
                  </a:lnTo>
                  <a:lnTo>
                    <a:pt x="1427" y="77"/>
                  </a:lnTo>
                  <a:lnTo>
                    <a:pt x="1417" y="84"/>
                  </a:lnTo>
                  <a:lnTo>
                    <a:pt x="1410" y="91"/>
                  </a:lnTo>
                  <a:lnTo>
                    <a:pt x="1406" y="98"/>
                  </a:lnTo>
                  <a:lnTo>
                    <a:pt x="1403" y="102"/>
                  </a:lnTo>
                  <a:lnTo>
                    <a:pt x="1403" y="108"/>
                  </a:lnTo>
                  <a:lnTo>
                    <a:pt x="1404" y="112"/>
                  </a:lnTo>
                  <a:lnTo>
                    <a:pt x="1408" y="118"/>
                  </a:lnTo>
                  <a:lnTo>
                    <a:pt x="1415" y="122"/>
                  </a:lnTo>
                  <a:lnTo>
                    <a:pt x="1421" y="123"/>
                  </a:lnTo>
                  <a:lnTo>
                    <a:pt x="1431" y="126"/>
                  </a:lnTo>
                  <a:lnTo>
                    <a:pt x="1444" y="127"/>
                  </a:lnTo>
                  <a:lnTo>
                    <a:pt x="1460" y="127"/>
                  </a:lnTo>
                  <a:lnTo>
                    <a:pt x="1469" y="127"/>
                  </a:lnTo>
                  <a:lnTo>
                    <a:pt x="1479" y="129"/>
                  </a:lnTo>
                  <a:lnTo>
                    <a:pt x="1488" y="131"/>
                  </a:lnTo>
                  <a:lnTo>
                    <a:pt x="1500" y="131"/>
                  </a:lnTo>
                  <a:lnTo>
                    <a:pt x="1509" y="135"/>
                  </a:lnTo>
                  <a:lnTo>
                    <a:pt x="1521" y="135"/>
                  </a:lnTo>
                  <a:lnTo>
                    <a:pt x="1532" y="138"/>
                  </a:lnTo>
                  <a:lnTo>
                    <a:pt x="1545" y="143"/>
                  </a:lnTo>
                  <a:lnTo>
                    <a:pt x="1556" y="145"/>
                  </a:lnTo>
                  <a:lnTo>
                    <a:pt x="1567" y="149"/>
                  </a:lnTo>
                  <a:lnTo>
                    <a:pt x="1579" y="152"/>
                  </a:lnTo>
                  <a:lnTo>
                    <a:pt x="1590" y="158"/>
                  </a:lnTo>
                  <a:lnTo>
                    <a:pt x="1600" y="162"/>
                  </a:lnTo>
                  <a:lnTo>
                    <a:pt x="1612" y="168"/>
                  </a:lnTo>
                  <a:lnTo>
                    <a:pt x="1622" y="173"/>
                  </a:lnTo>
                  <a:lnTo>
                    <a:pt x="1630" y="180"/>
                  </a:lnTo>
                  <a:lnTo>
                    <a:pt x="1640" y="183"/>
                  </a:lnTo>
                  <a:lnTo>
                    <a:pt x="1647" y="188"/>
                  </a:lnTo>
                  <a:lnTo>
                    <a:pt x="1653" y="193"/>
                  </a:lnTo>
                  <a:lnTo>
                    <a:pt x="1660" y="202"/>
                  </a:lnTo>
                  <a:lnTo>
                    <a:pt x="1664" y="206"/>
                  </a:lnTo>
                  <a:lnTo>
                    <a:pt x="1666" y="214"/>
                  </a:lnTo>
                  <a:lnTo>
                    <a:pt x="1670" y="219"/>
                  </a:lnTo>
                  <a:lnTo>
                    <a:pt x="1670" y="224"/>
                  </a:lnTo>
                  <a:lnTo>
                    <a:pt x="1670" y="230"/>
                  </a:lnTo>
                  <a:lnTo>
                    <a:pt x="1666" y="237"/>
                  </a:lnTo>
                  <a:lnTo>
                    <a:pt x="1662" y="245"/>
                  </a:lnTo>
                  <a:lnTo>
                    <a:pt x="1657" y="250"/>
                  </a:lnTo>
                  <a:lnTo>
                    <a:pt x="1648" y="255"/>
                  </a:lnTo>
                  <a:lnTo>
                    <a:pt x="1639" y="261"/>
                  </a:lnTo>
                  <a:lnTo>
                    <a:pt x="1626" y="266"/>
                  </a:lnTo>
                  <a:lnTo>
                    <a:pt x="1612" y="273"/>
                  </a:lnTo>
                  <a:lnTo>
                    <a:pt x="1597" y="278"/>
                  </a:lnTo>
                  <a:lnTo>
                    <a:pt x="1581" y="287"/>
                  </a:lnTo>
                  <a:lnTo>
                    <a:pt x="1566" y="292"/>
                  </a:lnTo>
                  <a:lnTo>
                    <a:pt x="1552" y="300"/>
                  </a:lnTo>
                  <a:lnTo>
                    <a:pt x="1538" y="305"/>
                  </a:lnTo>
                  <a:lnTo>
                    <a:pt x="1525" y="312"/>
                  </a:lnTo>
                  <a:lnTo>
                    <a:pt x="1512" y="320"/>
                  </a:lnTo>
                  <a:lnTo>
                    <a:pt x="1500" y="331"/>
                  </a:lnTo>
                  <a:lnTo>
                    <a:pt x="1487" y="338"/>
                  </a:lnTo>
                  <a:lnTo>
                    <a:pt x="1475" y="347"/>
                  </a:lnTo>
                  <a:lnTo>
                    <a:pt x="1464" y="357"/>
                  </a:lnTo>
                  <a:lnTo>
                    <a:pt x="1454" y="365"/>
                  </a:lnTo>
                  <a:lnTo>
                    <a:pt x="1444" y="374"/>
                  </a:lnTo>
                  <a:lnTo>
                    <a:pt x="1436" y="384"/>
                  </a:lnTo>
                  <a:lnTo>
                    <a:pt x="1427" y="390"/>
                  </a:lnTo>
                  <a:lnTo>
                    <a:pt x="1421" y="401"/>
                  </a:lnTo>
                  <a:lnTo>
                    <a:pt x="1415" y="411"/>
                  </a:lnTo>
                  <a:lnTo>
                    <a:pt x="1408" y="420"/>
                  </a:lnTo>
                  <a:lnTo>
                    <a:pt x="1403" y="430"/>
                  </a:lnTo>
                  <a:lnTo>
                    <a:pt x="1399" y="439"/>
                  </a:lnTo>
                  <a:lnTo>
                    <a:pt x="1396" y="448"/>
                  </a:lnTo>
                  <a:lnTo>
                    <a:pt x="1394" y="458"/>
                  </a:lnTo>
                  <a:lnTo>
                    <a:pt x="1394" y="469"/>
                  </a:lnTo>
                  <a:lnTo>
                    <a:pt x="1394" y="475"/>
                  </a:lnTo>
                  <a:lnTo>
                    <a:pt x="1396" y="485"/>
                  </a:lnTo>
                  <a:lnTo>
                    <a:pt x="1398" y="493"/>
                  </a:lnTo>
                  <a:lnTo>
                    <a:pt x="1402" y="500"/>
                  </a:lnTo>
                  <a:lnTo>
                    <a:pt x="1408" y="508"/>
                  </a:lnTo>
                  <a:lnTo>
                    <a:pt x="1415" y="516"/>
                  </a:lnTo>
                  <a:lnTo>
                    <a:pt x="1421" y="524"/>
                  </a:lnTo>
                  <a:lnTo>
                    <a:pt x="1430" y="531"/>
                  </a:lnTo>
                  <a:lnTo>
                    <a:pt x="1442" y="537"/>
                  </a:lnTo>
                  <a:lnTo>
                    <a:pt x="1463" y="552"/>
                  </a:lnTo>
                  <a:lnTo>
                    <a:pt x="1483" y="566"/>
                  </a:lnTo>
                  <a:lnTo>
                    <a:pt x="1501" y="581"/>
                  </a:lnTo>
                  <a:lnTo>
                    <a:pt x="1515" y="595"/>
                  </a:lnTo>
                  <a:lnTo>
                    <a:pt x="1529" y="613"/>
                  </a:lnTo>
                  <a:lnTo>
                    <a:pt x="1539" y="631"/>
                  </a:lnTo>
                  <a:lnTo>
                    <a:pt x="1548" y="649"/>
                  </a:lnTo>
                  <a:lnTo>
                    <a:pt x="1552" y="667"/>
                  </a:lnTo>
                  <a:lnTo>
                    <a:pt x="1555" y="685"/>
                  </a:lnTo>
                  <a:lnTo>
                    <a:pt x="1552" y="699"/>
                  </a:lnTo>
                  <a:lnTo>
                    <a:pt x="1548" y="714"/>
                  </a:lnTo>
                  <a:lnTo>
                    <a:pt x="1538" y="729"/>
                  </a:lnTo>
                  <a:lnTo>
                    <a:pt x="1525" y="743"/>
                  </a:lnTo>
                  <a:lnTo>
                    <a:pt x="1508" y="755"/>
                  </a:lnTo>
                  <a:lnTo>
                    <a:pt x="1485" y="765"/>
                  </a:lnTo>
                  <a:lnTo>
                    <a:pt x="1460" y="776"/>
                  </a:lnTo>
                  <a:lnTo>
                    <a:pt x="1446" y="779"/>
                  </a:lnTo>
                  <a:lnTo>
                    <a:pt x="1430" y="783"/>
                  </a:lnTo>
                  <a:lnTo>
                    <a:pt x="1415" y="787"/>
                  </a:lnTo>
                  <a:lnTo>
                    <a:pt x="1399" y="791"/>
                  </a:lnTo>
                  <a:lnTo>
                    <a:pt x="1382" y="795"/>
                  </a:lnTo>
                  <a:lnTo>
                    <a:pt x="1365" y="799"/>
                  </a:lnTo>
                  <a:lnTo>
                    <a:pt x="1348" y="805"/>
                  </a:lnTo>
                  <a:lnTo>
                    <a:pt x="1330" y="807"/>
                  </a:lnTo>
                  <a:lnTo>
                    <a:pt x="1312" y="813"/>
                  </a:lnTo>
                  <a:lnTo>
                    <a:pt x="1294" y="818"/>
                  </a:lnTo>
                  <a:lnTo>
                    <a:pt x="1277" y="822"/>
                  </a:lnTo>
                  <a:lnTo>
                    <a:pt x="1259" y="828"/>
                  </a:lnTo>
                  <a:lnTo>
                    <a:pt x="1242" y="833"/>
                  </a:lnTo>
                  <a:lnTo>
                    <a:pt x="1227" y="838"/>
                  </a:lnTo>
                  <a:lnTo>
                    <a:pt x="1210" y="844"/>
                  </a:lnTo>
                  <a:lnTo>
                    <a:pt x="1194" y="849"/>
                  </a:lnTo>
                  <a:lnTo>
                    <a:pt x="1178" y="856"/>
                  </a:lnTo>
                  <a:lnTo>
                    <a:pt x="1163" y="861"/>
                  </a:lnTo>
                  <a:lnTo>
                    <a:pt x="1148" y="868"/>
                  </a:lnTo>
                  <a:lnTo>
                    <a:pt x="1134" y="875"/>
                  </a:lnTo>
                  <a:lnTo>
                    <a:pt x="1121" y="880"/>
                  </a:lnTo>
                  <a:lnTo>
                    <a:pt x="1110" y="888"/>
                  </a:lnTo>
                  <a:lnTo>
                    <a:pt x="1099" y="896"/>
                  </a:lnTo>
                  <a:lnTo>
                    <a:pt x="1089" y="904"/>
                  </a:lnTo>
                  <a:lnTo>
                    <a:pt x="1080" y="911"/>
                  </a:lnTo>
                  <a:lnTo>
                    <a:pt x="1071" y="919"/>
                  </a:lnTo>
                  <a:lnTo>
                    <a:pt x="1067" y="929"/>
                  </a:lnTo>
                  <a:lnTo>
                    <a:pt x="1061" y="938"/>
                  </a:lnTo>
                  <a:lnTo>
                    <a:pt x="1058" y="948"/>
                  </a:lnTo>
                  <a:lnTo>
                    <a:pt x="1055" y="960"/>
                  </a:lnTo>
                  <a:lnTo>
                    <a:pt x="1055" y="969"/>
                  </a:lnTo>
                  <a:lnTo>
                    <a:pt x="1056" y="981"/>
                  </a:lnTo>
                  <a:lnTo>
                    <a:pt x="1056" y="992"/>
                  </a:lnTo>
                  <a:lnTo>
                    <a:pt x="1058" y="1003"/>
                  </a:lnTo>
                  <a:lnTo>
                    <a:pt x="1059" y="1014"/>
                  </a:lnTo>
                  <a:lnTo>
                    <a:pt x="1059" y="1025"/>
                  </a:lnTo>
                  <a:lnTo>
                    <a:pt x="1059" y="1037"/>
                  </a:lnTo>
                  <a:lnTo>
                    <a:pt x="1058" y="1047"/>
                  </a:lnTo>
                  <a:lnTo>
                    <a:pt x="1056" y="1060"/>
                  </a:lnTo>
                  <a:lnTo>
                    <a:pt x="1054" y="1070"/>
                  </a:lnTo>
                  <a:lnTo>
                    <a:pt x="1052" y="1080"/>
                  </a:lnTo>
                  <a:lnTo>
                    <a:pt x="1049" y="1092"/>
                  </a:lnTo>
                  <a:lnTo>
                    <a:pt x="1046" y="1101"/>
                  </a:lnTo>
                  <a:lnTo>
                    <a:pt x="1040" y="1112"/>
                  </a:lnTo>
                  <a:lnTo>
                    <a:pt x="1036" y="1122"/>
                  </a:lnTo>
                  <a:lnTo>
                    <a:pt x="1032" y="1132"/>
                  </a:lnTo>
                  <a:lnTo>
                    <a:pt x="1026" y="1141"/>
                  </a:lnTo>
                  <a:lnTo>
                    <a:pt x="1019" y="1150"/>
                  </a:lnTo>
                  <a:lnTo>
                    <a:pt x="1013" y="1161"/>
                  </a:lnTo>
                  <a:lnTo>
                    <a:pt x="1007" y="1170"/>
                  </a:lnTo>
                  <a:lnTo>
                    <a:pt x="998" y="1177"/>
                  </a:lnTo>
                  <a:lnTo>
                    <a:pt x="991" y="1188"/>
                  </a:lnTo>
                  <a:lnTo>
                    <a:pt x="981" y="1195"/>
                  </a:lnTo>
                  <a:lnTo>
                    <a:pt x="973" y="1203"/>
                  </a:lnTo>
                  <a:lnTo>
                    <a:pt x="963" y="1211"/>
                  </a:lnTo>
                  <a:lnTo>
                    <a:pt x="951" y="1216"/>
                  </a:lnTo>
                  <a:lnTo>
                    <a:pt x="942" y="1222"/>
                  </a:lnTo>
                  <a:lnTo>
                    <a:pt x="928" y="1228"/>
                  </a:lnTo>
                  <a:lnTo>
                    <a:pt x="917" y="1234"/>
                  </a:lnTo>
                  <a:lnTo>
                    <a:pt x="905" y="1239"/>
                  </a:lnTo>
                  <a:lnTo>
                    <a:pt x="892" y="1242"/>
                  </a:lnTo>
                  <a:lnTo>
                    <a:pt x="876" y="1247"/>
                  </a:lnTo>
                  <a:lnTo>
                    <a:pt x="862" y="1250"/>
                  </a:lnTo>
                  <a:lnTo>
                    <a:pt x="847" y="1253"/>
                  </a:lnTo>
                  <a:lnTo>
                    <a:pt x="832" y="1255"/>
                  </a:lnTo>
                  <a:lnTo>
                    <a:pt x="817" y="1255"/>
                  </a:lnTo>
                  <a:lnTo>
                    <a:pt x="804" y="1259"/>
                  </a:lnTo>
                  <a:lnTo>
                    <a:pt x="789" y="1259"/>
                  </a:lnTo>
                  <a:lnTo>
                    <a:pt x="777" y="1263"/>
                  </a:lnTo>
                  <a:lnTo>
                    <a:pt x="764" y="1263"/>
                  </a:lnTo>
                  <a:lnTo>
                    <a:pt x="751" y="1266"/>
                  </a:lnTo>
                  <a:lnTo>
                    <a:pt x="739" y="1267"/>
                  </a:lnTo>
                  <a:lnTo>
                    <a:pt x="728" y="1270"/>
                  </a:lnTo>
                  <a:lnTo>
                    <a:pt x="714" y="1270"/>
                  </a:lnTo>
                  <a:lnTo>
                    <a:pt x="705" y="1271"/>
                  </a:lnTo>
                  <a:lnTo>
                    <a:pt x="693" y="1273"/>
                  </a:lnTo>
                  <a:lnTo>
                    <a:pt x="683" y="1273"/>
                  </a:lnTo>
                  <a:lnTo>
                    <a:pt x="672" y="1275"/>
                  </a:lnTo>
                  <a:lnTo>
                    <a:pt x="662" y="1277"/>
                  </a:lnTo>
                  <a:lnTo>
                    <a:pt x="654" y="1277"/>
                  </a:lnTo>
                  <a:lnTo>
                    <a:pt x="643" y="1277"/>
                  </a:lnTo>
                  <a:lnTo>
                    <a:pt x="633" y="1278"/>
                  </a:lnTo>
                  <a:lnTo>
                    <a:pt x="625" y="1281"/>
                  </a:lnTo>
                  <a:lnTo>
                    <a:pt x="617" y="1284"/>
                  </a:lnTo>
                  <a:lnTo>
                    <a:pt x="607" y="1284"/>
                  </a:lnTo>
                  <a:lnTo>
                    <a:pt x="598" y="1284"/>
                  </a:lnTo>
                  <a:lnTo>
                    <a:pt x="591" y="1286"/>
                  </a:lnTo>
                  <a:lnTo>
                    <a:pt x="581" y="1286"/>
                  </a:lnTo>
                  <a:lnTo>
                    <a:pt x="574" y="1289"/>
                  </a:lnTo>
                  <a:lnTo>
                    <a:pt x="564" y="1290"/>
                  </a:lnTo>
                  <a:lnTo>
                    <a:pt x="557" y="1292"/>
                  </a:lnTo>
                  <a:lnTo>
                    <a:pt x="549" y="1296"/>
                  </a:lnTo>
                  <a:lnTo>
                    <a:pt x="540" y="1296"/>
                  </a:lnTo>
                  <a:lnTo>
                    <a:pt x="531" y="1300"/>
                  </a:lnTo>
                  <a:lnTo>
                    <a:pt x="525" y="1301"/>
                  </a:lnTo>
                  <a:lnTo>
                    <a:pt x="516" y="1304"/>
                  </a:lnTo>
                  <a:lnTo>
                    <a:pt x="512" y="1304"/>
                  </a:lnTo>
                  <a:lnTo>
                    <a:pt x="509" y="1307"/>
                  </a:lnTo>
                  <a:lnTo>
                    <a:pt x="502" y="1309"/>
                  </a:lnTo>
                  <a:lnTo>
                    <a:pt x="496" y="1309"/>
                  </a:lnTo>
                  <a:lnTo>
                    <a:pt x="491" y="1313"/>
                  </a:lnTo>
                  <a:lnTo>
                    <a:pt x="482" y="1313"/>
                  </a:lnTo>
                  <a:lnTo>
                    <a:pt x="475" y="1317"/>
                  </a:lnTo>
                  <a:lnTo>
                    <a:pt x="467" y="1320"/>
                  </a:lnTo>
                  <a:lnTo>
                    <a:pt x="458" y="1323"/>
                  </a:lnTo>
                  <a:lnTo>
                    <a:pt x="448" y="1325"/>
                  </a:lnTo>
                  <a:lnTo>
                    <a:pt x="437" y="1328"/>
                  </a:lnTo>
                  <a:lnTo>
                    <a:pt x="427" y="1331"/>
                  </a:lnTo>
                  <a:lnTo>
                    <a:pt x="417" y="1335"/>
                  </a:lnTo>
                  <a:lnTo>
                    <a:pt x="405" y="1338"/>
                  </a:lnTo>
                  <a:lnTo>
                    <a:pt x="394" y="1340"/>
                  </a:lnTo>
                  <a:lnTo>
                    <a:pt x="383" y="1344"/>
                  </a:lnTo>
                  <a:lnTo>
                    <a:pt x="371" y="1348"/>
                  </a:lnTo>
                  <a:lnTo>
                    <a:pt x="358" y="1350"/>
                  </a:lnTo>
                  <a:lnTo>
                    <a:pt x="346" y="1354"/>
                  </a:lnTo>
                  <a:lnTo>
                    <a:pt x="333" y="1355"/>
                  </a:lnTo>
                  <a:lnTo>
                    <a:pt x="322" y="1356"/>
                  </a:lnTo>
                  <a:lnTo>
                    <a:pt x="311" y="1362"/>
                  </a:lnTo>
                  <a:lnTo>
                    <a:pt x="300" y="1362"/>
                  </a:lnTo>
                  <a:lnTo>
                    <a:pt x="288" y="1365"/>
                  </a:lnTo>
                  <a:lnTo>
                    <a:pt x="277" y="1367"/>
                  </a:lnTo>
                  <a:lnTo>
                    <a:pt x="267" y="1367"/>
                  </a:lnTo>
                  <a:lnTo>
                    <a:pt x="256" y="1369"/>
                  </a:lnTo>
                  <a:lnTo>
                    <a:pt x="246" y="1369"/>
                  </a:lnTo>
                  <a:lnTo>
                    <a:pt x="237" y="1371"/>
                  </a:lnTo>
                  <a:lnTo>
                    <a:pt x="229" y="1371"/>
                  </a:lnTo>
                  <a:lnTo>
                    <a:pt x="220" y="1371"/>
                  </a:lnTo>
                  <a:lnTo>
                    <a:pt x="212" y="1369"/>
                  </a:lnTo>
                  <a:lnTo>
                    <a:pt x="200" y="1367"/>
                  </a:lnTo>
                  <a:lnTo>
                    <a:pt x="189" y="1365"/>
                  </a:lnTo>
                  <a:lnTo>
                    <a:pt x="181" y="1362"/>
                  </a:lnTo>
                  <a:lnTo>
                    <a:pt x="171" y="1355"/>
                  </a:lnTo>
                  <a:lnTo>
                    <a:pt x="164" y="1350"/>
                  </a:lnTo>
                  <a:lnTo>
                    <a:pt x="158" y="1344"/>
                  </a:lnTo>
                  <a:lnTo>
                    <a:pt x="152" y="1336"/>
                  </a:lnTo>
                  <a:lnTo>
                    <a:pt x="149" y="1327"/>
                  </a:lnTo>
                  <a:lnTo>
                    <a:pt x="146" y="1317"/>
                  </a:lnTo>
                  <a:lnTo>
                    <a:pt x="145" y="1309"/>
                  </a:lnTo>
                  <a:lnTo>
                    <a:pt x="145" y="1298"/>
                  </a:lnTo>
                  <a:lnTo>
                    <a:pt x="148" y="1286"/>
                  </a:lnTo>
                  <a:lnTo>
                    <a:pt x="150" y="1275"/>
                  </a:lnTo>
                  <a:lnTo>
                    <a:pt x="154" y="1262"/>
                  </a:lnTo>
                  <a:lnTo>
                    <a:pt x="161" y="1249"/>
                  </a:lnTo>
                  <a:lnTo>
                    <a:pt x="167" y="1235"/>
                  </a:lnTo>
                  <a:lnTo>
                    <a:pt x="171" y="1227"/>
                  </a:lnTo>
                  <a:lnTo>
                    <a:pt x="175" y="1217"/>
                  </a:lnTo>
                  <a:lnTo>
                    <a:pt x="177" y="1205"/>
                  </a:lnTo>
                  <a:lnTo>
                    <a:pt x="181" y="1197"/>
                  </a:lnTo>
                  <a:lnTo>
                    <a:pt x="183" y="1184"/>
                  </a:lnTo>
                  <a:lnTo>
                    <a:pt x="185" y="1172"/>
                  </a:lnTo>
                  <a:lnTo>
                    <a:pt x="187" y="1158"/>
                  </a:lnTo>
                  <a:lnTo>
                    <a:pt x="185" y="1145"/>
                  </a:lnTo>
                  <a:lnTo>
                    <a:pt x="183" y="1132"/>
                  </a:lnTo>
                  <a:lnTo>
                    <a:pt x="181" y="1119"/>
                  </a:lnTo>
                  <a:lnTo>
                    <a:pt x="177" y="1104"/>
                  </a:lnTo>
                  <a:lnTo>
                    <a:pt x="171" y="1093"/>
                  </a:lnTo>
                  <a:lnTo>
                    <a:pt x="162" y="1084"/>
                  </a:lnTo>
                  <a:lnTo>
                    <a:pt x="152" y="1074"/>
                  </a:lnTo>
                  <a:lnTo>
                    <a:pt x="141" y="1066"/>
                  </a:lnTo>
                  <a:lnTo>
                    <a:pt x="127" y="1061"/>
                  </a:lnTo>
                  <a:lnTo>
                    <a:pt x="96" y="1052"/>
                  </a:lnTo>
                  <a:lnTo>
                    <a:pt x="73" y="1039"/>
                  </a:lnTo>
                  <a:lnTo>
                    <a:pt x="51" y="1031"/>
                  </a:lnTo>
                  <a:lnTo>
                    <a:pt x="36" y="1020"/>
                  </a:lnTo>
                  <a:lnTo>
                    <a:pt x="23" y="1010"/>
                  </a:lnTo>
                  <a:lnTo>
                    <a:pt x="15" y="998"/>
                  </a:lnTo>
                  <a:lnTo>
                    <a:pt x="11" y="988"/>
                  </a:lnTo>
                  <a:lnTo>
                    <a:pt x="11" y="976"/>
                  </a:lnTo>
                  <a:lnTo>
                    <a:pt x="15" y="964"/>
                  </a:lnTo>
                  <a:lnTo>
                    <a:pt x="23" y="953"/>
                  </a:lnTo>
                  <a:lnTo>
                    <a:pt x="34" y="938"/>
                  </a:lnTo>
                  <a:lnTo>
                    <a:pt x="48" y="923"/>
                  </a:lnTo>
                  <a:lnTo>
                    <a:pt x="67" y="909"/>
                  </a:lnTo>
                  <a:lnTo>
                    <a:pt x="88" y="895"/>
                  </a:lnTo>
                  <a:lnTo>
                    <a:pt x="115" y="880"/>
                  </a:lnTo>
                  <a:lnTo>
                    <a:pt x="142" y="861"/>
                  </a:lnTo>
                  <a:lnTo>
                    <a:pt x="161" y="849"/>
                  </a:lnTo>
                  <a:lnTo>
                    <a:pt x="173" y="838"/>
                  </a:lnTo>
                  <a:lnTo>
                    <a:pt x="185" y="828"/>
                  </a:lnTo>
                  <a:lnTo>
                    <a:pt x="193" y="818"/>
                  </a:lnTo>
                  <a:lnTo>
                    <a:pt x="200" y="807"/>
                  </a:lnTo>
                  <a:lnTo>
                    <a:pt x="204" y="799"/>
                  </a:lnTo>
                  <a:lnTo>
                    <a:pt x="206" y="790"/>
                  </a:lnTo>
                  <a:lnTo>
                    <a:pt x="206" y="779"/>
                  </a:lnTo>
                  <a:lnTo>
                    <a:pt x="206" y="772"/>
                  </a:lnTo>
                  <a:lnTo>
                    <a:pt x="204" y="763"/>
                  </a:lnTo>
                  <a:lnTo>
                    <a:pt x="199" y="755"/>
                  </a:lnTo>
                  <a:lnTo>
                    <a:pt x="193" y="745"/>
                  </a:lnTo>
                  <a:lnTo>
                    <a:pt x="187" y="737"/>
                  </a:lnTo>
                  <a:lnTo>
                    <a:pt x="181" y="729"/>
                  </a:lnTo>
                  <a:lnTo>
                    <a:pt x="172" y="724"/>
                  </a:lnTo>
                  <a:lnTo>
                    <a:pt x="165" y="714"/>
                  </a:lnTo>
                  <a:lnTo>
                    <a:pt x="161" y="713"/>
                  </a:lnTo>
                  <a:lnTo>
                    <a:pt x="154" y="709"/>
                  </a:lnTo>
                  <a:lnTo>
                    <a:pt x="148" y="706"/>
                  </a:lnTo>
                  <a:lnTo>
                    <a:pt x="140" y="701"/>
                  </a:lnTo>
                  <a:lnTo>
                    <a:pt x="131" y="698"/>
                  </a:lnTo>
                  <a:lnTo>
                    <a:pt x="121" y="694"/>
                  </a:lnTo>
                  <a:lnTo>
                    <a:pt x="111" y="690"/>
                  </a:lnTo>
                  <a:lnTo>
                    <a:pt x="100" y="686"/>
                  </a:lnTo>
                  <a:lnTo>
                    <a:pt x="88" y="682"/>
                  </a:lnTo>
                  <a:lnTo>
                    <a:pt x="78" y="678"/>
                  </a:lnTo>
                  <a:lnTo>
                    <a:pt x="67" y="672"/>
                  </a:lnTo>
                  <a:lnTo>
                    <a:pt x="56" y="670"/>
                  </a:lnTo>
                  <a:lnTo>
                    <a:pt x="46" y="663"/>
                  </a:lnTo>
                  <a:lnTo>
                    <a:pt x="36" y="656"/>
                  </a:lnTo>
                  <a:lnTo>
                    <a:pt x="27" y="654"/>
                  </a:lnTo>
                  <a:lnTo>
                    <a:pt x="20" y="648"/>
                  </a:lnTo>
                  <a:lnTo>
                    <a:pt x="13" y="641"/>
                  </a:lnTo>
                  <a:lnTo>
                    <a:pt x="7" y="636"/>
                  </a:lnTo>
                  <a:lnTo>
                    <a:pt x="3" y="631"/>
                  </a:lnTo>
                  <a:lnTo>
                    <a:pt x="0" y="622"/>
                  </a:lnTo>
                  <a:lnTo>
                    <a:pt x="0" y="617"/>
                  </a:lnTo>
                  <a:lnTo>
                    <a:pt x="2" y="612"/>
                  </a:lnTo>
                  <a:lnTo>
                    <a:pt x="5" y="604"/>
                  </a:lnTo>
                  <a:lnTo>
                    <a:pt x="11" y="595"/>
                  </a:lnTo>
                  <a:lnTo>
                    <a:pt x="19" y="591"/>
                  </a:lnTo>
                  <a:lnTo>
                    <a:pt x="30" y="583"/>
                  </a:lnTo>
                  <a:lnTo>
                    <a:pt x="43" y="573"/>
                  </a:lnTo>
                  <a:lnTo>
                    <a:pt x="59" y="566"/>
                  </a:lnTo>
                  <a:lnTo>
                    <a:pt x="78" y="558"/>
                  </a:lnTo>
                  <a:lnTo>
                    <a:pt x="101" y="548"/>
                  </a:lnTo>
                  <a:lnTo>
                    <a:pt x="128" y="539"/>
                  </a:lnTo>
                  <a:lnTo>
                    <a:pt x="158" y="531"/>
                  </a:lnTo>
                  <a:lnTo>
                    <a:pt x="190" y="519"/>
                  </a:lnTo>
                  <a:lnTo>
                    <a:pt x="217" y="513"/>
                  </a:lnTo>
                  <a:lnTo>
                    <a:pt x="243" y="502"/>
                  </a:lnTo>
                  <a:lnTo>
                    <a:pt x="266" y="493"/>
                  </a:lnTo>
                  <a:lnTo>
                    <a:pt x="285" y="485"/>
                  </a:lnTo>
                  <a:lnTo>
                    <a:pt x="303" y="475"/>
                  </a:lnTo>
                  <a:lnTo>
                    <a:pt x="318" y="469"/>
                  </a:lnTo>
                  <a:lnTo>
                    <a:pt x="329" y="458"/>
                  </a:lnTo>
                  <a:lnTo>
                    <a:pt x="341" y="451"/>
                  </a:lnTo>
                  <a:lnTo>
                    <a:pt x="348" y="443"/>
                  </a:lnTo>
                  <a:lnTo>
                    <a:pt x="355" y="435"/>
                  </a:lnTo>
                  <a:lnTo>
                    <a:pt x="361" y="428"/>
                  </a:lnTo>
                  <a:lnTo>
                    <a:pt x="364" y="420"/>
                  </a:lnTo>
                  <a:lnTo>
                    <a:pt x="364" y="415"/>
                  </a:lnTo>
                  <a:lnTo>
                    <a:pt x="364" y="407"/>
                  </a:lnTo>
                  <a:lnTo>
                    <a:pt x="364" y="399"/>
                  </a:lnTo>
                  <a:lnTo>
                    <a:pt x="362" y="393"/>
                  </a:lnTo>
                  <a:lnTo>
                    <a:pt x="359" y="388"/>
                  </a:lnTo>
                  <a:lnTo>
                    <a:pt x="355" y="382"/>
                  </a:lnTo>
                  <a:lnTo>
                    <a:pt x="351" y="376"/>
                  </a:lnTo>
                  <a:lnTo>
                    <a:pt x="345" y="370"/>
                  </a:lnTo>
                  <a:lnTo>
                    <a:pt x="339" y="365"/>
                  </a:lnTo>
                  <a:lnTo>
                    <a:pt x="333" y="361"/>
                  </a:lnTo>
                  <a:lnTo>
                    <a:pt x="328" y="357"/>
                  </a:lnTo>
                  <a:lnTo>
                    <a:pt x="321" y="351"/>
                  </a:lnTo>
                  <a:lnTo>
                    <a:pt x="316" y="347"/>
                  </a:lnTo>
                  <a:lnTo>
                    <a:pt x="308" y="346"/>
                  </a:lnTo>
                  <a:lnTo>
                    <a:pt x="303" y="342"/>
                  </a:lnTo>
                  <a:lnTo>
                    <a:pt x="297" y="338"/>
                  </a:lnTo>
                  <a:lnTo>
                    <a:pt x="293" y="336"/>
                  </a:lnTo>
                  <a:lnTo>
                    <a:pt x="288" y="334"/>
                  </a:lnTo>
                  <a:lnTo>
                    <a:pt x="285" y="332"/>
                  </a:lnTo>
                  <a:lnTo>
                    <a:pt x="281" y="331"/>
                  </a:lnTo>
                  <a:lnTo>
                    <a:pt x="277" y="331"/>
                  </a:lnTo>
                  <a:lnTo>
                    <a:pt x="273" y="326"/>
                  </a:lnTo>
                  <a:lnTo>
                    <a:pt x="267" y="326"/>
                  </a:lnTo>
                  <a:lnTo>
                    <a:pt x="262" y="324"/>
                  </a:lnTo>
                  <a:lnTo>
                    <a:pt x="256" y="320"/>
                  </a:lnTo>
                  <a:lnTo>
                    <a:pt x="248" y="319"/>
                  </a:lnTo>
                  <a:lnTo>
                    <a:pt x="243" y="318"/>
                  </a:lnTo>
                  <a:lnTo>
                    <a:pt x="235" y="315"/>
                  </a:lnTo>
                  <a:lnTo>
                    <a:pt x="230" y="312"/>
                  </a:lnTo>
                  <a:lnTo>
                    <a:pt x="223" y="311"/>
                  </a:lnTo>
                  <a:lnTo>
                    <a:pt x="217" y="307"/>
                  </a:lnTo>
                  <a:lnTo>
                    <a:pt x="212" y="303"/>
                  </a:lnTo>
                  <a:lnTo>
                    <a:pt x="206" y="301"/>
                  </a:lnTo>
                  <a:lnTo>
                    <a:pt x="202" y="300"/>
                  </a:lnTo>
                  <a:lnTo>
                    <a:pt x="198" y="295"/>
                  </a:lnTo>
                  <a:lnTo>
                    <a:pt x="195" y="295"/>
                  </a:lnTo>
                  <a:lnTo>
                    <a:pt x="192" y="289"/>
                  </a:lnTo>
                  <a:lnTo>
                    <a:pt x="190" y="287"/>
                  </a:lnTo>
                  <a:lnTo>
                    <a:pt x="190" y="282"/>
                  </a:lnTo>
                  <a:lnTo>
                    <a:pt x="190" y="278"/>
                  </a:lnTo>
                  <a:lnTo>
                    <a:pt x="193" y="274"/>
                  </a:lnTo>
                  <a:lnTo>
                    <a:pt x="196" y="272"/>
                  </a:lnTo>
                  <a:lnTo>
                    <a:pt x="200" y="266"/>
                  </a:lnTo>
                  <a:lnTo>
                    <a:pt x="207" y="264"/>
                  </a:lnTo>
                  <a:lnTo>
                    <a:pt x="216" y="258"/>
                  </a:lnTo>
                  <a:lnTo>
                    <a:pt x="225" y="254"/>
                  </a:lnTo>
                  <a:lnTo>
                    <a:pt x="235" y="250"/>
                  </a:lnTo>
                  <a:lnTo>
                    <a:pt x="250" y="246"/>
                  </a:lnTo>
                  <a:lnTo>
                    <a:pt x="266" y="241"/>
                  </a:lnTo>
                  <a:lnTo>
                    <a:pt x="283" y="237"/>
                  </a:lnTo>
                  <a:lnTo>
                    <a:pt x="304" y="230"/>
                  </a:lnTo>
                  <a:lnTo>
                    <a:pt x="328" y="223"/>
                  </a:lnTo>
                  <a:lnTo>
                    <a:pt x="352" y="216"/>
                  </a:lnTo>
                  <a:lnTo>
                    <a:pt x="375" y="210"/>
                  </a:lnTo>
                  <a:lnTo>
                    <a:pt x="394" y="206"/>
                  </a:lnTo>
                  <a:lnTo>
                    <a:pt x="411" y="199"/>
                  </a:lnTo>
                  <a:lnTo>
                    <a:pt x="427" y="193"/>
                  </a:lnTo>
                  <a:lnTo>
                    <a:pt x="441" y="188"/>
                  </a:lnTo>
                  <a:lnTo>
                    <a:pt x="454" y="183"/>
                  </a:lnTo>
                  <a:lnTo>
                    <a:pt x="465" y="177"/>
                  </a:lnTo>
                  <a:lnTo>
                    <a:pt x="475" y="172"/>
                  </a:lnTo>
                  <a:lnTo>
                    <a:pt x="483" y="165"/>
                  </a:lnTo>
                  <a:lnTo>
                    <a:pt x="491" y="162"/>
                  </a:lnTo>
                  <a:lnTo>
                    <a:pt x="496" y="158"/>
                  </a:lnTo>
                  <a:lnTo>
                    <a:pt x="502" y="152"/>
                  </a:lnTo>
                  <a:lnTo>
                    <a:pt x="506" y="149"/>
                  </a:lnTo>
                  <a:lnTo>
                    <a:pt x="509" y="145"/>
                  </a:lnTo>
                  <a:lnTo>
                    <a:pt x="512" y="141"/>
                  </a:lnTo>
                  <a:lnTo>
                    <a:pt x="513" y="137"/>
                  </a:lnTo>
                  <a:lnTo>
                    <a:pt x="515" y="133"/>
                  </a:lnTo>
                  <a:lnTo>
                    <a:pt x="515" y="131"/>
                  </a:lnTo>
                  <a:lnTo>
                    <a:pt x="515" y="127"/>
                  </a:lnTo>
                  <a:lnTo>
                    <a:pt x="515" y="126"/>
                  </a:lnTo>
                  <a:lnTo>
                    <a:pt x="513" y="122"/>
                  </a:lnTo>
                  <a:lnTo>
                    <a:pt x="512" y="121"/>
                  </a:lnTo>
                  <a:lnTo>
                    <a:pt x="510" y="118"/>
                  </a:lnTo>
                  <a:lnTo>
                    <a:pt x="509" y="115"/>
                  </a:lnTo>
                  <a:lnTo>
                    <a:pt x="508" y="115"/>
                  </a:lnTo>
                  <a:lnTo>
                    <a:pt x="506" y="112"/>
                  </a:lnTo>
                  <a:lnTo>
                    <a:pt x="504" y="112"/>
                  </a:lnTo>
                  <a:lnTo>
                    <a:pt x="504" y="110"/>
                  </a:lnTo>
                  <a:lnTo>
                    <a:pt x="502" y="110"/>
                  </a:lnTo>
                  <a:lnTo>
                    <a:pt x="502" y="108"/>
                  </a:lnTo>
                  <a:lnTo>
                    <a:pt x="499" y="107"/>
                  </a:lnTo>
                  <a:lnTo>
                    <a:pt x="498" y="104"/>
                  </a:lnTo>
                  <a:lnTo>
                    <a:pt x="496" y="99"/>
                  </a:lnTo>
                  <a:lnTo>
                    <a:pt x="495" y="95"/>
                  </a:lnTo>
                  <a:lnTo>
                    <a:pt x="494" y="91"/>
                  </a:lnTo>
                  <a:lnTo>
                    <a:pt x="492" y="84"/>
                  </a:lnTo>
                  <a:lnTo>
                    <a:pt x="494" y="77"/>
                  </a:lnTo>
                  <a:lnTo>
                    <a:pt x="496" y="73"/>
                  </a:lnTo>
                  <a:lnTo>
                    <a:pt x="499" y="67"/>
                  </a:lnTo>
                  <a:lnTo>
                    <a:pt x="506" y="60"/>
                  </a:lnTo>
                  <a:lnTo>
                    <a:pt x="515" y="54"/>
                  </a:lnTo>
                  <a:lnTo>
                    <a:pt x="525" y="49"/>
                  </a:lnTo>
                  <a:lnTo>
                    <a:pt x="539" y="42"/>
                  </a:lnTo>
                  <a:lnTo>
                    <a:pt x="554" y="37"/>
                  </a:lnTo>
                  <a:lnTo>
                    <a:pt x="564" y="36"/>
                  </a:lnTo>
                  <a:lnTo>
                    <a:pt x="577" y="34"/>
                  </a:lnTo>
                  <a:lnTo>
                    <a:pt x="591" y="32"/>
                  </a:lnTo>
                  <a:lnTo>
                    <a:pt x="608" y="30"/>
                  </a:lnTo>
                  <a:lnTo>
                    <a:pt x="627" y="29"/>
                  </a:lnTo>
                  <a:lnTo>
                    <a:pt x="649" y="23"/>
                  </a:lnTo>
                  <a:lnTo>
                    <a:pt x="670" y="23"/>
                  </a:lnTo>
                  <a:lnTo>
                    <a:pt x="695" y="22"/>
                  </a:lnTo>
                  <a:lnTo>
                    <a:pt x="718" y="21"/>
                  </a:lnTo>
                  <a:lnTo>
                    <a:pt x="746" y="19"/>
                  </a:lnTo>
                  <a:lnTo>
                    <a:pt x="772" y="17"/>
                  </a:lnTo>
                  <a:lnTo>
                    <a:pt x="801" y="14"/>
                  </a:lnTo>
                  <a:lnTo>
                    <a:pt x="828" y="14"/>
                  </a:lnTo>
                  <a:lnTo>
                    <a:pt x="857" y="13"/>
                  </a:lnTo>
                  <a:lnTo>
                    <a:pt x="884" y="11"/>
                  </a:lnTo>
                  <a:lnTo>
                    <a:pt x="911" y="11"/>
                  </a:lnTo>
                  <a:lnTo>
                    <a:pt x="942" y="9"/>
                  </a:lnTo>
                  <a:lnTo>
                    <a:pt x="968" y="6"/>
                  </a:lnTo>
                  <a:lnTo>
                    <a:pt x="996" y="6"/>
                  </a:lnTo>
                  <a:lnTo>
                    <a:pt x="1021" y="6"/>
                  </a:lnTo>
                  <a:lnTo>
                    <a:pt x="1046" y="6"/>
                  </a:lnTo>
                  <a:lnTo>
                    <a:pt x="1069" y="3"/>
                  </a:lnTo>
                  <a:lnTo>
                    <a:pt x="1092" y="3"/>
                  </a:lnTo>
                  <a:lnTo>
                    <a:pt x="1113" y="0"/>
                  </a:lnTo>
                  <a:lnTo>
                    <a:pt x="1131" y="0"/>
                  </a:lnTo>
                  <a:lnTo>
                    <a:pt x="1148" y="0"/>
                  </a:lnTo>
                  <a:lnTo>
                    <a:pt x="1164" y="0"/>
                  </a:lnTo>
                  <a:lnTo>
                    <a:pt x="1177" y="0"/>
                  </a:lnTo>
                  <a:lnTo>
                    <a:pt x="1187" y="0"/>
                  </a:lnTo>
                  <a:lnTo>
                    <a:pt x="1194" y="0"/>
                  </a:lnTo>
                  <a:lnTo>
                    <a:pt x="1200" y="0"/>
                  </a:lnTo>
                  <a:close/>
                </a:path>
              </a:pathLst>
            </a:custGeom>
            <a:solidFill>
              <a:srgbClr val="66E6FF"/>
            </a:solidFill>
            <a:ln w="9525">
              <a:noFill/>
              <a:round/>
              <a:headEnd/>
              <a:tailEnd/>
            </a:ln>
          </p:spPr>
          <p:txBody>
            <a:bodyPr/>
            <a:lstStyle/>
            <a:p>
              <a:endParaRPr lang="en-US"/>
            </a:p>
          </p:txBody>
        </p:sp>
        <p:sp>
          <p:nvSpPr>
            <p:cNvPr id="2137" name="Freeform 430"/>
            <p:cNvSpPr>
              <a:spLocks noChangeAspect="1"/>
            </p:cNvSpPr>
            <p:nvPr/>
          </p:nvSpPr>
          <p:spPr bwMode="auto">
            <a:xfrm>
              <a:off x="3100" y="1567"/>
              <a:ext cx="602" cy="376"/>
            </a:xfrm>
            <a:custGeom>
              <a:avLst/>
              <a:gdLst>
                <a:gd name="T0" fmla="*/ 63 w 1205"/>
                <a:gd name="T1" fmla="*/ 0 h 1127"/>
                <a:gd name="T2" fmla="*/ 63 w 1205"/>
                <a:gd name="T3" fmla="*/ 0 h 1127"/>
                <a:gd name="T4" fmla="*/ 65 w 1205"/>
                <a:gd name="T5" fmla="*/ 0 h 1127"/>
                <a:gd name="T6" fmla="*/ 66 w 1205"/>
                <a:gd name="T7" fmla="*/ 0 h 1127"/>
                <a:gd name="T8" fmla="*/ 68 w 1205"/>
                <a:gd name="T9" fmla="*/ 0 h 1127"/>
                <a:gd name="T10" fmla="*/ 70 w 1205"/>
                <a:gd name="T11" fmla="*/ 0 h 1127"/>
                <a:gd name="T12" fmla="*/ 72 w 1205"/>
                <a:gd name="T13" fmla="*/ 0 h 1127"/>
                <a:gd name="T14" fmla="*/ 73 w 1205"/>
                <a:gd name="T15" fmla="*/ 0 h 1127"/>
                <a:gd name="T16" fmla="*/ 74 w 1205"/>
                <a:gd name="T17" fmla="*/ 0 h 1127"/>
                <a:gd name="T18" fmla="*/ 75 w 1205"/>
                <a:gd name="T19" fmla="*/ 1 h 1127"/>
                <a:gd name="T20" fmla="*/ 75 w 1205"/>
                <a:gd name="T21" fmla="*/ 1 h 1127"/>
                <a:gd name="T22" fmla="*/ 74 w 1205"/>
                <a:gd name="T23" fmla="*/ 2 h 1127"/>
                <a:gd name="T24" fmla="*/ 74 w 1205"/>
                <a:gd name="T25" fmla="*/ 3 h 1127"/>
                <a:gd name="T26" fmla="*/ 73 w 1205"/>
                <a:gd name="T27" fmla="*/ 3 h 1127"/>
                <a:gd name="T28" fmla="*/ 73 w 1205"/>
                <a:gd name="T29" fmla="*/ 4 h 1127"/>
                <a:gd name="T30" fmla="*/ 72 w 1205"/>
                <a:gd name="T31" fmla="*/ 5 h 1127"/>
                <a:gd name="T32" fmla="*/ 70 w 1205"/>
                <a:gd name="T33" fmla="*/ 5 h 1127"/>
                <a:gd name="T34" fmla="*/ 68 w 1205"/>
                <a:gd name="T35" fmla="*/ 5 h 1127"/>
                <a:gd name="T36" fmla="*/ 67 w 1205"/>
                <a:gd name="T37" fmla="*/ 6 h 1127"/>
                <a:gd name="T38" fmla="*/ 65 w 1205"/>
                <a:gd name="T39" fmla="*/ 7 h 1127"/>
                <a:gd name="T40" fmla="*/ 63 w 1205"/>
                <a:gd name="T41" fmla="*/ 7 h 1127"/>
                <a:gd name="T42" fmla="*/ 61 w 1205"/>
                <a:gd name="T43" fmla="*/ 8 h 1127"/>
                <a:gd name="T44" fmla="*/ 61 w 1205"/>
                <a:gd name="T45" fmla="*/ 8 h 1127"/>
                <a:gd name="T46" fmla="*/ 59 w 1205"/>
                <a:gd name="T47" fmla="*/ 8 h 1127"/>
                <a:gd name="T48" fmla="*/ 57 w 1205"/>
                <a:gd name="T49" fmla="*/ 9 h 1127"/>
                <a:gd name="T50" fmla="*/ 55 w 1205"/>
                <a:gd name="T51" fmla="*/ 10 h 1127"/>
                <a:gd name="T52" fmla="*/ 52 w 1205"/>
                <a:gd name="T53" fmla="*/ 10 h 1127"/>
                <a:gd name="T54" fmla="*/ 48 w 1205"/>
                <a:gd name="T55" fmla="*/ 11 h 1127"/>
                <a:gd name="T56" fmla="*/ 45 w 1205"/>
                <a:gd name="T57" fmla="*/ 11 h 1127"/>
                <a:gd name="T58" fmla="*/ 41 w 1205"/>
                <a:gd name="T59" fmla="*/ 12 h 1127"/>
                <a:gd name="T60" fmla="*/ 38 w 1205"/>
                <a:gd name="T61" fmla="*/ 13 h 1127"/>
                <a:gd name="T62" fmla="*/ 35 w 1205"/>
                <a:gd name="T63" fmla="*/ 13 h 1127"/>
                <a:gd name="T64" fmla="*/ 32 w 1205"/>
                <a:gd name="T65" fmla="*/ 13 h 1127"/>
                <a:gd name="T66" fmla="*/ 30 w 1205"/>
                <a:gd name="T67" fmla="*/ 13 h 1127"/>
                <a:gd name="T68" fmla="*/ 27 w 1205"/>
                <a:gd name="T69" fmla="*/ 14 h 1127"/>
                <a:gd name="T70" fmla="*/ 25 w 1205"/>
                <a:gd name="T71" fmla="*/ 14 h 1127"/>
                <a:gd name="T72" fmla="*/ 22 w 1205"/>
                <a:gd name="T73" fmla="*/ 14 h 1127"/>
                <a:gd name="T74" fmla="*/ 19 w 1205"/>
                <a:gd name="T75" fmla="*/ 14 h 1127"/>
                <a:gd name="T76" fmla="*/ 17 w 1205"/>
                <a:gd name="T77" fmla="*/ 14 h 1127"/>
                <a:gd name="T78" fmla="*/ 14 w 1205"/>
                <a:gd name="T79" fmla="*/ 14 h 1127"/>
                <a:gd name="T80" fmla="*/ 12 w 1205"/>
                <a:gd name="T81" fmla="*/ 14 h 1127"/>
                <a:gd name="T82" fmla="*/ 9 w 1205"/>
                <a:gd name="T83" fmla="*/ 14 h 1127"/>
                <a:gd name="T84" fmla="*/ 7 w 1205"/>
                <a:gd name="T85" fmla="*/ 14 h 1127"/>
                <a:gd name="T86" fmla="*/ 5 w 1205"/>
                <a:gd name="T87" fmla="*/ 13 h 1127"/>
                <a:gd name="T88" fmla="*/ 3 w 1205"/>
                <a:gd name="T89" fmla="*/ 13 h 1127"/>
                <a:gd name="T90" fmla="*/ 1 w 1205"/>
                <a:gd name="T91" fmla="*/ 12 h 1127"/>
                <a:gd name="T92" fmla="*/ 0 w 1205"/>
                <a:gd name="T93" fmla="*/ 12 h 1127"/>
                <a:gd name="T94" fmla="*/ 0 w 1205"/>
                <a:gd name="T95" fmla="*/ 11 h 1127"/>
                <a:gd name="T96" fmla="*/ 0 w 1205"/>
                <a:gd name="T97" fmla="*/ 11 h 1127"/>
                <a:gd name="T98" fmla="*/ 0 w 1205"/>
                <a:gd name="T99" fmla="*/ 9 h 1127"/>
                <a:gd name="T100" fmla="*/ 3 w 1205"/>
                <a:gd name="T101" fmla="*/ 8 h 1127"/>
                <a:gd name="T102" fmla="*/ 7 w 1205"/>
                <a:gd name="T103" fmla="*/ 6 h 1127"/>
                <a:gd name="T104" fmla="*/ 12 w 1205"/>
                <a:gd name="T105" fmla="*/ 5 h 1127"/>
                <a:gd name="T106" fmla="*/ 19 w 1205"/>
                <a:gd name="T107" fmla="*/ 4 h 1127"/>
                <a:gd name="T108" fmla="*/ 26 w 1205"/>
                <a:gd name="T109" fmla="*/ 2 h 1127"/>
                <a:gd name="T110" fmla="*/ 34 w 1205"/>
                <a:gd name="T111" fmla="*/ 1 h 1127"/>
                <a:gd name="T112" fmla="*/ 43 w 1205"/>
                <a:gd name="T113" fmla="*/ 1 h 1127"/>
                <a:gd name="T114" fmla="*/ 52 w 1205"/>
                <a:gd name="T115" fmla="*/ 0 h 1127"/>
                <a:gd name="T116" fmla="*/ 62 w 1205"/>
                <a:gd name="T117" fmla="*/ 0 h 11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05"/>
                <a:gd name="T178" fmla="*/ 0 h 1127"/>
                <a:gd name="T179" fmla="*/ 1205 w 1205"/>
                <a:gd name="T180" fmla="*/ 1127 h 11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05" h="1127">
                  <a:moveTo>
                    <a:pt x="1003" y="15"/>
                  </a:moveTo>
                  <a:lnTo>
                    <a:pt x="1004" y="15"/>
                  </a:lnTo>
                  <a:lnTo>
                    <a:pt x="1008" y="13"/>
                  </a:lnTo>
                  <a:lnTo>
                    <a:pt x="1013" y="13"/>
                  </a:lnTo>
                  <a:lnTo>
                    <a:pt x="1017" y="13"/>
                  </a:lnTo>
                  <a:lnTo>
                    <a:pt x="1023" y="12"/>
                  </a:lnTo>
                  <a:lnTo>
                    <a:pt x="1030" y="12"/>
                  </a:lnTo>
                  <a:lnTo>
                    <a:pt x="1037" y="9"/>
                  </a:lnTo>
                  <a:lnTo>
                    <a:pt x="1046" y="7"/>
                  </a:lnTo>
                  <a:lnTo>
                    <a:pt x="1052" y="7"/>
                  </a:lnTo>
                  <a:lnTo>
                    <a:pt x="1061" y="5"/>
                  </a:lnTo>
                  <a:lnTo>
                    <a:pt x="1071" y="4"/>
                  </a:lnTo>
                  <a:lnTo>
                    <a:pt x="1079" y="4"/>
                  </a:lnTo>
                  <a:lnTo>
                    <a:pt x="1088" y="3"/>
                  </a:lnTo>
                  <a:lnTo>
                    <a:pt x="1098" y="0"/>
                  </a:lnTo>
                  <a:lnTo>
                    <a:pt x="1108" y="0"/>
                  </a:lnTo>
                  <a:lnTo>
                    <a:pt x="1118" y="0"/>
                  </a:lnTo>
                  <a:lnTo>
                    <a:pt x="1127" y="0"/>
                  </a:lnTo>
                  <a:lnTo>
                    <a:pt x="1136" y="0"/>
                  </a:lnTo>
                  <a:lnTo>
                    <a:pt x="1145" y="3"/>
                  </a:lnTo>
                  <a:lnTo>
                    <a:pt x="1153" y="4"/>
                  </a:lnTo>
                  <a:lnTo>
                    <a:pt x="1163" y="4"/>
                  </a:lnTo>
                  <a:lnTo>
                    <a:pt x="1171" y="7"/>
                  </a:lnTo>
                  <a:lnTo>
                    <a:pt x="1177" y="9"/>
                  </a:lnTo>
                  <a:lnTo>
                    <a:pt x="1184" y="13"/>
                  </a:lnTo>
                  <a:lnTo>
                    <a:pt x="1190" y="17"/>
                  </a:lnTo>
                  <a:lnTo>
                    <a:pt x="1195" y="23"/>
                  </a:lnTo>
                  <a:lnTo>
                    <a:pt x="1199" y="28"/>
                  </a:lnTo>
                  <a:lnTo>
                    <a:pt x="1202" y="36"/>
                  </a:lnTo>
                  <a:lnTo>
                    <a:pt x="1204" y="42"/>
                  </a:lnTo>
                  <a:lnTo>
                    <a:pt x="1205" y="50"/>
                  </a:lnTo>
                  <a:lnTo>
                    <a:pt x="1205" y="59"/>
                  </a:lnTo>
                  <a:lnTo>
                    <a:pt x="1204" y="69"/>
                  </a:lnTo>
                  <a:lnTo>
                    <a:pt x="1199" y="90"/>
                  </a:lnTo>
                  <a:lnTo>
                    <a:pt x="1197" y="113"/>
                  </a:lnTo>
                  <a:lnTo>
                    <a:pt x="1194" y="135"/>
                  </a:lnTo>
                  <a:lnTo>
                    <a:pt x="1192" y="159"/>
                  </a:lnTo>
                  <a:lnTo>
                    <a:pt x="1190" y="183"/>
                  </a:lnTo>
                  <a:lnTo>
                    <a:pt x="1186" y="208"/>
                  </a:lnTo>
                  <a:lnTo>
                    <a:pt x="1186" y="231"/>
                  </a:lnTo>
                  <a:lnTo>
                    <a:pt x="1184" y="256"/>
                  </a:lnTo>
                  <a:lnTo>
                    <a:pt x="1181" y="278"/>
                  </a:lnTo>
                  <a:lnTo>
                    <a:pt x="1177" y="298"/>
                  </a:lnTo>
                  <a:lnTo>
                    <a:pt x="1174" y="317"/>
                  </a:lnTo>
                  <a:lnTo>
                    <a:pt x="1171" y="337"/>
                  </a:lnTo>
                  <a:lnTo>
                    <a:pt x="1165" y="351"/>
                  </a:lnTo>
                  <a:lnTo>
                    <a:pt x="1159" y="363"/>
                  </a:lnTo>
                  <a:lnTo>
                    <a:pt x="1152" y="375"/>
                  </a:lnTo>
                  <a:lnTo>
                    <a:pt x="1143" y="382"/>
                  </a:lnTo>
                  <a:lnTo>
                    <a:pt x="1136" y="390"/>
                  </a:lnTo>
                  <a:lnTo>
                    <a:pt x="1127" y="398"/>
                  </a:lnTo>
                  <a:lnTo>
                    <a:pt x="1119" y="411"/>
                  </a:lnTo>
                  <a:lnTo>
                    <a:pt x="1110" y="424"/>
                  </a:lnTo>
                  <a:lnTo>
                    <a:pt x="1102" y="440"/>
                  </a:lnTo>
                  <a:lnTo>
                    <a:pt x="1094" y="457"/>
                  </a:lnTo>
                  <a:lnTo>
                    <a:pt x="1085" y="475"/>
                  </a:lnTo>
                  <a:lnTo>
                    <a:pt x="1075" y="491"/>
                  </a:lnTo>
                  <a:lnTo>
                    <a:pt x="1067" y="511"/>
                  </a:lnTo>
                  <a:lnTo>
                    <a:pt x="1056" y="530"/>
                  </a:lnTo>
                  <a:lnTo>
                    <a:pt x="1047" y="549"/>
                  </a:lnTo>
                  <a:lnTo>
                    <a:pt x="1037" y="569"/>
                  </a:lnTo>
                  <a:lnTo>
                    <a:pt x="1025" y="590"/>
                  </a:lnTo>
                  <a:lnTo>
                    <a:pt x="1014" y="606"/>
                  </a:lnTo>
                  <a:lnTo>
                    <a:pt x="1003" y="626"/>
                  </a:lnTo>
                  <a:lnTo>
                    <a:pt x="990" y="642"/>
                  </a:lnTo>
                  <a:lnTo>
                    <a:pt x="989" y="642"/>
                  </a:lnTo>
                  <a:lnTo>
                    <a:pt x="986" y="646"/>
                  </a:lnTo>
                  <a:lnTo>
                    <a:pt x="983" y="650"/>
                  </a:lnTo>
                  <a:lnTo>
                    <a:pt x="977" y="656"/>
                  </a:lnTo>
                  <a:lnTo>
                    <a:pt x="971" y="664"/>
                  </a:lnTo>
                  <a:lnTo>
                    <a:pt x="963" y="673"/>
                  </a:lnTo>
                  <a:lnTo>
                    <a:pt x="955" y="684"/>
                  </a:lnTo>
                  <a:lnTo>
                    <a:pt x="944" y="696"/>
                  </a:lnTo>
                  <a:lnTo>
                    <a:pt x="934" y="710"/>
                  </a:lnTo>
                  <a:lnTo>
                    <a:pt x="921" y="723"/>
                  </a:lnTo>
                  <a:lnTo>
                    <a:pt x="908" y="738"/>
                  </a:lnTo>
                  <a:lnTo>
                    <a:pt x="895" y="754"/>
                  </a:lnTo>
                  <a:lnTo>
                    <a:pt x="881" y="772"/>
                  </a:lnTo>
                  <a:lnTo>
                    <a:pt x="865" y="785"/>
                  </a:lnTo>
                  <a:lnTo>
                    <a:pt x="848" y="805"/>
                  </a:lnTo>
                  <a:lnTo>
                    <a:pt x="832" y="822"/>
                  </a:lnTo>
                  <a:lnTo>
                    <a:pt x="816" y="839"/>
                  </a:lnTo>
                  <a:lnTo>
                    <a:pt x="799" y="858"/>
                  </a:lnTo>
                  <a:lnTo>
                    <a:pt x="780" y="876"/>
                  </a:lnTo>
                  <a:lnTo>
                    <a:pt x="762" y="894"/>
                  </a:lnTo>
                  <a:lnTo>
                    <a:pt x="743" y="912"/>
                  </a:lnTo>
                  <a:lnTo>
                    <a:pt x="724" y="930"/>
                  </a:lnTo>
                  <a:lnTo>
                    <a:pt x="706" y="947"/>
                  </a:lnTo>
                  <a:lnTo>
                    <a:pt x="688" y="962"/>
                  </a:lnTo>
                  <a:lnTo>
                    <a:pt x="668" y="979"/>
                  </a:lnTo>
                  <a:lnTo>
                    <a:pt x="650" y="996"/>
                  </a:lnTo>
                  <a:lnTo>
                    <a:pt x="631" y="1009"/>
                  </a:lnTo>
                  <a:lnTo>
                    <a:pt x="613" y="1021"/>
                  </a:lnTo>
                  <a:lnTo>
                    <a:pt x="595" y="1035"/>
                  </a:lnTo>
                  <a:lnTo>
                    <a:pt x="577" y="1046"/>
                  </a:lnTo>
                  <a:lnTo>
                    <a:pt x="560" y="1055"/>
                  </a:lnTo>
                  <a:lnTo>
                    <a:pt x="543" y="1063"/>
                  </a:lnTo>
                  <a:lnTo>
                    <a:pt x="532" y="1069"/>
                  </a:lnTo>
                  <a:lnTo>
                    <a:pt x="519" y="1075"/>
                  </a:lnTo>
                  <a:lnTo>
                    <a:pt x="508" y="1081"/>
                  </a:lnTo>
                  <a:lnTo>
                    <a:pt x="495" y="1085"/>
                  </a:lnTo>
                  <a:lnTo>
                    <a:pt x="481" y="1090"/>
                  </a:lnTo>
                  <a:lnTo>
                    <a:pt x="468" y="1094"/>
                  </a:lnTo>
                  <a:lnTo>
                    <a:pt x="456" y="1098"/>
                  </a:lnTo>
                  <a:lnTo>
                    <a:pt x="441" y="1102"/>
                  </a:lnTo>
                  <a:lnTo>
                    <a:pt x="427" y="1105"/>
                  </a:lnTo>
                  <a:lnTo>
                    <a:pt x="413" y="1108"/>
                  </a:lnTo>
                  <a:lnTo>
                    <a:pt x="400" y="1110"/>
                  </a:lnTo>
                  <a:lnTo>
                    <a:pt x="385" y="1116"/>
                  </a:lnTo>
                  <a:lnTo>
                    <a:pt x="371" y="1117"/>
                  </a:lnTo>
                  <a:lnTo>
                    <a:pt x="358" y="1121"/>
                  </a:lnTo>
                  <a:lnTo>
                    <a:pt x="342" y="1121"/>
                  </a:lnTo>
                  <a:lnTo>
                    <a:pt x="328" y="1122"/>
                  </a:lnTo>
                  <a:lnTo>
                    <a:pt x="314" y="1125"/>
                  </a:lnTo>
                  <a:lnTo>
                    <a:pt x="300" y="1125"/>
                  </a:lnTo>
                  <a:lnTo>
                    <a:pt x="286" y="1125"/>
                  </a:lnTo>
                  <a:lnTo>
                    <a:pt x="273" y="1127"/>
                  </a:lnTo>
                  <a:lnTo>
                    <a:pt x="259" y="1125"/>
                  </a:lnTo>
                  <a:lnTo>
                    <a:pt x="246" y="1125"/>
                  </a:lnTo>
                  <a:lnTo>
                    <a:pt x="232" y="1125"/>
                  </a:lnTo>
                  <a:lnTo>
                    <a:pt x="219" y="1122"/>
                  </a:lnTo>
                  <a:lnTo>
                    <a:pt x="206" y="1121"/>
                  </a:lnTo>
                  <a:lnTo>
                    <a:pt x="194" y="1118"/>
                  </a:lnTo>
                  <a:lnTo>
                    <a:pt x="180" y="1117"/>
                  </a:lnTo>
                  <a:lnTo>
                    <a:pt x="170" y="1113"/>
                  </a:lnTo>
                  <a:lnTo>
                    <a:pt x="157" y="1110"/>
                  </a:lnTo>
                  <a:lnTo>
                    <a:pt x="147" y="1105"/>
                  </a:lnTo>
                  <a:lnTo>
                    <a:pt x="135" y="1102"/>
                  </a:lnTo>
                  <a:lnTo>
                    <a:pt x="125" y="1095"/>
                  </a:lnTo>
                  <a:lnTo>
                    <a:pt x="110" y="1089"/>
                  </a:lnTo>
                  <a:lnTo>
                    <a:pt x="98" y="1077"/>
                  </a:lnTo>
                  <a:lnTo>
                    <a:pt x="85" y="1067"/>
                  </a:lnTo>
                  <a:lnTo>
                    <a:pt x="72" y="1054"/>
                  </a:lnTo>
                  <a:lnTo>
                    <a:pt x="62" y="1040"/>
                  </a:lnTo>
                  <a:lnTo>
                    <a:pt x="52" y="1029"/>
                  </a:lnTo>
                  <a:lnTo>
                    <a:pt x="44" y="1015"/>
                  </a:lnTo>
                  <a:lnTo>
                    <a:pt x="35" y="1001"/>
                  </a:lnTo>
                  <a:lnTo>
                    <a:pt x="29" y="989"/>
                  </a:lnTo>
                  <a:lnTo>
                    <a:pt x="23" y="975"/>
                  </a:lnTo>
                  <a:lnTo>
                    <a:pt x="17" y="965"/>
                  </a:lnTo>
                  <a:lnTo>
                    <a:pt x="12" y="952"/>
                  </a:lnTo>
                  <a:lnTo>
                    <a:pt x="9" y="942"/>
                  </a:lnTo>
                  <a:lnTo>
                    <a:pt x="6" y="931"/>
                  </a:lnTo>
                  <a:lnTo>
                    <a:pt x="4" y="923"/>
                  </a:lnTo>
                  <a:lnTo>
                    <a:pt x="2" y="916"/>
                  </a:lnTo>
                  <a:lnTo>
                    <a:pt x="0" y="886"/>
                  </a:lnTo>
                  <a:lnTo>
                    <a:pt x="0" y="855"/>
                  </a:lnTo>
                  <a:lnTo>
                    <a:pt x="2" y="822"/>
                  </a:lnTo>
                  <a:lnTo>
                    <a:pt x="8" y="788"/>
                  </a:lnTo>
                  <a:lnTo>
                    <a:pt x="15" y="754"/>
                  </a:lnTo>
                  <a:lnTo>
                    <a:pt x="26" y="718"/>
                  </a:lnTo>
                  <a:lnTo>
                    <a:pt x="41" y="679"/>
                  </a:lnTo>
                  <a:lnTo>
                    <a:pt x="58" y="641"/>
                  </a:lnTo>
                  <a:lnTo>
                    <a:pt x="76" y="603"/>
                  </a:lnTo>
                  <a:lnTo>
                    <a:pt x="98" y="561"/>
                  </a:lnTo>
                  <a:lnTo>
                    <a:pt x="120" y="525"/>
                  </a:lnTo>
                  <a:lnTo>
                    <a:pt x="146" y="486"/>
                  </a:lnTo>
                  <a:lnTo>
                    <a:pt x="173" y="448"/>
                  </a:lnTo>
                  <a:lnTo>
                    <a:pt x="205" y="407"/>
                  </a:lnTo>
                  <a:lnTo>
                    <a:pt x="236" y="371"/>
                  </a:lnTo>
                  <a:lnTo>
                    <a:pt x="269" y="335"/>
                  </a:lnTo>
                  <a:lnTo>
                    <a:pt x="305" y="298"/>
                  </a:lnTo>
                  <a:lnTo>
                    <a:pt x="342" y="264"/>
                  </a:lnTo>
                  <a:lnTo>
                    <a:pt x="382" y="231"/>
                  </a:lnTo>
                  <a:lnTo>
                    <a:pt x="423" y="200"/>
                  </a:lnTo>
                  <a:lnTo>
                    <a:pt x="464" y="170"/>
                  </a:lnTo>
                  <a:lnTo>
                    <a:pt x="508" y="142"/>
                  </a:lnTo>
                  <a:lnTo>
                    <a:pt x="552" y="116"/>
                  </a:lnTo>
                  <a:lnTo>
                    <a:pt x="599" y="93"/>
                  </a:lnTo>
                  <a:lnTo>
                    <a:pt x="645" y="73"/>
                  </a:lnTo>
                  <a:lnTo>
                    <a:pt x="694" y="55"/>
                  </a:lnTo>
                  <a:lnTo>
                    <a:pt x="743" y="40"/>
                  </a:lnTo>
                  <a:lnTo>
                    <a:pt x="793" y="27"/>
                  </a:lnTo>
                  <a:lnTo>
                    <a:pt x="845" y="20"/>
                  </a:lnTo>
                  <a:lnTo>
                    <a:pt x="896" y="13"/>
                  </a:lnTo>
                  <a:lnTo>
                    <a:pt x="949" y="13"/>
                  </a:lnTo>
                  <a:lnTo>
                    <a:pt x="1003" y="15"/>
                  </a:lnTo>
                  <a:close/>
                </a:path>
              </a:pathLst>
            </a:custGeom>
            <a:solidFill>
              <a:srgbClr val="66E6FF"/>
            </a:solidFill>
            <a:ln w="9525">
              <a:noFill/>
              <a:round/>
              <a:headEnd/>
              <a:tailEnd/>
            </a:ln>
          </p:spPr>
          <p:txBody>
            <a:bodyPr/>
            <a:lstStyle/>
            <a:p>
              <a:endParaRPr lang="en-US"/>
            </a:p>
          </p:txBody>
        </p:sp>
        <p:sp>
          <p:nvSpPr>
            <p:cNvPr id="2138" name="Freeform 431"/>
            <p:cNvSpPr>
              <a:spLocks noChangeAspect="1"/>
            </p:cNvSpPr>
            <p:nvPr/>
          </p:nvSpPr>
          <p:spPr bwMode="auto">
            <a:xfrm>
              <a:off x="3109" y="1569"/>
              <a:ext cx="587" cy="370"/>
            </a:xfrm>
            <a:custGeom>
              <a:avLst/>
              <a:gdLst>
                <a:gd name="T0" fmla="*/ 0 w 1176"/>
                <a:gd name="T1" fmla="*/ 10 h 1111"/>
                <a:gd name="T2" fmla="*/ 1 w 1176"/>
                <a:gd name="T3" fmla="*/ 9 h 1111"/>
                <a:gd name="T4" fmla="*/ 3 w 1176"/>
                <a:gd name="T5" fmla="*/ 8 h 1111"/>
                <a:gd name="T6" fmla="*/ 7 w 1176"/>
                <a:gd name="T7" fmla="*/ 6 h 1111"/>
                <a:gd name="T8" fmla="*/ 12 w 1176"/>
                <a:gd name="T9" fmla="*/ 5 h 1111"/>
                <a:gd name="T10" fmla="*/ 18 w 1176"/>
                <a:gd name="T11" fmla="*/ 4 h 1111"/>
                <a:gd name="T12" fmla="*/ 26 w 1176"/>
                <a:gd name="T13" fmla="*/ 2 h 1111"/>
                <a:gd name="T14" fmla="*/ 34 w 1176"/>
                <a:gd name="T15" fmla="*/ 1 h 1111"/>
                <a:gd name="T16" fmla="*/ 42 w 1176"/>
                <a:gd name="T17" fmla="*/ 1 h 1111"/>
                <a:gd name="T18" fmla="*/ 52 w 1176"/>
                <a:gd name="T19" fmla="*/ 0 h 1111"/>
                <a:gd name="T20" fmla="*/ 62 w 1176"/>
                <a:gd name="T21" fmla="*/ 0 h 1111"/>
                <a:gd name="T22" fmla="*/ 62 w 1176"/>
                <a:gd name="T23" fmla="*/ 0 h 1111"/>
                <a:gd name="T24" fmla="*/ 63 w 1176"/>
                <a:gd name="T25" fmla="*/ 0 h 1111"/>
                <a:gd name="T26" fmla="*/ 64 w 1176"/>
                <a:gd name="T27" fmla="*/ 0 h 1111"/>
                <a:gd name="T28" fmla="*/ 66 w 1176"/>
                <a:gd name="T29" fmla="*/ 0 h 1111"/>
                <a:gd name="T30" fmla="*/ 68 w 1176"/>
                <a:gd name="T31" fmla="*/ 0 h 1111"/>
                <a:gd name="T32" fmla="*/ 69 w 1176"/>
                <a:gd name="T33" fmla="*/ 0 h 1111"/>
                <a:gd name="T34" fmla="*/ 71 w 1176"/>
                <a:gd name="T35" fmla="*/ 0 h 1111"/>
                <a:gd name="T36" fmla="*/ 72 w 1176"/>
                <a:gd name="T37" fmla="*/ 0 h 1111"/>
                <a:gd name="T38" fmla="*/ 73 w 1176"/>
                <a:gd name="T39" fmla="*/ 0 h 1111"/>
                <a:gd name="T40" fmla="*/ 73 w 1176"/>
                <a:gd name="T41" fmla="*/ 1 h 1111"/>
                <a:gd name="T42" fmla="*/ 73 w 1176"/>
                <a:gd name="T43" fmla="*/ 1 h 1111"/>
                <a:gd name="T44" fmla="*/ 72 w 1176"/>
                <a:gd name="T45" fmla="*/ 2 h 1111"/>
                <a:gd name="T46" fmla="*/ 72 w 1176"/>
                <a:gd name="T47" fmla="*/ 3 h 1111"/>
                <a:gd name="T48" fmla="*/ 71 w 1176"/>
                <a:gd name="T49" fmla="*/ 4 h 1111"/>
                <a:gd name="T50" fmla="*/ 70 w 1176"/>
                <a:gd name="T51" fmla="*/ 4 h 1111"/>
                <a:gd name="T52" fmla="*/ 69 w 1176"/>
                <a:gd name="T53" fmla="*/ 5 h 1111"/>
                <a:gd name="T54" fmla="*/ 67 w 1176"/>
                <a:gd name="T55" fmla="*/ 5 h 1111"/>
                <a:gd name="T56" fmla="*/ 66 w 1176"/>
                <a:gd name="T57" fmla="*/ 6 h 1111"/>
                <a:gd name="T58" fmla="*/ 64 w 1176"/>
                <a:gd name="T59" fmla="*/ 6 h 1111"/>
                <a:gd name="T60" fmla="*/ 62 w 1176"/>
                <a:gd name="T61" fmla="*/ 7 h 1111"/>
                <a:gd name="T62" fmla="*/ 60 w 1176"/>
                <a:gd name="T63" fmla="*/ 8 h 1111"/>
                <a:gd name="T64" fmla="*/ 59 w 1176"/>
                <a:gd name="T65" fmla="*/ 8 h 1111"/>
                <a:gd name="T66" fmla="*/ 58 w 1176"/>
                <a:gd name="T67" fmla="*/ 8 h 1111"/>
                <a:gd name="T68" fmla="*/ 57 w 1176"/>
                <a:gd name="T69" fmla="*/ 8 h 1111"/>
                <a:gd name="T70" fmla="*/ 54 w 1176"/>
                <a:gd name="T71" fmla="*/ 9 h 1111"/>
                <a:gd name="T72" fmla="*/ 52 w 1176"/>
                <a:gd name="T73" fmla="*/ 9 h 1111"/>
                <a:gd name="T74" fmla="*/ 49 w 1176"/>
                <a:gd name="T75" fmla="*/ 10 h 1111"/>
                <a:gd name="T76" fmla="*/ 46 w 1176"/>
                <a:gd name="T77" fmla="*/ 11 h 1111"/>
                <a:gd name="T78" fmla="*/ 42 w 1176"/>
                <a:gd name="T79" fmla="*/ 11 h 1111"/>
                <a:gd name="T80" fmla="*/ 39 w 1176"/>
                <a:gd name="T81" fmla="*/ 12 h 1111"/>
                <a:gd name="T82" fmla="*/ 35 w 1176"/>
                <a:gd name="T83" fmla="*/ 12 h 1111"/>
                <a:gd name="T84" fmla="*/ 32 w 1176"/>
                <a:gd name="T85" fmla="*/ 13 h 1111"/>
                <a:gd name="T86" fmla="*/ 30 w 1176"/>
                <a:gd name="T87" fmla="*/ 13 h 1111"/>
                <a:gd name="T88" fmla="*/ 28 w 1176"/>
                <a:gd name="T89" fmla="*/ 13 h 1111"/>
                <a:gd name="T90" fmla="*/ 25 w 1176"/>
                <a:gd name="T91" fmla="*/ 13 h 1111"/>
                <a:gd name="T92" fmla="*/ 23 w 1176"/>
                <a:gd name="T93" fmla="*/ 14 h 1111"/>
                <a:gd name="T94" fmla="*/ 20 w 1176"/>
                <a:gd name="T95" fmla="*/ 14 h 1111"/>
                <a:gd name="T96" fmla="*/ 17 w 1176"/>
                <a:gd name="T97" fmla="*/ 14 h 1111"/>
                <a:gd name="T98" fmla="*/ 15 w 1176"/>
                <a:gd name="T99" fmla="*/ 14 h 1111"/>
                <a:gd name="T100" fmla="*/ 12 w 1176"/>
                <a:gd name="T101" fmla="*/ 14 h 1111"/>
                <a:gd name="T102" fmla="*/ 10 w 1176"/>
                <a:gd name="T103" fmla="*/ 14 h 1111"/>
                <a:gd name="T104" fmla="*/ 8 w 1176"/>
                <a:gd name="T105" fmla="*/ 13 h 1111"/>
                <a:gd name="T106" fmla="*/ 6 w 1176"/>
                <a:gd name="T107" fmla="*/ 13 h 1111"/>
                <a:gd name="T108" fmla="*/ 4 w 1176"/>
                <a:gd name="T109" fmla="*/ 13 h 1111"/>
                <a:gd name="T110" fmla="*/ 2 w 1176"/>
                <a:gd name="T111" fmla="*/ 12 h 1111"/>
                <a:gd name="T112" fmla="*/ 1 w 1176"/>
                <a:gd name="T113" fmla="*/ 12 h 1111"/>
                <a:gd name="T114" fmla="*/ 0 w 1176"/>
                <a:gd name="T115" fmla="*/ 11 h 1111"/>
                <a:gd name="T116" fmla="*/ 0 w 1176"/>
                <a:gd name="T117" fmla="*/ 11 h 111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76"/>
                <a:gd name="T178" fmla="*/ 0 h 1111"/>
                <a:gd name="T179" fmla="*/ 1176 w 1176"/>
                <a:gd name="T180" fmla="*/ 1111 h 111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76" h="1111">
                  <a:moveTo>
                    <a:pt x="3" y="907"/>
                  </a:moveTo>
                  <a:lnTo>
                    <a:pt x="0" y="879"/>
                  </a:lnTo>
                  <a:lnTo>
                    <a:pt x="0" y="848"/>
                  </a:lnTo>
                  <a:lnTo>
                    <a:pt x="3" y="815"/>
                  </a:lnTo>
                  <a:lnTo>
                    <a:pt x="8" y="783"/>
                  </a:lnTo>
                  <a:lnTo>
                    <a:pt x="17" y="749"/>
                  </a:lnTo>
                  <a:lnTo>
                    <a:pt x="26" y="713"/>
                  </a:lnTo>
                  <a:lnTo>
                    <a:pt x="41" y="674"/>
                  </a:lnTo>
                  <a:lnTo>
                    <a:pt x="57" y="636"/>
                  </a:lnTo>
                  <a:lnTo>
                    <a:pt x="76" y="598"/>
                  </a:lnTo>
                  <a:lnTo>
                    <a:pt x="96" y="559"/>
                  </a:lnTo>
                  <a:lnTo>
                    <a:pt x="119" y="520"/>
                  </a:lnTo>
                  <a:lnTo>
                    <a:pt x="144" y="481"/>
                  </a:lnTo>
                  <a:lnTo>
                    <a:pt x="172" y="443"/>
                  </a:lnTo>
                  <a:lnTo>
                    <a:pt x="202" y="405"/>
                  </a:lnTo>
                  <a:lnTo>
                    <a:pt x="234" y="369"/>
                  </a:lnTo>
                  <a:lnTo>
                    <a:pt x="266" y="330"/>
                  </a:lnTo>
                  <a:lnTo>
                    <a:pt x="301" y="293"/>
                  </a:lnTo>
                  <a:lnTo>
                    <a:pt x="338" y="259"/>
                  </a:lnTo>
                  <a:lnTo>
                    <a:pt x="376" y="226"/>
                  </a:lnTo>
                  <a:lnTo>
                    <a:pt x="416" y="195"/>
                  </a:lnTo>
                  <a:lnTo>
                    <a:pt x="457" y="164"/>
                  </a:lnTo>
                  <a:lnTo>
                    <a:pt x="500" y="137"/>
                  </a:lnTo>
                  <a:lnTo>
                    <a:pt x="546" y="110"/>
                  </a:lnTo>
                  <a:lnTo>
                    <a:pt x="590" y="87"/>
                  </a:lnTo>
                  <a:lnTo>
                    <a:pt x="637" y="65"/>
                  </a:lnTo>
                  <a:lnTo>
                    <a:pt x="685" y="46"/>
                  </a:lnTo>
                  <a:lnTo>
                    <a:pt x="734" y="31"/>
                  </a:lnTo>
                  <a:lnTo>
                    <a:pt x="785" y="21"/>
                  </a:lnTo>
                  <a:lnTo>
                    <a:pt x="835" y="10"/>
                  </a:lnTo>
                  <a:lnTo>
                    <a:pt x="887" y="7"/>
                  </a:lnTo>
                  <a:lnTo>
                    <a:pt x="939" y="4"/>
                  </a:lnTo>
                  <a:lnTo>
                    <a:pt x="993" y="7"/>
                  </a:lnTo>
                  <a:lnTo>
                    <a:pt x="995" y="7"/>
                  </a:lnTo>
                  <a:lnTo>
                    <a:pt x="997" y="7"/>
                  </a:lnTo>
                  <a:lnTo>
                    <a:pt x="1001" y="7"/>
                  </a:lnTo>
                  <a:lnTo>
                    <a:pt x="1007" y="7"/>
                  </a:lnTo>
                  <a:lnTo>
                    <a:pt x="1012" y="4"/>
                  </a:lnTo>
                  <a:lnTo>
                    <a:pt x="1017" y="4"/>
                  </a:lnTo>
                  <a:lnTo>
                    <a:pt x="1024" y="4"/>
                  </a:lnTo>
                  <a:lnTo>
                    <a:pt x="1032" y="2"/>
                  </a:lnTo>
                  <a:lnTo>
                    <a:pt x="1038" y="2"/>
                  </a:lnTo>
                  <a:lnTo>
                    <a:pt x="1047" y="2"/>
                  </a:lnTo>
                  <a:lnTo>
                    <a:pt x="1055" y="0"/>
                  </a:lnTo>
                  <a:lnTo>
                    <a:pt x="1063" y="0"/>
                  </a:lnTo>
                  <a:lnTo>
                    <a:pt x="1073" y="0"/>
                  </a:lnTo>
                  <a:lnTo>
                    <a:pt x="1080" y="0"/>
                  </a:lnTo>
                  <a:lnTo>
                    <a:pt x="1090" y="0"/>
                  </a:lnTo>
                  <a:lnTo>
                    <a:pt x="1098" y="2"/>
                  </a:lnTo>
                  <a:lnTo>
                    <a:pt x="1105" y="2"/>
                  </a:lnTo>
                  <a:lnTo>
                    <a:pt x="1113" y="4"/>
                  </a:lnTo>
                  <a:lnTo>
                    <a:pt x="1122" y="7"/>
                  </a:lnTo>
                  <a:lnTo>
                    <a:pt x="1130" y="8"/>
                  </a:lnTo>
                  <a:lnTo>
                    <a:pt x="1139" y="10"/>
                  </a:lnTo>
                  <a:lnTo>
                    <a:pt x="1146" y="15"/>
                  </a:lnTo>
                  <a:lnTo>
                    <a:pt x="1152" y="18"/>
                  </a:lnTo>
                  <a:lnTo>
                    <a:pt x="1157" y="22"/>
                  </a:lnTo>
                  <a:lnTo>
                    <a:pt x="1163" y="26"/>
                  </a:lnTo>
                  <a:lnTo>
                    <a:pt x="1168" y="31"/>
                  </a:lnTo>
                  <a:lnTo>
                    <a:pt x="1170" y="38"/>
                  </a:lnTo>
                  <a:lnTo>
                    <a:pt x="1173" y="45"/>
                  </a:lnTo>
                  <a:lnTo>
                    <a:pt x="1176" y="52"/>
                  </a:lnTo>
                  <a:lnTo>
                    <a:pt x="1176" y="62"/>
                  </a:lnTo>
                  <a:lnTo>
                    <a:pt x="1176" y="69"/>
                  </a:lnTo>
                  <a:lnTo>
                    <a:pt x="1174" y="80"/>
                  </a:lnTo>
                  <a:lnTo>
                    <a:pt x="1170" y="102"/>
                  </a:lnTo>
                  <a:lnTo>
                    <a:pt x="1168" y="123"/>
                  </a:lnTo>
                  <a:lnTo>
                    <a:pt x="1164" y="146"/>
                  </a:lnTo>
                  <a:lnTo>
                    <a:pt x="1162" y="172"/>
                  </a:lnTo>
                  <a:lnTo>
                    <a:pt x="1159" y="195"/>
                  </a:lnTo>
                  <a:lnTo>
                    <a:pt x="1156" y="218"/>
                  </a:lnTo>
                  <a:lnTo>
                    <a:pt x="1153" y="238"/>
                  </a:lnTo>
                  <a:lnTo>
                    <a:pt x="1151" y="261"/>
                  </a:lnTo>
                  <a:lnTo>
                    <a:pt x="1147" y="284"/>
                  </a:lnTo>
                  <a:lnTo>
                    <a:pt x="1143" y="304"/>
                  </a:lnTo>
                  <a:lnTo>
                    <a:pt x="1139" y="321"/>
                  </a:lnTo>
                  <a:lnTo>
                    <a:pt x="1134" y="338"/>
                  </a:lnTo>
                  <a:lnTo>
                    <a:pt x="1130" y="352"/>
                  </a:lnTo>
                  <a:lnTo>
                    <a:pt x="1122" y="366"/>
                  </a:lnTo>
                  <a:lnTo>
                    <a:pt x="1115" y="375"/>
                  </a:lnTo>
                  <a:lnTo>
                    <a:pt x="1109" y="382"/>
                  </a:lnTo>
                  <a:lnTo>
                    <a:pt x="1100" y="390"/>
                  </a:lnTo>
                  <a:lnTo>
                    <a:pt x="1090" y="398"/>
                  </a:lnTo>
                  <a:lnTo>
                    <a:pt x="1082" y="413"/>
                  </a:lnTo>
                  <a:lnTo>
                    <a:pt x="1074" y="424"/>
                  </a:lnTo>
                  <a:lnTo>
                    <a:pt x="1065" y="439"/>
                  </a:lnTo>
                  <a:lnTo>
                    <a:pt x="1057" y="452"/>
                  </a:lnTo>
                  <a:lnTo>
                    <a:pt x="1049" y="470"/>
                  </a:lnTo>
                  <a:lnTo>
                    <a:pt x="1040" y="486"/>
                  </a:lnTo>
                  <a:lnTo>
                    <a:pt x="1030" y="504"/>
                  </a:lnTo>
                  <a:lnTo>
                    <a:pt x="1022" y="522"/>
                  </a:lnTo>
                  <a:lnTo>
                    <a:pt x="1012" y="540"/>
                  </a:lnTo>
                  <a:lnTo>
                    <a:pt x="1001" y="556"/>
                  </a:lnTo>
                  <a:lnTo>
                    <a:pt x="992" y="576"/>
                  </a:lnTo>
                  <a:lnTo>
                    <a:pt x="982" y="594"/>
                  </a:lnTo>
                  <a:lnTo>
                    <a:pt x="971" y="612"/>
                  </a:lnTo>
                  <a:lnTo>
                    <a:pt x="959" y="626"/>
                  </a:lnTo>
                  <a:lnTo>
                    <a:pt x="958" y="628"/>
                  </a:lnTo>
                  <a:lnTo>
                    <a:pt x="957" y="629"/>
                  </a:lnTo>
                  <a:lnTo>
                    <a:pt x="953" y="636"/>
                  </a:lnTo>
                  <a:lnTo>
                    <a:pt x="948" y="641"/>
                  </a:lnTo>
                  <a:lnTo>
                    <a:pt x="941" y="649"/>
                  </a:lnTo>
                  <a:lnTo>
                    <a:pt x="934" y="659"/>
                  </a:lnTo>
                  <a:lnTo>
                    <a:pt x="926" y="668"/>
                  </a:lnTo>
                  <a:lnTo>
                    <a:pt x="916" y="679"/>
                  </a:lnTo>
                  <a:lnTo>
                    <a:pt x="904" y="694"/>
                  </a:lnTo>
                  <a:lnTo>
                    <a:pt x="893" y="707"/>
                  </a:lnTo>
                  <a:lnTo>
                    <a:pt x="880" y="722"/>
                  </a:lnTo>
                  <a:lnTo>
                    <a:pt x="868" y="737"/>
                  </a:lnTo>
                  <a:lnTo>
                    <a:pt x="853" y="752"/>
                  </a:lnTo>
                  <a:lnTo>
                    <a:pt x="837" y="769"/>
                  </a:lnTo>
                  <a:lnTo>
                    <a:pt x="822" y="787"/>
                  </a:lnTo>
                  <a:lnTo>
                    <a:pt x="806" y="804"/>
                  </a:lnTo>
                  <a:lnTo>
                    <a:pt x="789" y="822"/>
                  </a:lnTo>
                  <a:lnTo>
                    <a:pt x="772" y="840"/>
                  </a:lnTo>
                  <a:lnTo>
                    <a:pt x="755" y="858"/>
                  </a:lnTo>
                  <a:lnTo>
                    <a:pt x="737" y="876"/>
                  </a:lnTo>
                  <a:lnTo>
                    <a:pt x="720" y="892"/>
                  </a:lnTo>
                  <a:lnTo>
                    <a:pt x="702" y="910"/>
                  </a:lnTo>
                  <a:lnTo>
                    <a:pt x="683" y="926"/>
                  </a:lnTo>
                  <a:lnTo>
                    <a:pt x="664" y="943"/>
                  </a:lnTo>
                  <a:lnTo>
                    <a:pt x="648" y="960"/>
                  </a:lnTo>
                  <a:lnTo>
                    <a:pt x="629" y="974"/>
                  </a:lnTo>
                  <a:lnTo>
                    <a:pt x="610" y="988"/>
                  </a:lnTo>
                  <a:lnTo>
                    <a:pt x="594" y="1001"/>
                  </a:lnTo>
                  <a:lnTo>
                    <a:pt x="575" y="1012"/>
                  </a:lnTo>
                  <a:lnTo>
                    <a:pt x="558" y="1024"/>
                  </a:lnTo>
                  <a:lnTo>
                    <a:pt x="542" y="1032"/>
                  </a:lnTo>
                  <a:lnTo>
                    <a:pt x="525" y="1041"/>
                  </a:lnTo>
                  <a:lnTo>
                    <a:pt x="514" y="1047"/>
                  </a:lnTo>
                  <a:lnTo>
                    <a:pt x="503" y="1053"/>
                  </a:lnTo>
                  <a:lnTo>
                    <a:pt x="490" y="1057"/>
                  </a:lnTo>
                  <a:lnTo>
                    <a:pt x="477" y="1062"/>
                  </a:lnTo>
                  <a:lnTo>
                    <a:pt x="465" y="1066"/>
                  </a:lnTo>
                  <a:lnTo>
                    <a:pt x="450" y="1072"/>
                  </a:lnTo>
                  <a:lnTo>
                    <a:pt x="438" y="1076"/>
                  </a:lnTo>
                  <a:lnTo>
                    <a:pt x="425" y="1080"/>
                  </a:lnTo>
                  <a:lnTo>
                    <a:pt x="411" y="1085"/>
                  </a:lnTo>
                  <a:lnTo>
                    <a:pt x="396" y="1089"/>
                  </a:lnTo>
                  <a:lnTo>
                    <a:pt x="382" y="1090"/>
                  </a:lnTo>
                  <a:lnTo>
                    <a:pt x="368" y="1095"/>
                  </a:lnTo>
                  <a:lnTo>
                    <a:pt x="354" y="1099"/>
                  </a:lnTo>
                  <a:lnTo>
                    <a:pt x="340" y="1100"/>
                  </a:lnTo>
                  <a:lnTo>
                    <a:pt x="326" y="1103"/>
                  </a:lnTo>
                  <a:lnTo>
                    <a:pt x="313" y="1105"/>
                  </a:lnTo>
                  <a:lnTo>
                    <a:pt x="297" y="1105"/>
                  </a:lnTo>
                  <a:lnTo>
                    <a:pt x="284" y="1108"/>
                  </a:lnTo>
                  <a:lnTo>
                    <a:pt x="270" y="1108"/>
                  </a:lnTo>
                  <a:lnTo>
                    <a:pt x="257" y="1111"/>
                  </a:lnTo>
                  <a:lnTo>
                    <a:pt x="245" y="1111"/>
                  </a:lnTo>
                  <a:lnTo>
                    <a:pt x="230" y="1111"/>
                  </a:lnTo>
                  <a:lnTo>
                    <a:pt x="218" y="1111"/>
                  </a:lnTo>
                  <a:lnTo>
                    <a:pt x="205" y="1108"/>
                  </a:lnTo>
                  <a:lnTo>
                    <a:pt x="193" y="1105"/>
                  </a:lnTo>
                  <a:lnTo>
                    <a:pt x="181" y="1105"/>
                  </a:lnTo>
                  <a:lnTo>
                    <a:pt x="170" y="1103"/>
                  </a:lnTo>
                  <a:lnTo>
                    <a:pt x="157" y="1100"/>
                  </a:lnTo>
                  <a:lnTo>
                    <a:pt x="146" y="1097"/>
                  </a:lnTo>
                  <a:lnTo>
                    <a:pt x="136" y="1093"/>
                  </a:lnTo>
                  <a:lnTo>
                    <a:pt x="126" y="1089"/>
                  </a:lnTo>
                  <a:lnTo>
                    <a:pt x="117" y="1084"/>
                  </a:lnTo>
                  <a:lnTo>
                    <a:pt x="104" y="1074"/>
                  </a:lnTo>
                  <a:lnTo>
                    <a:pt x="90" y="1062"/>
                  </a:lnTo>
                  <a:lnTo>
                    <a:pt x="80" y="1053"/>
                  </a:lnTo>
                  <a:lnTo>
                    <a:pt x="68" y="1041"/>
                  </a:lnTo>
                  <a:lnTo>
                    <a:pt x="58" y="1027"/>
                  </a:lnTo>
                  <a:lnTo>
                    <a:pt x="49" y="1016"/>
                  </a:lnTo>
                  <a:lnTo>
                    <a:pt x="41" y="1003"/>
                  </a:lnTo>
                  <a:lnTo>
                    <a:pt x="34" y="991"/>
                  </a:lnTo>
                  <a:lnTo>
                    <a:pt x="26" y="979"/>
                  </a:lnTo>
                  <a:lnTo>
                    <a:pt x="21" y="965"/>
                  </a:lnTo>
                  <a:lnTo>
                    <a:pt x="17" y="954"/>
                  </a:lnTo>
                  <a:lnTo>
                    <a:pt x="11" y="942"/>
                  </a:lnTo>
                  <a:lnTo>
                    <a:pt x="8" y="931"/>
                  </a:lnTo>
                  <a:lnTo>
                    <a:pt x="5" y="920"/>
                  </a:lnTo>
                  <a:lnTo>
                    <a:pt x="5" y="914"/>
                  </a:lnTo>
                  <a:lnTo>
                    <a:pt x="3" y="907"/>
                  </a:lnTo>
                  <a:close/>
                </a:path>
              </a:pathLst>
            </a:custGeom>
            <a:solidFill>
              <a:srgbClr val="5AD9F5"/>
            </a:solidFill>
            <a:ln w="9525">
              <a:noFill/>
              <a:round/>
              <a:headEnd/>
              <a:tailEnd/>
            </a:ln>
          </p:spPr>
          <p:txBody>
            <a:bodyPr/>
            <a:lstStyle/>
            <a:p>
              <a:endParaRPr lang="en-US"/>
            </a:p>
          </p:txBody>
        </p:sp>
        <p:sp>
          <p:nvSpPr>
            <p:cNvPr id="2139" name="Freeform 432"/>
            <p:cNvSpPr>
              <a:spLocks noChangeAspect="1"/>
            </p:cNvSpPr>
            <p:nvPr/>
          </p:nvSpPr>
          <p:spPr bwMode="auto">
            <a:xfrm>
              <a:off x="3155" y="1563"/>
              <a:ext cx="497" cy="355"/>
            </a:xfrm>
            <a:custGeom>
              <a:avLst/>
              <a:gdLst>
                <a:gd name="T0" fmla="*/ 58 w 995"/>
                <a:gd name="T1" fmla="*/ 0 h 1065"/>
                <a:gd name="T2" fmla="*/ 59 w 995"/>
                <a:gd name="T3" fmla="*/ 0 h 1065"/>
                <a:gd name="T4" fmla="*/ 61 w 995"/>
                <a:gd name="T5" fmla="*/ 1 h 1065"/>
                <a:gd name="T6" fmla="*/ 61 w 995"/>
                <a:gd name="T7" fmla="*/ 1 h 1065"/>
                <a:gd name="T8" fmla="*/ 62 w 995"/>
                <a:gd name="T9" fmla="*/ 2 h 1065"/>
                <a:gd name="T10" fmla="*/ 61 w 995"/>
                <a:gd name="T11" fmla="*/ 3 h 1065"/>
                <a:gd name="T12" fmla="*/ 60 w 995"/>
                <a:gd name="T13" fmla="*/ 3 h 1065"/>
                <a:gd name="T14" fmla="*/ 59 w 995"/>
                <a:gd name="T15" fmla="*/ 4 h 1065"/>
                <a:gd name="T16" fmla="*/ 58 w 995"/>
                <a:gd name="T17" fmla="*/ 5 h 1065"/>
                <a:gd name="T18" fmla="*/ 56 w 995"/>
                <a:gd name="T19" fmla="*/ 5 h 1065"/>
                <a:gd name="T20" fmla="*/ 55 w 995"/>
                <a:gd name="T21" fmla="*/ 5 h 1065"/>
                <a:gd name="T22" fmla="*/ 53 w 995"/>
                <a:gd name="T23" fmla="*/ 6 h 1065"/>
                <a:gd name="T24" fmla="*/ 52 w 995"/>
                <a:gd name="T25" fmla="*/ 6 h 1065"/>
                <a:gd name="T26" fmla="*/ 50 w 995"/>
                <a:gd name="T27" fmla="*/ 6 h 1065"/>
                <a:gd name="T28" fmla="*/ 49 w 995"/>
                <a:gd name="T29" fmla="*/ 7 h 1065"/>
                <a:gd name="T30" fmla="*/ 48 w 995"/>
                <a:gd name="T31" fmla="*/ 7 h 1065"/>
                <a:gd name="T32" fmla="*/ 48 w 995"/>
                <a:gd name="T33" fmla="*/ 7 h 1065"/>
                <a:gd name="T34" fmla="*/ 47 w 995"/>
                <a:gd name="T35" fmla="*/ 7 h 1065"/>
                <a:gd name="T36" fmla="*/ 46 w 995"/>
                <a:gd name="T37" fmla="*/ 8 h 1065"/>
                <a:gd name="T38" fmla="*/ 44 w 995"/>
                <a:gd name="T39" fmla="*/ 8 h 1065"/>
                <a:gd name="T40" fmla="*/ 42 w 995"/>
                <a:gd name="T41" fmla="*/ 9 h 1065"/>
                <a:gd name="T42" fmla="*/ 39 w 995"/>
                <a:gd name="T43" fmla="*/ 9 h 1065"/>
                <a:gd name="T44" fmla="*/ 36 w 995"/>
                <a:gd name="T45" fmla="*/ 10 h 1065"/>
                <a:gd name="T46" fmla="*/ 34 w 995"/>
                <a:gd name="T47" fmla="*/ 11 h 1065"/>
                <a:gd name="T48" fmla="*/ 31 w 995"/>
                <a:gd name="T49" fmla="*/ 11 h 1065"/>
                <a:gd name="T50" fmla="*/ 28 w 995"/>
                <a:gd name="T51" fmla="*/ 11 h 1065"/>
                <a:gd name="T52" fmla="*/ 26 w 995"/>
                <a:gd name="T53" fmla="*/ 12 h 1065"/>
                <a:gd name="T54" fmla="*/ 24 w 995"/>
                <a:gd name="T55" fmla="*/ 12 h 1065"/>
                <a:gd name="T56" fmla="*/ 21 w 995"/>
                <a:gd name="T57" fmla="*/ 12 h 1065"/>
                <a:gd name="T58" fmla="*/ 19 w 995"/>
                <a:gd name="T59" fmla="*/ 12 h 1065"/>
                <a:gd name="T60" fmla="*/ 16 w 995"/>
                <a:gd name="T61" fmla="*/ 13 h 1065"/>
                <a:gd name="T62" fmla="*/ 14 w 995"/>
                <a:gd name="T63" fmla="*/ 13 h 1065"/>
                <a:gd name="T64" fmla="*/ 11 w 995"/>
                <a:gd name="T65" fmla="*/ 13 h 1065"/>
                <a:gd name="T66" fmla="*/ 9 w 995"/>
                <a:gd name="T67" fmla="*/ 13 h 1065"/>
                <a:gd name="T68" fmla="*/ 7 w 995"/>
                <a:gd name="T69" fmla="*/ 13 h 1065"/>
                <a:gd name="T70" fmla="*/ 6 w 995"/>
                <a:gd name="T71" fmla="*/ 13 h 1065"/>
                <a:gd name="T72" fmla="*/ 4 w 995"/>
                <a:gd name="T73" fmla="*/ 13 h 1065"/>
                <a:gd name="T74" fmla="*/ 3 w 995"/>
                <a:gd name="T75" fmla="*/ 13 h 1065"/>
                <a:gd name="T76" fmla="*/ 2 w 995"/>
                <a:gd name="T77" fmla="*/ 12 h 1065"/>
                <a:gd name="T78" fmla="*/ 1 w 995"/>
                <a:gd name="T79" fmla="*/ 12 h 1065"/>
                <a:gd name="T80" fmla="*/ 0 w 995"/>
                <a:gd name="T81" fmla="*/ 12 h 1065"/>
                <a:gd name="T82" fmla="*/ 0 w 995"/>
                <a:gd name="T83" fmla="*/ 11 h 1065"/>
                <a:gd name="T84" fmla="*/ 0 w 995"/>
                <a:gd name="T85" fmla="*/ 11 h 1065"/>
                <a:gd name="T86" fmla="*/ 0 w 995"/>
                <a:gd name="T87" fmla="*/ 10 h 1065"/>
                <a:gd name="T88" fmla="*/ 1 w 995"/>
                <a:gd name="T89" fmla="*/ 9 h 1065"/>
                <a:gd name="T90" fmla="*/ 4 w 995"/>
                <a:gd name="T91" fmla="*/ 8 h 1065"/>
                <a:gd name="T92" fmla="*/ 8 w 995"/>
                <a:gd name="T93" fmla="*/ 6 h 1065"/>
                <a:gd name="T94" fmla="*/ 13 w 995"/>
                <a:gd name="T95" fmla="*/ 5 h 1065"/>
                <a:gd name="T96" fmla="*/ 19 w 995"/>
                <a:gd name="T97" fmla="*/ 3 h 1065"/>
                <a:gd name="T98" fmla="*/ 26 w 995"/>
                <a:gd name="T99" fmla="*/ 2 h 1065"/>
                <a:gd name="T100" fmla="*/ 33 w 995"/>
                <a:gd name="T101" fmla="*/ 1 h 1065"/>
                <a:gd name="T102" fmla="*/ 42 w 995"/>
                <a:gd name="T103" fmla="*/ 0 h 1065"/>
                <a:gd name="T104" fmla="*/ 51 w 995"/>
                <a:gd name="T105" fmla="*/ 0 h 106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95"/>
                <a:gd name="T160" fmla="*/ 0 h 1065"/>
                <a:gd name="T161" fmla="*/ 995 w 995"/>
                <a:gd name="T162" fmla="*/ 1065 h 106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95" h="1065">
                  <a:moveTo>
                    <a:pt x="932" y="1"/>
                  </a:moveTo>
                  <a:lnTo>
                    <a:pt x="937" y="1"/>
                  </a:lnTo>
                  <a:lnTo>
                    <a:pt x="942" y="6"/>
                  </a:lnTo>
                  <a:lnTo>
                    <a:pt x="946" y="11"/>
                  </a:lnTo>
                  <a:lnTo>
                    <a:pt x="952" y="15"/>
                  </a:lnTo>
                  <a:lnTo>
                    <a:pt x="958" y="24"/>
                  </a:lnTo>
                  <a:lnTo>
                    <a:pt x="965" y="34"/>
                  </a:lnTo>
                  <a:lnTo>
                    <a:pt x="971" y="43"/>
                  </a:lnTo>
                  <a:lnTo>
                    <a:pt x="977" y="54"/>
                  </a:lnTo>
                  <a:lnTo>
                    <a:pt x="982" y="68"/>
                  </a:lnTo>
                  <a:lnTo>
                    <a:pt x="986" y="81"/>
                  </a:lnTo>
                  <a:lnTo>
                    <a:pt x="990" y="99"/>
                  </a:lnTo>
                  <a:lnTo>
                    <a:pt x="994" y="115"/>
                  </a:lnTo>
                  <a:lnTo>
                    <a:pt x="995" y="132"/>
                  </a:lnTo>
                  <a:lnTo>
                    <a:pt x="995" y="153"/>
                  </a:lnTo>
                  <a:lnTo>
                    <a:pt x="994" y="171"/>
                  </a:lnTo>
                  <a:lnTo>
                    <a:pt x="990" y="193"/>
                  </a:lnTo>
                  <a:lnTo>
                    <a:pt x="988" y="213"/>
                  </a:lnTo>
                  <a:lnTo>
                    <a:pt x="982" y="234"/>
                  </a:lnTo>
                  <a:lnTo>
                    <a:pt x="978" y="252"/>
                  </a:lnTo>
                  <a:lnTo>
                    <a:pt x="971" y="273"/>
                  </a:lnTo>
                  <a:lnTo>
                    <a:pt x="967" y="290"/>
                  </a:lnTo>
                  <a:lnTo>
                    <a:pt x="959" y="306"/>
                  </a:lnTo>
                  <a:lnTo>
                    <a:pt x="954" y="325"/>
                  </a:lnTo>
                  <a:lnTo>
                    <a:pt x="946" y="340"/>
                  </a:lnTo>
                  <a:lnTo>
                    <a:pt x="940" y="356"/>
                  </a:lnTo>
                  <a:lnTo>
                    <a:pt x="932" y="370"/>
                  </a:lnTo>
                  <a:lnTo>
                    <a:pt x="925" y="385"/>
                  </a:lnTo>
                  <a:lnTo>
                    <a:pt x="919" y="395"/>
                  </a:lnTo>
                  <a:lnTo>
                    <a:pt x="909" y="405"/>
                  </a:lnTo>
                  <a:lnTo>
                    <a:pt x="901" y="414"/>
                  </a:lnTo>
                  <a:lnTo>
                    <a:pt x="893" y="422"/>
                  </a:lnTo>
                  <a:lnTo>
                    <a:pt x="886" y="429"/>
                  </a:lnTo>
                  <a:lnTo>
                    <a:pt x="876" y="435"/>
                  </a:lnTo>
                  <a:lnTo>
                    <a:pt x="869" y="443"/>
                  </a:lnTo>
                  <a:lnTo>
                    <a:pt x="861" y="451"/>
                  </a:lnTo>
                  <a:lnTo>
                    <a:pt x="851" y="459"/>
                  </a:lnTo>
                  <a:lnTo>
                    <a:pt x="843" y="468"/>
                  </a:lnTo>
                  <a:lnTo>
                    <a:pt x="838" y="476"/>
                  </a:lnTo>
                  <a:lnTo>
                    <a:pt x="829" y="486"/>
                  </a:lnTo>
                  <a:lnTo>
                    <a:pt x="822" y="494"/>
                  </a:lnTo>
                  <a:lnTo>
                    <a:pt x="815" y="502"/>
                  </a:lnTo>
                  <a:lnTo>
                    <a:pt x="808" y="514"/>
                  </a:lnTo>
                  <a:lnTo>
                    <a:pt x="803" y="524"/>
                  </a:lnTo>
                  <a:lnTo>
                    <a:pt x="797" y="533"/>
                  </a:lnTo>
                  <a:lnTo>
                    <a:pt x="791" y="543"/>
                  </a:lnTo>
                  <a:lnTo>
                    <a:pt x="785" y="555"/>
                  </a:lnTo>
                  <a:lnTo>
                    <a:pt x="780" y="565"/>
                  </a:lnTo>
                  <a:lnTo>
                    <a:pt x="776" y="572"/>
                  </a:lnTo>
                  <a:lnTo>
                    <a:pt x="776" y="575"/>
                  </a:lnTo>
                  <a:lnTo>
                    <a:pt x="772" y="578"/>
                  </a:lnTo>
                  <a:lnTo>
                    <a:pt x="770" y="583"/>
                  </a:lnTo>
                  <a:lnTo>
                    <a:pt x="765" y="587"/>
                  </a:lnTo>
                  <a:lnTo>
                    <a:pt x="759" y="596"/>
                  </a:lnTo>
                  <a:lnTo>
                    <a:pt x="754" y="603"/>
                  </a:lnTo>
                  <a:lnTo>
                    <a:pt x="745" y="614"/>
                  </a:lnTo>
                  <a:lnTo>
                    <a:pt x="738" y="625"/>
                  </a:lnTo>
                  <a:lnTo>
                    <a:pt x="728" y="637"/>
                  </a:lnTo>
                  <a:lnTo>
                    <a:pt x="718" y="650"/>
                  </a:lnTo>
                  <a:lnTo>
                    <a:pt x="707" y="664"/>
                  </a:lnTo>
                  <a:lnTo>
                    <a:pt x="695" y="679"/>
                  </a:lnTo>
                  <a:lnTo>
                    <a:pt x="684" y="694"/>
                  </a:lnTo>
                  <a:lnTo>
                    <a:pt x="672" y="707"/>
                  </a:lnTo>
                  <a:lnTo>
                    <a:pt x="659" y="723"/>
                  </a:lnTo>
                  <a:lnTo>
                    <a:pt x="645" y="740"/>
                  </a:lnTo>
                  <a:lnTo>
                    <a:pt x="631" y="757"/>
                  </a:lnTo>
                  <a:lnTo>
                    <a:pt x="618" y="772"/>
                  </a:lnTo>
                  <a:lnTo>
                    <a:pt x="604" y="789"/>
                  </a:lnTo>
                  <a:lnTo>
                    <a:pt x="588" y="804"/>
                  </a:lnTo>
                  <a:lnTo>
                    <a:pt x="574" y="822"/>
                  </a:lnTo>
                  <a:lnTo>
                    <a:pt x="558" y="838"/>
                  </a:lnTo>
                  <a:lnTo>
                    <a:pt x="544" y="853"/>
                  </a:lnTo>
                  <a:lnTo>
                    <a:pt x="529" y="866"/>
                  </a:lnTo>
                  <a:lnTo>
                    <a:pt x="516" y="880"/>
                  </a:lnTo>
                  <a:lnTo>
                    <a:pt x="500" y="892"/>
                  </a:lnTo>
                  <a:lnTo>
                    <a:pt x="486" y="905"/>
                  </a:lnTo>
                  <a:lnTo>
                    <a:pt x="473" y="916"/>
                  </a:lnTo>
                  <a:lnTo>
                    <a:pt x="460" y="927"/>
                  </a:lnTo>
                  <a:lnTo>
                    <a:pt x="448" y="936"/>
                  </a:lnTo>
                  <a:lnTo>
                    <a:pt x="433" y="945"/>
                  </a:lnTo>
                  <a:lnTo>
                    <a:pt x="422" y="950"/>
                  </a:lnTo>
                  <a:lnTo>
                    <a:pt x="411" y="954"/>
                  </a:lnTo>
                  <a:lnTo>
                    <a:pt x="398" y="959"/>
                  </a:lnTo>
                  <a:lnTo>
                    <a:pt x="387" y="968"/>
                  </a:lnTo>
                  <a:lnTo>
                    <a:pt x="374" y="973"/>
                  </a:lnTo>
                  <a:lnTo>
                    <a:pt x="361" y="978"/>
                  </a:lnTo>
                  <a:lnTo>
                    <a:pt x="348" y="984"/>
                  </a:lnTo>
                  <a:lnTo>
                    <a:pt x="334" y="990"/>
                  </a:lnTo>
                  <a:lnTo>
                    <a:pt x="321" y="999"/>
                  </a:lnTo>
                  <a:lnTo>
                    <a:pt x="307" y="1004"/>
                  </a:lnTo>
                  <a:lnTo>
                    <a:pt x="293" y="1009"/>
                  </a:lnTo>
                  <a:lnTo>
                    <a:pt x="280" y="1015"/>
                  </a:lnTo>
                  <a:lnTo>
                    <a:pt x="267" y="1020"/>
                  </a:lnTo>
                  <a:lnTo>
                    <a:pt x="253" y="1027"/>
                  </a:lnTo>
                  <a:lnTo>
                    <a:pt x="240" y="1032"/>
                  </a:lnTo>
                  <a:lnTo>
                    <a:pt x="228" y="1036"/>
                  </a:lnTo>
                  <a:lnTo>
                    <a:pt x="215" y="1042"/>
                  </a:lnTo>
                  <a:lnTo>
                    <a:pt x="201" y="1046"/>
                  </a:lnTo>
                  <a:lnTo>
                    <a:pt x="188" y="1048"/>
                  </a:lnTo>
                  <a:lnTo>
                    <a:pt x="177" y="1054"/>
                  </a:lnTo>
                  <a:lnTo>
                    <a:pt x="165" y="1057"/>
                  </a:lnTo>
                  <a:lnTo>
                    <a:pt x="155" y="1059"/>
                  </a:lnTo>
                  <a:lnTo>
                    <a:pt x="143" y="1061"/>
                  </a:lnTo>
                  <a:lnTo>
                    <a:pt x="133" y="1063"/>
                  </a:lnTo>
                  <a:lnTo>
                    <a:pt x="123" y="1065"/>
                  </a:lnTo>
                  <a:lnTo>
                    <a:pt x="113" y="1065"/>
                  </a:lnTo>
                  <a:lnTo>
                    <a:pt x="105" y="1065"/>
                  </a:lnTo>
                  <a:lnTo>
                    <a:pt x="96" y="1063"/>
                  </a:lnTo>
                  <a:lnTo>
                    <a:pt x="89" y="1061"/>
                  </a:lnTo>
                  <a:lnTo>
                    <a:pt x="84" y="1059"/>
                  </a:lnTo>
                  <a:lnTo>
                    <a:pt x="78" y="1057"/>
                  </a:lnTo>
                  <a:lnTo>
                    <a:pt x="71" y="1051"/>
                  </a:lnTo>
                  <a:lnTo>
                    <a:pt x="67" y="1048"/>
                  </a:lnTo>
                  <a:lnTo>
                    <a:pt x="60" y="1036"/>
                  </a:lnTo>
                  <a:lnTo>
                    <a:pt x="52" y="1026"/>
                  </a:lnTo>
                  <a:lnTo>
                    <a:pt x="47" y="1015"/>
                  </a:lnTo>
                  <a:lnTo>
                    <a:pt x="40" y="1004"/>
                  </a:lnTo>
                  <a:lnTo>
                    <a:pt x="34" y="992"/>
                  </a:lnTo>
                  <a:lnTo>
                    <a:pt x="30" y="982"/>
                  </a:lnTo>
                  <a:lnTo>
                    <a:pt x="25" y="973"/>
                  </a:lnTo>
                  <a:lnTo>
                    <a:pt x="20" y="962"/>
                  </a:lnTo>
                  <a:lnTo>
                    <a:pt x="17" y="953"/>
                  </a:lnTo>
                  <a:lnTo>
                    <a:pt x="15" y="942"/>
                  </a:lnTo>
                  <a:lnTo>
                    <a:pt x="10" y="934"/>
                  </a:lnTo>
                  <a:lnTo>
                    <a:pt x="9" y="923"/>
                  </a:lnTo>
                  <a:lnTo>
                    <a:pt x="6" y="916"/>
                  </a:lnTo>
                  <a:lnTo>
                    <a:pt x="4" y="910"/>
                  </a:lnTo>
                  <a:lnTo>
                    <a:pt x="3" y="903"/>
                  </a:lnTo>
                  <a:lnTo>
                    <a:pt x="3" y="897"/>
                  </a:lnTo>
                  <a:lnTo>
                    <a:pt x="0" y="872"/>
                  </a:lnTo>
                  <a:lnTo>
                    <a:pt x="2" y="847"/>
                  </a:lnTo>
                  <a:lnTo>
                    <a:pt x="6" y="818"/>
                  </a:lnTo>
                  <a:lnTo>
                    <a:pt x="12" y="788"/>
                  </a:lnTo>
                  <a:lnTo>
                    <a:pt x="19" y="754"/>
                  </a:lnTo>
                  <a:lnTo>
                    <a:pt x="30" y="723"/>
                  </a:lnTo>
                  <a:lnTo>
                    <a:pt x="41" y="687"/>
                  </a:lnTo>
                  <a:lnTo>
                    <a:pt x="57" y="650"/>
                  </a:lnTo>
                  <a:lnTo>
                    <a:pt x="73" y="614"/>
                  </a:lnTo>
                  <a:lnTo>
                    <a:pt x="92" y="575"/>
                  </a:lnTo>
                  <a:lnTo>
                    <a:pt x="113" y="537"/>
                  </a:lnTo>
                  <a:lnTo>
                    <a:pt x="136" y="497"/>
                  </a:lnTo>
                  <a:lnTo>
                    <a:pt x="159" y="459"/>
                  </a:lnTo>
                  <a:lnTo>
                    <a:pt x="186" y="418"/>
                  </a:lnTo>
                  <a:lnTo>
                    <a:pt x="213" y="379"/>
                  </a:lnTo>
                  <a:lnTo>
                    <a:pt x="244" y="344"/>
                  </a:lnTo>
                  <a:lnTo>
                    <a:pt x="276" y="305"/>
                  </a:lnTo>
                  <a:lnTo>
                    <a:pt x="309" y="269"/>
                  </a:lnTo>
                  <a:lnTo>
                    <a:pt x="344" y="235"/>
                  </a:lnTo>
                  <a:lnTo>
                    <a:pt x="381" y="203"/>
                  </a:lnTo>
                  <a:lnTo>
                    <a:pt x="419" y="170"/>
                  </a:lnTo>
                  <a:lnTo>
                    <a:pt x="459" y="140"/>
                  </a:lnTo>
                  <a:lnTo>
                    <a:pt x="500" y="112"/>
                  </a:lnTo>
                  <a:lnTo>
                    <a:pt x="543" y="88"/>
                  </a:lnTo>
                  <a:lnTo>
                    <a:pt x="587" y="66"/>
                  </a:lnTo>
                  <a:lnTo>
                    <a:pt x="633" y="47"/>
                  </a:lnTo>
                  <a:lnTo>
                    <a:pt x="680" y="31"/>
                  </a:lnTo>
                  <a:lnTo>
                    <a:pt x="728" y="16"/>
                  </a:lnTo>
                  <a:lnTo>
                    <a:pt x="778" y="7"/>
                  </a:lnTo>
                  <a:lnTo>
                    <a:pt x="828" y="1"/>
                  </a:lnTo>
                  <a:lnTo>
                    <a:pt x="880" y="0"/>
                  </a:lnTo>
                  <a:lnTo>
                    <a:pt x="932" y="1"/>
                  </a:lnTo>
                  <a:close/>
                </a:path>
              </a:pathLst>
            </a:custGeom>
            <a:solidFill>
              <a:srgbClr val="1B9AC0"/>
            </a:solidFill>
            <a:ln w="9525">
              <a:noFill/>
              <a:round/>
              <a:headEnd/>
              <a:tailEnd/>
            </a:ln>
          </p:spPr>
          <p:txBody>
            <a:bodyPr/>
            <a:lstStyle/>
            <a:p>
              <a:endParaRPr lang="en-US"/>
            </a:p>
          </p:txBody>
        </p:sp>
        <p:sp>
          <p:nvSpPr>
            <p:cNvPr id="2140" name="Freeform 433"/>
            <p:cNvSpPr>
              <a:spLocks noChangeAspect="1"/>
            </p:cNvSpPr>
            <p:nvPr/>
          </p:nvSpPr>
          <p:spPr bwMode="auto">
            <a:xfrm>
              <a:off x="3645" y="1549"/>
              <a:ext cx="77" cy="72"/>
            </a:xfrm>
            <a:custGeom>
              <a:avLst/>
              <a:gdLst>
                <a:gd name="T0" fmla="*/ 0 w 154"/>
                <a:gd name="T1" fmla="*/ 3 h 218"/>
                <a:gd name="T2" fmla="*/ 1 w 154"/>
                <a:gd name="T3" fmla="*/ 2 h 218"/>
                <a:gd name="T4" fmla="*/ 1 w 154"/>
                <a:gd name="T5" fmla="*/ 2 h 218"/>
                <a:gd name="T6" fmla="*/ 1 w 154"/>
                <a:gd name="T7" fmla="*/ 2 h 218"/>
                <a:gd name="T8" fmla="*/ 2 w 154"/>
                <a:gd name="T9" fmla="*/ 2 h 218"/>
                <a:gd name="T10" fmla="*/ 3 w 154"/>
                <a:gd name="T11" fmla="*/ 2 h 218"/>
                <a:gd name="T12" fmla="*/ 3 w 154"/>
                <a:gd name="T13" fmla="*/ 2 h 218"/>
                <a:gd name="T14" fmla="*/ 5 w 154"/>
                <a:gd name="T15" fmla="*/ 2 h 218"/>
                <a:gd name="T16" fmla="*/ 5 w 154"/>
                <a:gd name="T17" fmla="*/ 2 h 218"/>
                <a:gd name="T18" fmla="*/ 5 w 154"/>
                <a:gd name="T19" fmla="*/ 2 h 218"/>
                <a:gd name="T20" fmla="*/ 5 w 154"/>
                <a:gd name="T21" fmla="*/ 2 h 218"/>
                <a:gd name="T22" fmla="*/ 5 w 154"/>
                <a:gd name="T23" fmla="*/ 1 h 218"/>
                <a:gd name="T24" fmla="*/ 6 w 154"/>
                <a:gd name="T25" fmla="*/ 1 h 218"/>
                <a:gd name="T26" fmla="*/ 6 w 154"/>
                <a:gd name="T27" fmla="*/ 1 h 218"/>
                <a:gd name="T28" fmla="*/ 6 w 154"/>
                <a:gd name="T29" fmla="*/ 1 h 218"/>
                <a:gd name="T30" fmla="*/ 7 w 154"/>
                <a:gd name="T31" fmla="*/ 1 h 218"/>
                <a:gd name="T32" fmla="*/ 7 w 154"/>
                <a:gd name="T33" fmla="*/ 1 h 218"/>
                <a:gd name="T34" fmla="*/ 7 w 154"/>
                <a:gd name="T35" fmla="*/ 1 h 218"/>
                <a:gd name="T36" fmla="*/ 9 w 154"/>
                <a:gd name="T37" fmla="*/ 1 h 218"/>
                <a:gd name="T38" fmla="*/ 9 w 154"/>
                <a:gd name="T39" fmla="*/ 0 h 218"/>
                <a:gd name="T40" fmla="*/ 9 w 154"/>
                <a:gd name="T41" fmla="*/ 0 h 218"/>
                <a:gd name="T42" fmla="*/ 9 w 154"/>
                <a:gd name="T43" fmla="*/ 0 h 218"/>
                <a:gd name="T44" fmla="*/ 10 w 154"/>
                <a:gd name="T45" fmla="*/ 0 h 218"/>
                <a:gd name="T46" fmla="*/ 10 w 154"/>
                <a:gd name="T47" fmla="*/ 0 h 218"/>
                <a:gd name="T48" fmla="*/ 10 w 154"/>
                <a:gd name="T49" fmla="*/ 0 h 218"/>
                <a:gd name="T50" fmla="*/ 10 w 154"/>
                <a:gd name="T51" fmla="*/ 0 h 218"/>
                <a:gd name="T52" fmla="*/ 9 w 154"/>
                <a:gd name="T53" fmla="*/ 0 h 218"/>
                <a:gd name="T54" fmla="*/ 9 w 154"/>
                <a:gd name="T55" fmla="*/ 0 h 218"/>
                <a:gd name="T56" fmla="*/ 9 w 154"/>
                <a:gd name="T57" fmla="*/ 0 h 218"/>
                <a:gd name="T58" fmla="*/ 7 w 154"/>
                <a:gd name="T59" fmla="*/ 0 h 218"/>
                <a:gd name="T60" fmla="*/ 7 w 154"/>
                <a:gd name="T61" fmla="*/ 1 h 218"/>
                <a:gd name="T62" fmla="*/ 7 w 154"/>
                <a:gd name="T63" fmla="*/ 1 h 218"/>
                <a:gd name="T64" fmla="*/ 6 w 154"/>
                <a:gd name="T65" fmla="*/ 1 h 218"/>
                <a:gd name="T66" fmla="*/ 6 w 154"/>
                <a:gd name="T67" fmla="*/ 1 h 218"/>
                <a:gd name="T68" fmla="*/ 5 w 154"/>
                <a:gd name="T69" fmla="*/ 1 h 218"/>
                <a:gd name="T70" fmla="*/ 5 w 154"/>
                <a:gd name="T71" fmla="*/ 1 h 218"/>
                <a:gd name="T72" fmla="*/ 5 w 154"/>
                <a:gd name="T73" fmla="*/ 1 h 218"/>
                <a:gd name="T74" fmla="*/ 5 w 154"/>
                <a:gd name="T75" fmla="*/ 1 h 218"/>
                <a:gd name="T76" fmla="*/ 5 w 154"/>
                <a:gd name="T77" fmla="*/ 1 h 218"/>
                <a:gd name="T78" fmla="*/ 5 w 154"/>
                <a:gd name="T79" fmla="*/ 2 h 218"/>
                <a:gd name="T80" fmla="*/ 5 w 154"/>
                <a:gd name="T81" fmla="*/ 2 h 218"/>
                <a:gd name="T82" fmla="*/ 5 w 154"/>
                <a:gd name="T83" fmla="*/ 2 h 218"/>
                <a:gd name="T84" fmla="*/ 3 w 154"/>
                <a:gd name="T85" fmla="*/ 2 h 218"/>
                <a:gd name="T86" fmla="*/ 3 w 154"/>
                <a:gd name="T87" fmla="*/ 2 h 218"/>
                <a:gd name="T88" fmla="*/ 2 w 154"/>
                <a:gd name="T89" fmla="*/ 2 h 218"/>
                <a:gd name="T90" fmla="*/ 2 w 154"/>
                <a:gd name="T91" fmla="*/ 2 h 218"/>
                <a:gd name="T92" fmla="*/ 2 w 154"/>
                <a:gd name="T93" fmla="*/ 2 h 218"/>
                <a:gd name="T94" fmla="*/ 1 w 154"/>
                <a:gd name="T95" fmla="*/ 2 h 218"/>
                <a:gd name="T96" fmla="*/ 1 w 154"/>
                <a:gd name="T97" fmla="*/ 2 h 218"/>
                <a:gd name="T98" fmla="*/ 1 w 154"/>
                <a:gd name="T99" fmla="*/ 2 h 218"/>
                <a:gd name="T100" fmla="*/ 1 w 154"/>
                <a:gd name="T101" fmla="*/ 3 h 218"/>
                <a:gd name="T102" fmla="*/ 0 w 154"/>
                <a:gd name="T103" fmla="*/ 3 h 2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4"/>
                <a:gd name="T157" fmla="*/ 0 h 218"/>
                <a:gd name="T158" fmla="*/ 154 w 154"/>
                <a:gd name="T159" fmla="*/ 218 h 2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4" h="218">
                  <a:moveTo>
                    <a:pt x="0" y="218"/>
                  </a:moveTo>
                  <a:lnTo>
                    <a:pt x="0" y="214"/>
                  </a:lnTo>
                  <a:lnTo>
                    <a:pt x="4" y="210"/>
                  </a:lnTo>
                  <a:lnTo>
                    <a:pt x="7" y="206"/>
                  </a:lnTo>
                  <a:lnTo>
                    <a:pt x="11" y="202"/>
                  </a:lnTo>
                  <a:lnTo>
                    <a:pt x="15" y="197"/>
                  </a:lnTo>
                  <a:lnTo>
                    <a:pt x="21" y="190"/>
                  </a:lnTo>
                  <a:lnTo>
                    <a:pt x="27" y="187"/>
                  </a:lnTo>
                  <a:lnTo>
                    <a:pt x="32" y="182"/>
                  </a:lnTo>
                  <a:lnTo>
                    <a:pt x="38" y="176"/>
                  </a:lnTo>
                  <a:lnTo>
                    <a:pt x="44" y="171"/>
                  </a:lnTo>
                  <a:lnTo>
                    <a:pt x="49" y="168"/>
                  </a:lnTo>
                  <a:lnTo>
                    <a:pt x="54" y="164"/>
                  </a:lnTo>
                  <a:lnTo>
                    <a:pt x="59" y="160"/>
                  </a:lnTo>
                  <a:lnTo>
                    <a:pt x="62" y="156"/>
                  </a:lnTo>
                  <a:lnTo>
                    <a:pt x="66" y="156"/>
                  </a:lnTo>
                  <a:lnTo>
                    <a:pt x="68" y="153"/>
                  </a:lnTo>
                  <a:lnTo>
                    <a:pt x="73" y="153"/>
                  </a:lnTo>
                  <a:lnTo>
                    <a:pt x="76" y="147"/>
                  </a:lnTo>
                  <a:lnTo>
                    <a:pt x="80" y="140"/>
                  </a:lnTo>
                  <a:lnTo>
                    <a:pt x="84" y="136"/>
                  </a:lnTo>
                  <a:lnTo>
                    <a:pt x="89" y="125"/>
                  </a:lnTo>
                  <a:lnTo>
                    <a:pt x="93" y="118"/>
                  </a:lnTo>
                  <a:lnTo>
                    <a:pt x="95" y="109"/>
                  </a:lnTo>
                  <a:lnTo>
                    <a:pt x="99" y="101"/>
                  </a:lnTo>
                  <a:lnTo>
                    <a:pt x="101" y="95"/>
                  </a:lnTo>
                  <a:lnTo>
                    <a:pt x="103" y="89"/>
                  </a:lnTo>
                  <a:lnTo>
                    <a:pt x="106" y="83"/>
                  </a:lnTo>
                  <a:lnTo>
                    <a:pt x="107" y="78"/>
                  </a:lnTo>
                  <a:lnTo>
                    <a:pt x="108" y="75"/>
                  </a:lnTo>
                  <a:lnTo>
                    <a:pt x="110" y="70"/>
                  </a:lnTo>
                  <a:lnTo>
                    <a:pt x="113" y="68"/>
                  </a:lnTo>
                  <a:lnTo>
                    <a:pt x="116" y="64"/>
                  </a:lnTo>
                  <a:lnTo>
                    <a:pt x="118" y="62"/>
                  </a:lnTo>
                  <a:lnTo>
                    <a:pt x="121" y="59"/>
                  </a:lnTo>
                  <a:lnTo>
                    <a:pt x="126" y="55"/>
                  </a:lnTo>
                  <a:lnTo>
                    <a:pt x="128" y="51"/>
                  </a:lnTo>
                  <a:lnTo>
                    <a:pt x="131" y="45"/>
                  </a:lnTo>
                  <a:lnTo>
                    <a:pt x="134" y="41"/>
                  </a:lnTo>
                  <a:lnTo>
                    <a:pt x="136" y="37"/>
                  </a:lnTo>
                  <a:lnTo>
                    <a:pt x="138" y="32"/>
                  </a:lnTo>
                  <a:lnTo>
                    <a:pt x="139" y="27"/>
                  </a:lnTo>
                  <a:lnTo>
                    <a:pt x="139" y="23"/>
                  </a:lnTo>
                  <a:lnTo>
                    <a:pt x="143" y="20"/>
                  </a:lnTo>
                  <a:lnTo>
                    <a:pt x="145" y="17"/>
                  </a:lnTo>
                  <a:lnTo>
                    <a:pt x="149" y="13"/>
                  </a:lnTo>
                  <a:lnTo>
                    <a:pt x="153" y="8"/>
                  </a:lnTo>
                  <a:lnTo>
                    <a:pt x="153" y="2"/>
                  </a:lnTo>
                  <a:lnTo>
                    <a:pt x="154" y="0"/>
                  </a:lnTo>
                  <a:lnTo>
                    <a:pt x="153" y="0"/>
                  </a:lnTo>
                  <a:lnTo>
                    <a:pt x="153" y="2"/>
                  </a:lnTo>
                  <a:lnTo>
                    <a:pt x="149" y="2"/>
                  </a:lnTo>
                  <a:lnTo>
                    <a:pt x="147" y="2"/>
                  </a:lnTo>
                  <a:lnTo>
                    <a:pt x="144" y="8"/>
                  </a:lnTo>
                  <a:lnTo>
                    <a:pt x="141" y="9"/>
                  </a:lnTo>
                  <a:lnTo>
                    <a:pt x="138" y="13"/>
                  </a:lnTo>
                  <a:lnTo>
                    <a:pt x="136" y="18"/>
                  </a:lnTo>
                  <a:lnTo>
                    <a:pt x="132" y="24"/>
                  </a:lnTo>
                  <a:lnTo>
                    <a:pt x="130" y="28"/>
                  </a:lnTo>
                  <a:lnTo>
                    <a:pt x="127" y="32"/>
                  </a:lnTo>
                  <a:lnTo>
                    <a:pt x="126" y="36"/>
                  </a:lnTo>
                  <a:lnTo>
                    <a:pt x="122" y="41"/>
                  </a:lnTo>
                  <a:lnTo>
                    <a:pt x="118" y="45"/>
                  </a:lnTo>
                  <a:lnTo>
                    <a:pt x="114" y="50"/>
                  </a:lnTo>
                  <a:lnTo>
                    <a:pt x="108" y="55"/>
                  </a:lnTo>
                  <a:lnTo>
                    <a:pt x="104" y="59"/>
                  </a:lnTo>
                  <a:lnTo>
                    <a:pt x="101" y="64"/>
                  </a:lnTo>
                  <a:lnTo>
                    <a:pt x="99" y="68"/>
                  </a:lnTo>
                  <a:lnTo>
                    <a:pt x="97" y="72"/>
                  </a:lnTo>
                  <a:lnTo>
                    <a:pt x="95" y="78"/>
                  </a:lnTo>
                  <a:lnTo>
                    <a:pt x="95" y="82"/>
                  </a:lnTo>
                  <a:lnTo>
                    <a:pt x="95" y="86"/>
                  </a:lnTo>
                  <a:lnTo>
                    <a:pt x="93" y="89"/>
                  </a:lnTo>
                  <a:lnTo>
                    <a:pt x="93" y="93"/>
                  </a:lnTo>
                  <a:lnTo>
                    <a:pt x="91" y="98"/>
                  </a:lnTo>
                  <a:lnTo>
                    <a:pt x="90" y="105"/>
                  </a:lnTo>
                  <a:lnTo>
                    <a:pt x="89" y="109"/>
                  </a:lnTo>
                  <a:lnTo>
                    <a:pt x="86" y="114"/>
                  </a:lnTo>
                  <a:lnTo>
                    <a:pt x="84" y="120"/>
                  </a:lnTo>
                  <a:lnTo>
                    <a:pt x="81" y="125"/>
                  </a:lnTo>
                  <a:lnTo>
                    <a:pt x="78" y="129"/>
                  </a:lnTo>
                  <a:lnTo>
                    <a:pt x="73" y="136"/>
                  </a:lnTo>
                  <a:lnTo>
                    <a:pt x="68" y="140"/>
                  </a:lnTo>
                  <a:lnTo>
                    <a:pt x="66" y="143"/>
                  </a:lnTo>
                  <a:lnTo>
                    <a:pt x="62" y="145"/>
                  </a:lnTo>
                  <a:lnTo>
                    <a:pt x="59" y="148"/>
                  </a:lnTo>
                  <a:lnTo>
                    <a:pt x="57" y="153"/>
                  </a:lnTo>
                  <a:lnTo>
                    <a:pt x="52" y="156"/>
                  </a:lnTo>
                  <a:lnTo>
                    <a:pt x="48" y="159"/>
                  </a:lnTo>
                  <a:lnTo>
                    <a:pt x="46" y="162"/>
                  </a:lnTo>
                  <a:lnTo>
                    <a:pt x="42" y="164"/>
                  </a:lnTo>
                  <a:lnTo>
                    <a:pt x="40" y="166"/>
                  </a:lnTo>
                  <a:lnTo>
                    <a:pt x="36" y="171"/>
                  </a:lnTo>
                  <a:lnTo>
                    <a:pt x="32" y="176"/>
                  </a:lnTo>
                  <a:lnTo>
                    <a:pt x="28" y="182"/>
                  </a:lnTo>
                  <a:lnTo>
                    <a:pt x="22" y="187"/>
                  </a:lnTo>
                  <a:lnTo>
                    <a:pt x="19" y="190"/>
                  </a:lnTo>
                  <a:lnTo>
                    <a:pt x="15" y="197"/>
                  </a:lnTo>
                  <a:lnTo>
                    <a:pt x="11" y="202"/>
                  </a:lnTo>
                  <a:lnTo>
                    <a:pt x="9" y="206"/>
                  </a:lnTo>
                  <a:lnTo>
                    <a:pt x="5" y="210"/>
                  </a:lnTo>
                  <a:lnTo>
                    <a:pt x="3" y="213"/>
                  </a:lnTo>
                  <a:lnTo>
                    <a:pt x="0" y="214"/>
                  </a:lnTo>
                  <a:lnTo>
                    <a:pt x="0" y="215"/>
                  </a:lnTo>
                  <a:lnTo>
                    <a:pt x="0" y="218"/>
                  </a:lnTo>
                  <a:close/>
                </a:path>
              </a:pathLst>
            </a:custGeom>
            <a:solidFill>
              <a:srgbClr val="1B9AC0"/>
            </a:solidFill>
            <a:ln w="9525">
              <a:noFill/>
              <a:round/>
              <a:headEnd/>
              <a:tailEnd/>
            </a:ln>
          </p:spPr>
          <p:txBody>
            <a:bodyPr/>
            <a:lstStyle/>
            <a:p>
              <a:endParaRPr lang="en-US"/>
            </a:p>
          </p:txBody>
        </p:sp>
        <p:sp>
          <p:nvSpPr>
            <p:cNvPr id="2141" name="Freeform 434"/>
            <p:cNvSpPr>
              <a:spLocks noChangeAspect="1"/>
            </p:cNvSpPr>
            <p:nvPr/>
          </p:nvSpPr>
          <p:spPr bwMode="auto">
            <a:xfrm>
              <a:off x="3689" y="1552"/>
              <a:ext cx="25" cy="30"/>
            </a:xfrm>
            <a:custGeom>
              <a:avLst/>
              <a:gdLst>
                <a:gd name="T0" fmla="*/ 3 w 49"/>
                <a:gd name="T1" fmla="*/ 0 h 91"/>
                <a:gd name="T2" fmla="*/ 4 w 49"/>
                <a:gd name="T3" fmla="*/ 0 h 91"/>
                <a:gd name="T4" fmla="*/ 4 w 49"/>
                <a:gd name="T5" fmla="*/ 0 h 91"/>
                <a:gd name="T6" fmla="*/ 3 w 49"/>
                <a:gd name="T7" fmla="*/ 0 h 91"/>
                <a:gd name="T8" fmla="*/ 3 w 49"/>
                <a:gd name="T9" fmla="*/ 0 h 91"/>
                <a:gd name="T10" fmla="*/ 3 w 49"/>
                <a:gd name="T11" fmla="*/ 0 h 91"/>
                <a:gd name="T12" fmla="*/ 3 w 49"/>
                <a:gd name="T13" fmla="*/ 0 h 91"/>
                <a:gd name="T14" fmla="*/ 3 w 49"/>
                <a:gd name="T15" fmla="*/ 0 h 91"/>
                <a:gd name="T16" fmla="*/ 3 w 49"/>
                <a:gd name="T17" fmla="*/ 0 h 91"/>
                <a:gd name="T18" fmla="*/ 2 w 49"/>
                <a:gd name="T19" fmla="*/ 0 h 91"/>
                <a:gd name="T20" fmla="*/ 2 w 49"/>
                <a:gd name="T21" fmla="*/ 0 h 91"/>
                <a:gd name="T22" fmla="*/ 2 w 49"/>
                <a:gd name="T23" fmla="*/ 0 h 91"/>
                <a:gd name="T24" fmla="*/ 2 w 49"/>
                <a:gd name="T25" fmla="*/ 1 h 91"/>
                <a:gd name="T26" fmla="*/ 2 w 49"/>
                <a:gd name="T27" fmla="*/ 1 h 91"/>
                <a:gd name="T28" fmla="*/ 2 w 49"/>
                <a:gd name="T29" fmla="*/ 1 h 91"/>
                <a:gd name="T30" fmla="*/ 2 w 49"/>
                <a:gd name="T31" fmla="*/ 1 h 91"/>
                <a:gd name="T32" fmla="*/ 1 w 49"/>
                <a:gd name="T33" fmla="*/ 1 h 91"/>
                <a:gd name="T34" fmla="*/ 1 w 49"/>
                <a:gd name="T35" fmla="*/ 1 h 91"/>
                <a:gd name="T36" fmla="*/ 1 w 49"/>
                <a:gd name="T37" fmla="*/ 1 h 91"/>
                <a:gd name="T38" fmla="*/ 1 w 49"/>
                <a:gd name="T39" fmla="*/ 1 h 91"/>
                <a:gd name="T40" fmla="*/ 1 w 49"/>
                <a:gd name="T41" fmla="*/ 1 h 91"/>
                <a:gd name="T42" fmla="*/ 1 w 49"/>
                <a:gd name="T43" fmla="*/ 1 h 91"/>
                <a:gd name="T44" fmla="*/ 1 w 49"/>
                <a:gd name="T45" fmla="*/ 1 h 91"/>
                <a:gd name="T46" fmla="*/ 1 w 49"/>
                <a:gd name="T47" fmla="*/ 1 h 91"/>
                <a:gd name="T48" fmla="*/ 1 w 49"/>
                <a:gd name="T49" fmla="*/ 1 h 91"/>
                <a:gd name="T50" fmla="*/ 0 w 49"/>
                <a:gd name="T51" fmla="*/ 1 h 91"/>
                <a:gd name="T52" fmla="*/ 0 w 49"/>
                <a:gd name="T53" fmla="*/ 1 h 91"/>
                <a:gd name="T54" fmla="*/ 1 w 49"/>
                <a:gd name="T55" fmla="*/ 1 h 91"/>
                <a:gd name="T56" fmla="*/ 1 w 49"/>
                <a:gd name="T57" fmla="*/ 1 h 91"/>
                <a:gd name="T58" fmla="*/ 1 w 49"/>
                <a:gd name="T59" fmla="*/ 1 h 91"/>
                <a:gd name="T60" fmla="*/ 1 w 49"/>
                <a:gd name="T61" fmla="*/ 1 h 91"/>
                <a:gd name="T62" fmla="*/ 1 w 49"/>
                <a:gd name="T63" fmla="*/ 1 h 91"/>
                <a:gd name="T64" fmla="*/ 1 w 49"/>
                <a:gd name="T65" fmla="*/ 1 h 91"/>
                <a:gd name="T66" fmla="*/ 1 w 49"/>
                <a:gd name="T67" fmla="*/ 1 h 91"/>
                <a:gd name="T68" fmla="*/ 1 w 49"/>
                <a:gd name="T69" fmla="*/ 1 h 91"/>
                <a:gd name="T70" fmla="*/ 1 w 49"/>
                <a:gd name="T71" fmla="*/ 1 h 91"/>
                <a:gd name="T72" fmla="*/ 1 w 49"/>
                <a:gd name="T73" fmla="*/ 0 h 91"/>
                <a:gd name="T74" fmla="*/ 1 w 49"/>
                <a:gd name="T75" fmla="*/ 0 h 91"/>
                <a:gd name="T76" fmla="*/ 1 w 49"/>
                <a:gd name="T77" fmla="*/ 0 h 91"/>
                <a:gd name="T78" fmla="*/ 2 w 49"/>
                <a:gd name="T79" fmla="*/ 0 h 91"/>
                <a:gd name="T80" fmla="*/ 2 w 49"/>
                <a:gd name="T81" fmla="*/ 0 h 91"/>
                <a:gd name="T82" fmla="*/ 2 w 49"/>
                <a:gd name="T83" fmla="*/ 0 h 91"/>
                <a:gd name="T84" fmla="*/ 2 w 49"/>
                <a:gd name="T85" fmla="*/ 0 h 91"/>
                <a:gd name="T86" fmla="*/ 2 w 49"/>
                <a:gd name="T87" fmla="*/ 0 h 91"/>
                <a:gd name="T88" fmla="*/ 2 w 49"/>
                <a:gd name="T89" fmla="*/ 0 h 91"/>
                <a:gd name="T90" fmla="*/ 2 w 49"/>
                <a:gd name="T91" fmla="*/ 0 h 91"/>
                <a:gd name="T92" fmla="*/ 3 w 49"/>
                <a:gd name="T93" fmla="*/ 0 h 91"/>
                <a:gd name="T94" fmla="*/ 3 w 49"/>
                <a:gd name="T95" fmla="*/ 0 h 91"/>
                <a:gd name="T96" fmla="*/ 3 w 49"/>
                <a:gd name="T97" fmla="*/ 0 h 91"/>
                <a:gd name="T98" fmla="*/ 3 w 49"/>
                <a:gd name="T99" fmla="*/ 0 h 91"/>
                <a:gd name="T100" fmla="*/ 3 w 49"/>
                <a:gd name="T101" fmla="*/ 0 h 91"/>
                <a:gd name="T102" fmla="*/ 3 w 49"/>
                <a:gd name="T103" fmla="*/ 0 h 91"/>
                <a:gd name="T104" fmla="*/ 3 w 49"/>
                <a:gd name="T105" fmla="*/ 0 h 91"/>
                <a:gd name="T106" fmla="*/ 3 w 49"/>
                <a:gd name="T107" fmla="*/ 0 h 91"/>
                <a:gd name="T108" fmla="*/ 3 w 49"/>
                <a:gd name="T109" fmla="*/ 0 h 91"/>
                <a:gd name="T110" fmla="*/ 3 w 49"/>
                <a:gd name="T111" fmla="*/ 0 h 9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9"/>
                <a:gd name="T169" fmla="*/ 0 h 91"/>
                <a:gd name="T170" fmla="*/ 49 w 49"/>
                <a:gd name="T171" fmla="*/ 91 h 9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9" h="91">
                  <a:moveTo>
                    <a:pt x="47" y="3"/>
                  </a:moveTo>
                  <a:lnTo>
                    <a:pt x="49" y="0"/>
                  </a:lnTo>
                  <a:lnTo>
                    <a:pt x="49" y="3"/>
                  </a:lnTo>
                  <a:lnTo>
                    <a:pt x="48" y="4"/>
                  </a:lnTo>
                  <a:lnTo>
                    <a:pt x="47" y="8"/>
                  </a:lnTo>
                  <a:lnTo>
                    <a:pt x="43" y="14"/>
                  </a:lnTo>
                  <a:lnTo>
                    <a:pt x="39" y="18"/>
                  </a:lnTo>
                  <a:lnTo>
                    <a:pt x="37" y="23"/>
                  </a:lnTo>
                  <a:lnTo>
                    <a:pt x="33" y="29"/>
                  </a:lnTo>
                  <a:lnTo>
                    <a:pt x="29" y="34"/>
                  </a:lnTo>
                  <a:lnTo>
                    <a:pt x="27" y="35"/>
                  </a:lnTo>
                  <a:lnTo>
                    <a:pt x="24" y="37"/>
                  </a:lnTo>
                  <a:lnTo>
                    <a:pt x="21" y="41"/>
                  </a:lnTo>
                  <a:lnTo>
                    <a:pt x="19" y="41"/>
                  </a:lnTo>
                  <a:lnTo>
                    <a:pt x="17" y="44"/>
                  </a:lnTo>
                  <a:lnTo>
                    <a:pt x="17" y="45"/>
                  </a:lnTo>
                  <a:lnTo>
                    <a:pt x="15" y="48"/>
                  </a:lnTo>
                  <a:lnTo>
                    <a:pt x="15" y="50"/>
                  </a:lnTo>
                  <a:lnTo>
                    <a:pt x="14" y="57"/>
                  </a:lnTo>
                  <a:lnTo>
                    <a:pt x="11" y="62"/>
                  </a:lnTo>
                  <a:lnTo>
                    <a:pt x="10" y="72"/>
                  </a:lnTo>
                  <a:lnTo>
                    <a:pt x="6" y="77"/>
                  </a:lnTo>
                  <a:lnTo>
                    <a:pt x="4" y="85"/>
                  </a:lnTo>
                  <a:lnTo>
                    <a:pt x="1" y="88"/>
                  </a:lnTo>
                  <a:lnTo>
                    <a:pt x="1" y="91"/>
                  </a:lnTo>
                  <a:lnTo>
                    <a:pt x="0" y="91"/>
                  </a:lnTo>
                  <a:lnTo>
                    <a:pt x="0" y="88"/>
                  </a:lnTo>
                  <a:lnTo>
                    <a:pt x="1" y="85"/>
                  </a:lnTo>
                  <a:lnTo>
                    <a:pt x="1" y="79"/>
                  </a:lnTo>
                  <a:lnTo>
                    <a:pt x="4" y="73"/>
                  </a:lnTo>
                  <a:lnTo>
                    <a:pt x="4" y="68"/>
                  </a:lnTo>
                  <a:lnTo>
                    <a:pt x="6" y="60"/>
                  </a:lnTo>
                  <a:lnTo>
                    <a:pt x="8" y="54"/>
                  </a:lnTo>
                  <a:lnTo>
                    <a:pt x="10" y="49"/>
                  </a:lnTo>
                  <a:lnTo>
                    <a:pt x="11" y="45"/>
                  </a:lnTo>
                  <a:lnTo>
                    <a:pt x="12" y="41"/>
                  </a:lnTo>
                  <a:lnTo>
                    <a:pt x="14" y="37"/>
                  </a:lnTo>
                  <a:lnTo>
                    <a:pt x="14" y="35"/>
                  </a:lnTo>
                  <a:lnTo>
                    <a:pt x="15" y="31"/>
                  </a:lnTo>
                  <a:lnTo>
                    <a:pt x="17" y="31"/>
                  </a:lnTo>
                  <a:lnTo>
                    <a:pt x="18" y="31"/>
                  </a:lnTo>
                  <a:lnTo>
                    <a:pt x="21" y="31"/>
                  </a:lnTo>
                  <a:lnTo>
                    <a:pt x="24" y="29"/>
                  </a:lnTo>
                  <a:lnTo>
                    <a:pt x="27" y="27"/>
                  </a:lnTo>
                  <a:lnTo>
                    <a:pt x="29" y="23"/>
                  </a:lnTo>
                  <a:lnTo>
                    <a:pt x="31" y="23"/>
                  </a:lnTo>
                  <a:lnTo>
                    <a:pt x="33" y="21"/>
                  </a:lnTo>
                  <a:lnTo>
                    <a:pt x="33" y="18"/>
                  </a:lnTo>
                  <a:lnTo>
                    <a:pt x="35" y="18"/>
                  </a:lnTo>
                  <a:lnTo>
                    <a:pt x="37" y="18"/>
                  </a:lnTo>
                  <a:lnTo>
                    <a:pt x="37" y="17"/>
                  </a:lnTo>
                  <a:lnTo>
                    <a:pt x="38" y="14"/>
                  </a:lnTo>
                  <a:lnTo>
                    <a:pt x="39" y="13"/>
                  </a:lnTo>
                  <a:lnTo>
                    <a:pt x="42" y="10"/>
                  </a:lnTo>
                  <a:lnTo>
                    <a:pt x="43" y="4"/>
                  </a:lnTo>
                  <a:lnTo>
                    <a:pt x="47" y="3"/>
                  </a:lnTo>
                  <a:close/>
                </a:path>
              </a:pathLst>
            </a:custGeom>
            <a:solidFill>
              <a:srgbClr val="DAF3F3"/>
            </a:solidFill>
            <a:ln w="9525">
              <a:noFill/>
              <a:round/>
              <a:headEnd/>
              <a:tailEnd/>
            </a:ln>
          </p:spPr>
          <p:txBody>
            <a:bodyPr/>
            <a:lstStyle/>
            <a:p>
              <a:endParaRPr lang="en-US"/>
            </a:p>
          </p:txBody>
        </p:sp>
        <p:sp>
          <p:nvSpPr>
            <p:cNvPr id="2142" name="Freeform 435"/>
            <p:cNvSpPr>
              <a:spLocks noChangeAspect="1"/>
            </p:cNvSpPr>
            <p:nvPr/>
          </p:nvSpPr>
          <p:spPr bwMode="auto">
            <a:xfrm>
              <a:off x="3073" y="1543"/>
              <a:ext cx="561" cy="358"/>
            </a:xfrm>
            <a:custGeom>
              <a:avLst/>
              <a:gdLst>
                <a:gd name="T0" fmla="*/ 2 w 1122"/>
                <a:gd name="T1" fmla="*/ 8 h 1073"/>
                <a:gd name="T2" fmla="*/ 7 w 1122"/>
                <a:gd name="T3" fmla="*/ 7 h 1073"/>
                <a:gd name="T4" fmla="*/ 14 w 1122"/>
                <a:gd name="T5" fmla="*/ 5 h 1073"/>
                <a:gd name="T6" fmla="*/ 22 w 1122"/>
                <a:gd name="T7" fmla="*/ 4 h 1073"/>
                <a:gd name="T8" fmla="*/ 30 w 1122"/>
                <a:gd name="T9" fmla="*/ 3 h 1073"/>
                <a:gd name="T10" fmla="*/ 39 w 1122"/>
                <a:gd name="T11" fmla="*/ 2 h 1073"/>
                <a:gd name="T12" fmla="*/ 48 w 1122"/>
                <a:gd name="T13" fmla="*/ 1 h 1073"/>
                <a:gd name="T14" fmla="*/ 55 w 1122"/>
                <a:gd name="T15" fmla="*/ 0 h 1073"/>
                <a:gd name="T16" fmla="*/ 62 w 1122"/>
                <a:gd name="T17" fmla="*/ 0 h 1073"/>
                <a:gd name="T18" fmla="*/ 68 w 1122"/>
                <a:gd name="T19" fmla="*/ 0 h 1073"/>
                <a:gd name="T20" fmla="*/ 70 w 1122"/>
                <a:gd name="T21" fmla="*/ 1 h 1073"/>
                <a:gd name="T22" fmla="*/ 70 w 1122"/>
                <a:gd name="T23" fmla="*/ 1 h 1073"/>
                <a:gd name="T24" fmla="*/ 70 w 1122"/>
                <a:gd name="T25" fmla="*/ 1 h 1073"/>
                <a:gd name="T26" fmla="*/ 70 w 1122"/>
                <a:gd name="T27" fmla="*/ 2 h 1073"/>
                <a:gd name="T28" fmla="*/ 68 w 1122"/>
                <a:gd name="T29" fmla="*/ 3 h 1073"/>
                <a:gd name="T30" fmla="*/ 65 w 1122"/>
                <a:gd name="T31" fmla="*/ 4 h 1073"/>
                <a:gd name="T32" fmla="*/ 62 w 1122"/>
                <a:gd name="T33" fmla="*/ 5 h 1073"/>
                <a:gd name="T34" fmla="*/ 59 w 1122"/>
                <a:gd name="T35" fmla="*/ 6 h 1073"/>
                <a:gd name="T36" fmla="*/ 57 w 1122"/>
                <a:gd name="T37" fmla="*/ 6 h 1073"/>
                <a:gd name="T38" fmla="*/ 55 w 1122"/>
                <a:gd name="T39" fmla="*/ 7 h 1073"/>
                <a:gd name="T40" fmla="*/ 52 w 1122"/>
                <a:gd name="T41" fmla="*/ 7 h 1073"/>
                <a:gd name="T42" fmla="*/ 50 w 1122"/>
                <a:gd name="T43" fmla="*/ 8 h 1073"/>
                <a:gd name="T44" fmla="*/ 48 w 1122"/>
                <a:gd name="T45" fmla="*/ 8 h 1073"/>
                <a:gd name="T46" fmla="*/ 46 w 1122"/>
                <a:gd name="T47" fmla="*/ 9 h 1073"/>
                <a:gd name="T48" fmla="*/ 44 w 1122"/>
                <a:gd name="T49" fmla="*/ 9 h 1073"/>
                <a:gd name="T50" fmla="*/ 42 w 1122"/>
                <a:gd name="T51" fmla="*/ 10 h 1073"/>
                <a:gd name="T52" fmla="*/ 40 w 1122"/>
                <a:gd name="T53" fmla="*/ 10 h 1073"/>
                <a:gd name="T54" fmla="*/ 38 w 1122"/>
                <a:gd name="T55" fmla="*/ 10 h 1073"/>
                <a:gd name="T56" fmla="*/ 36 w 1122"/>
                <a:gd name="T57" fmla="*/ 10 h 1073"/>
                <a:gd name="T58" fmla="*/ 34 w 1122"/>
                <a:gd name="T59" fmla="*/ 11 h 1073"/>
                <a:gd name="T60" fmla="*/ 30 w 1122"/>
                <a:gd name="T61" fmla="*/ 11 h 1073"/>
                <a:gd name="T62" fmla="*/ 27 w 1122"/>
                <a:gd name="T63" fmla="*/ 12 h 1073"/>
                <a:gd name="T64" fmla="*/ 25 w 1122"/>
                <a:gd name="T65" fmla="*/ 12 h 1073"/>
                <a:gd name="T66" fmla="*/ 22 w 1122"/>
                <a:gd name="T67" fmla="*/ 12 h 1073"/>
                <a:gd name="T68" fmla="*/ 20 w 1122"/>
                <a:gd name="T69" fmla="*/ 13 h 1073"/>
                <a:gd name="T70" fmla="*/ 18 w 1122"/>
                <a:gd name="T71" fmla="*/ 13 h 1073"/>
                <a:gd name="T72" fmla="*/ 18 w 1122"/>
                <a:gd name="T73" fmla="*/ 13 h 1073"/>
                <a:gd name="T74" fmla="*/ 18 w 1122"/>
                <a:gd name="T75" fmla="*/ 13 h 1073"/>
                <a:gd name="T76" fmla="*/ 17 w 1122"/>
                <a:gd name="T77" fmla="*/ 13 h 1073"/>
                <a:gd name="T78" fmla="*/ 17 w 1122"/>
                <a:gd name="T79" fmla="*/ 13 h 1073"/>
                <a:gd name="T80" fmla="*/ 17 w 1122"/>
                <a:gd name="T81" fmla="*/ 13 h 1073"/>
                <a:gd name="T82" fmla="*/ 17 w 1122"/>
                <a:gd name="T83" fmla="*/ 12 h 1073"/>
                <a:gd name="T84" fmla="*/ 15 w 1122"/>
                <a:gd name="T85" fmla="*/ 12 h 1073"/>
                <a:gd name="T86" fmla="*/ 15 w 1122"/>
                <a:gd name="T87" fmla="*/ 12 h 1073"/>
                <a:gd name="T88" fmla="*/ 13 w 1122"/>
                <a:gd name="T89" fmla="*/ 11 h 1073"/>
                <a:gd name="T90" fmla="*/ 12 w 1122"/>
                <a:gd name="T91" fmla="*/ 11 h 1073"/>
                <a:gd name="T92" fmla="*/ 11 w 1122"/>
                <a:gd name="T93" fmla="*/ 10 h 1073"/>
                <a:gd name="T94" fmla="*/ 11 w 1122"/>
                <a:gd name="T95" fmla="*/ 10 h 1073"/>
                <a:gd name="T96" fmla="*/ 10 w 1122"/>
                <a:gd name="T97" fmla="*/ 10 h 1073"/>
                <a:gd name="T98" fmla="*/ 9 w 1122"/>
                <a:gd name="T99" fmla="*/ 9 h 1073"/>
                <a:gd name="T100" fmla="*/ 6 w 1122"/>
                <a:gd name="T101" fmla="*/ 9 h 1073"/>
                <a:gd name="T102" fmla="*/ 3 w 1122"/>
                <a:gd name="T103" fmla="*/ 9 h 1073"/>
                <a:gd name="T104" fmla="*/ 2 w 1122"/>
                <a:gd name="T105" fmla="*/ 8 h 1073"/>
                <a:gd name="T106" fmla="*/ 1 w 1122"/>
                <a:gd name="T107" fmla="*/ 8 h 1073"/>
                <a:gd name="T108" fmla="*/ 0 w 1122"/>
                <a:gd name="T109" fmla="*/ 8 h 1073"/>
                <a:gd name="T110" fmla="*/ 1 w 1122"/>
                <a:gd name="T111" fmla="*/ 8 h 1073"/>
                <a:gd name="T112" fmla="*/ 1 w 1122"/>
                <a:gd name="T113" fmla="*/ 8 h 10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2"/>
                <a:gd name="T172" fmla="*/ 0 h 1073"/>
                <a:gd name="T173" fmla="*/ 1122 w 1122"/>
                <a:gd name="T174" fmla="*/ 1073 h 10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2" h="1073">
                  <a:moveTo>
                    <a:pt x="10" y="648"/>
                  </a:moveTo>
                  <a:lnTo>
                    <a:pt x="24" y="628"/>
                  </a:lnTo>
                  <a:lnTo>
                    <a:pt x="43" y="608"/>
                  </a:lnTo>
                  <a:lnTo>
                    <a:pt x="65" y="583"/>
                  </a:lnTo>
                  <a:lnTo>
                    <a:pt x="92" y="558"/>
                  </a:lnTo>
                  <a:lnTo>
                    <a:pt x="120" y="531"/>
                  </a:lnTo>
                  <a:lnTo>
                    <a:pt x="153" y="502"/>
                  </a:lnTo>
                  <a:lnTo>
                    <a:pt x="190" y="471"/>
                  </a:lnTo>
                  <a:lnTo>
                    <a:pt x="227" y="439"/>
                  </a:lnTo>
                  <a:lnTo>
                    <a:pt x="268" y="409"/>
                  </a:lnTo>
                  <a:lnTo>
                    <a:pt x="309" y="378"/>
                  </a:lnTo>
                  <a:lnTo>
                    <a:pt x="353" y="344"/>
                  </a:lnTo>
                  <a:lnTo>
                    <a:pt x="398" y="311"/>
                  </a:lnTo>
                  <a:lnTo>
                    <a:pt x="443" y="280"/>
                  </a:lnTo>
                  <a:lnTo>
                    <a:pt x="490" y="250"/>
                  </a:lnTo>
                  <a:lnTo>
                    <a:pt x="537" y="219"/>
                  </a:lnTo>
                  <a:lnTo>
                    <a:pt x="584" y="187"/>
                  </a:lnTo>
                  <a:lnTo>
                    <a:pt x="629" y="160"/>
                  </a:lnTo>
                  <a:lnTo>
                    <a:pt x="677" y="133"/>
                  </a:lnTo>
                  <a:lnTo>
                    <a:pt x="723" y="108"/>
                  </a:lnTo>
                  <a:lnTo>
                    <a:pt x="768" y="85"/>
                  </a:lnTo>
                  <a:lnTo>
                    <a:pt x="810" y="62"/>
                  </a:lnTo>
                  <a:lnTo>
                    <a:pt x="853" y="45"/>
                  </a:lnTo>
                  <a:lnTo>
                    <a:pt x="893" y="30"/>
                  </a:lnTo>
                  <a:lnTo>
                    <a:pt x="931" y="19"/>
                  </a:lnTo>
                  <a:lnTo>
                    <a:pt x="966" y="9"/>
                  </a:lnTo>
                  <a:lnTo>
                    <a:pt x="999" y="0"/>
                  </a:lnTo>
                  <a:lnTo>
                    <a:pt x="1029" y="0"/>
                  </a:lnTo>
                  <a:lnTo>
                    <a:pt x="1056" y="0"/>
                  </a:lnTo>
                  <a:lnTo>
                    <a:pt x="1078" y="9"/>
                  </a:lnTo>
                  <a:lnTo>
                    <a:pt x="1097" y="19"/>
                  </a:lnTo>
                  <a:lnTo>
                    <a:pt x="1111" y="35"/>
                  </a:lnTo>
                  <a:lnTo>
                    <a:pt x="1122" y="54"/>
                  </a:lnTo>
                  <a:lnTo>
                    <a:pt x="1122" y="56"/>
                  </a:lnTo>
                  <a:lnTo>
                    <a:pt x="1122" y="61"/>
                  </a:lnTo>
                  <a:lnTo>
                    <a:pt x="1122" y="68"/>
                  </a:lnTo>
                  <a:lnTo>
                    <a:pt x="1121" y="77"/>
                  </a:lnTo>
                  <a:lnTo>
                    <a:pt x="1121" y="92"/>
                  </a:lnTo>
                  <a:lnTo>
                    <a:pt x="1118" y="106"/>
                  </a:lnTo>
                  <a:lnTo>
                    <a:pt x="1117" y="123"/>
                  </a:lnTo>
                  <a:lnTo>
                    <a:pt x="1111" y="142"/>
                  </a:lnTo>
                  <a:lnTo>
                    <a:pt x="1107" y="165"/>
                  </a:lnTo>
                  <a:lnTo>
                    <a:pt x="1100" y="188"/>
                  </a:lnTo>
                  <a:lnTo>
                    <a:pt x="1091" y="214"/>
                  </a:lnTo>
                  <a:lnTo>
                    <a:pt x="1082" y="242"/>
                  </a:lnTo>
                  <a:lnTo>
                    <a:pt x="1068" y="272"/>
                  </a:lnTo>
                  <a:lnTo>
                    <a:pt x="1053" y="303"/>
                  </a:lnTo>
                  <a:lnTo>
                    <a:pt x="1036" y="336"/>
                  </a:lnTo>
                  <a:lnTo>
                    <a:pt x="1016" y="367"/>
                  </a:lnTo>
                  <a:lnTo>
                    <a:pt x="1005" y="388"/>
                  </a:lnTo>
                  <a:lnTo>
                    <a:pt x="993" y="405"/>
                  </a:lnTo>
                  <a:lnTo>
                    <a:pt x="982" y="420"/>
                  </a:lnTo>
                  <a:lnTo>
                    <a:pt x="971" y="438"/>
                  </a:lnTo>
                  <a:lnTo>
                    <a:pt x="958" y="454"/>
                  </a:lnTo>
                  <a:lnTo>
                    <a:pt x="947" y="470"/>
                  </a:lnTo>
                  <a:lnTo>
                    <a:pt x="934" y="490"/>
                  </a:lnTo>
                  <a:lnTo>
                    <a:pt x="922" y="504"/>
                  </a:lnTo>
                  <a:lnTo>
                    <a:pt x="910" y="520"/>
                  </a:lnTo>
                  <a:lnTo>
                    <a:pt x="897" y="537"/>
                  </a:lnTo>
                  <a:lnTo>
                    <a:pt x="885" y="552"/>
                  </a:lnTo>
                  <a:lnTo>
                    <a:pt x="872" y="568"/>
                  </a:lnTo>
                  <a:lnTo>
                    <a:pt x="858" y="583"/>
                  </a:lnTo>
                  <a:lnTo>
                    <a:pt x="847" y="599"/>
                  </a:lnTo>
                  <a:lnTo>
                    <a:pt x="835" y="613"/>
                  </a:lnTo>
                  <a:lnTo>
                    <a:pt x="823" y="626"/>
                  </a:lnTo>
                  <a:lnTo>
                    <a:pt x="810" y="641"/>
                  </a:lnTo>
                  <a:lnTo>
                    <a:pt x="796" y="655"/>
                  </a:lnTo>
                  <a:lnTo>
                    <a:pt x="785" y="670"/>
                  </a:lnTo>
                  <a:lnTo>
                    <a:pt x="774" y="680"/>
                  </a:lnTo>
                  <a:lnTo>
                    <a:pt x="761" y="694"/>
                  </a:lnTo>
                  <a:lnTo>
                    <a:pt x="750" y="705"/>
                  </a:lnTo>
                  <a:lnTo>
                    <a:pt x="738" y="717"/>
                  </a:lnTo>
                  <a:lnTo>
                    <a:pt x="727" y="728"/>
                  </a:lnTo>
                  <a:lnTo>
                    <a:pt x="716" y="737"/>
                  </a:lnTo>
                  <a:lnTo>
                    <a:pt x="706" y="749"/>
                  </a:lnTo>
                  <a:lnTo>
                    <a:pt x="694" y="756"/>
                  </a:lnTo>
                  <a:lnTo>
                    <a:pt x="684" y="767"/>
                  </a:lnTo>
                  <a:lnTo>
                    <a:pt x="675" y="774"/>
                  </a:lnTo>
                  <a:lnTo>
                    <a:pt x="666" y="782"/>
                  </a:lnTo>
                  <a:lnTo>
                    <a:pt x="656" y="790"/>
                  </a:lnTo>
                  <a:lnTo>
                    <a:pt x="648" y="795"/>
                  </a:lnTo>
                  <a:lnTo>
                    <a:pt x="639" y="801"/>
                  </a:lnTo>
                  <a:lnTo>
                    <a:pt x="628" y="807"/>
                  </a:lnTo>
                  <a:lnTo>
                    <a:pt x="617" y="814"/>
                  </a:lnTo>
                  <a:lnTo>
                    <a:pt x="607" y="823"/>
                  </a:lnTo>
                  <a:lnTo>
                    <a:pt x="594" y="832"/>
                  </a:lnTo>
                  <a:lnTo>
                    <a:pt x="580" y="841"/>
                  </a:lnTo>
                  <a:lnTo>
                    <a:pt x="567" y="850"/>
                  </a:lnTo>
                  <a:lnTo>
                    <a:pt x="551" y="860"/>
                  </a:lnTo>
                  <a:lnTo>
                    <a:pt x="538" y="872"/>
                  </a:lnTo>
                  <a:lnTo>
                    <a:pt x="523" y="883"/>
                  </a:lnTo>
                  <a:lnTo>
                    <a:pt x="507" y="892"/>
                  </a:lnTo>
                  <a:lnTo>
                    <a:pt x="492" y="904"/>
                  </a:lnTo>
                  <a:lnTo>
                    <a:pt x="476" y="914"/>
                  </a:lnTo>
                  <a:lnTo>
                    <a:pt x="462" y="927"/>
                  </a:lnTo>
                  <a:lnTo>
                    <a:pt x="446" y="937"/>
                  </a:lnTo>
                  <a:lnTo>
                    <a:pt x="430" y="950"/>
                  </a:lnTo>
                  <a:lnTo>
                    <a:pt x="416" y="960"/>
                  </a:lnTo>
                  <a:lnTo>
                    <a:pt x="401" y="971"/>
                  </a:lnTo>
                  <a:lnTo>
                    <a:pt x="388" y="980"/>
                  </a:lnTo>
                  <a:lnTo>
                    <a:pt x="374" y="991"/>
                  </a:lnTo>
                  <a:lnTo>
                    <a:pt x="361" y="1000"/>
                  </a:lnTo>
                  <a:lnTo>
                    <a:pt x="349" y="1008"/>
                  </a:lnTo>
                  <a:lnTo>
                    <a:pt x="335" y="1019"/>
                  </a:lnTo>
                  <a:lnTo>
                    <a:pt x="326" y="1026"/>
                  </a:lnTo>
                  <a:lnTo>
                    <a:pt x="316" y="1034"/>
                  </a:lnTo>
                  <a:lnTo>
                    <a:pt x="306" y="1042"/>
                  </a:lnTo>
                  <a:lnTo>
                    <a:pt x="299" y="1047"/>
                  </a:lnTo>
                  <a:lnTo>
                    <a:pt x="293" y="1053"/>
                  </a:lnTo>
                  <a:lnTo>
                    <a:pt x="286" y="1057"/>
                  </a:lnTo>
                  <a:lnTo>
                    <a:pt x="283" y="1061"/>
                  </a:lnTo>
                  <a:lnTo>
                    <a:pt x="279" y="1062"/>
                  </a:lnTo>
                  <a:lnTo>
                    <a:pt x="279" y="1065"/>
                  </a:lnTo>
                  <a:lnTo>
                    <a:pt x="276" y="1069"/>
                  </a:lnTo>
                  <a:lnTo>
                    <a:pt x="273" y="1070"/>
                  </a:lnTo>
                  <a:lnTo>
                    <a:pt x="270" y="1073"/>
                  </a:lnTo>
                  <a:lnTo>
                    <a:pt x="268" y="1073"/>
                  </a:lnTo>
                  <a:lnTo>
                    <a:pt x="264" y="1073"/>
                  </a:lnTo>
                  <a:lnTo>
                    <a:pt x="264" y="1069"/>
                  </a:lnTo>
                  <a:lnTo>
                    <a:pt x="262" y="1065"/>
                  </a:lnTo>
                  <a:lnTo>
                    <a:pt x="262" y="1060"/>
                  </a:lnTo>
                  <a:lnTo>
                    <a:pt x="262" y="1053"/>
                  </a:lnTo>
                  <a:lnTo>
                    <a:pt x="262" y="1039"/>
                  </a:lnTo>
                  <a:lnTo>
                    <a:pt x="260" y="1024"/>
                  </a:lnTo>
                  <a:lnTo>
                    <a:pt x="260" y="1015"/>
                  </a:lnTo>
                  <a:lnTo>
                    <a:pt x="260" y="1011"/>
                  </a:lnTo>
                  <a:lnTo>
                    <a:pt x="259" y="1003"/>
                  </a:lnTo>
                  <a:lnTo>
                    <a:pt x="256" y="995"/>
                  </a:lnTo>
                  <a:lnTo>
                    <a:pt x="253" y="984"/>
                  </a:lnTo>
                  <a:lnTo>
                    <a:pt x="251" y="971"/>
                  </a:lnTo>
                  <a:lnTo>
                    <a:pt x="247" y="958"/>
                  </a:lnTo>
                  <a:lnTo>
                    <a:pt x="242" y="944"/>
                  </a:lnTo>
                  <a:lnTo>
                    <a:pt x="236" y="930"/>
                  </a:lnTo>
                  <a:lnTo>
                    <a:pt x="230" y="914"/>
                  </a:lnTo>
                  <a:lnTo>
                    <a:pt x="223" y="899"/>
                  </a:lnTo>
                  <a:lnTo>
                    <a:pt x="217" y="883"/>
                  </a:lnTo>
                  <a:lnTo>
                    <a:pt x="210" y="869"/>
                  </a:lnTo>
                  <a:lnTo>
                    <a:pt x="203" y="854"/>
                  </a:lnTo>
                  <a:lnTo>
                    <a:pt x="196" y="841"/>
                  </a:lnTo>
                  <a:lnTo>
                    <a:pt x="188" y="827"/>
                  </a:lnTo>
                  <a:lnTo>
                    <a:pt x="182" y="815"/>
                  </a:lnTo>
                  <a:lnTo>
                    <a:pt x="180" y="815"/>
                  </a:lnTo>
                  <a:lnTo>
                    <a:pt x="178" y="813"/>
                  </a:lnTo>
                  <a:lnTo>
                    <a:pt x="176" y="807"/>
                  </a:lnTo>
                  <a:lnTo>
                    <a:pt x="172" y="803"/>
                  </a:lnTo>
                  <a:lnTo>
                    <a:pt x="167" y="796"/>
                  </a:lnTo>
                  <a:lnTo>
                    <a:pt x="160" y="790"/>
                  </a:lnTo>
                  <a:lnTo>
                    <a:pt x="153" y="779"/>
                  </a:lnTo>
                  <a:lnTo>
                    <a:pt x="145" y="771"/>
                  </a:lnTo>
                  <a:lnTo>
                    <a:pt x="134" y="760"/>
                  </a:lnTo>
                  <a:lnTo>
                    <a:pt x="124" y="749"/>
                  </a:lnTo>
                  <a:lnTo>
                    <a:pt x="112" y="737"/>
                  </a:lnTo>
                  <a:lnTo>
                    <a:pt x="99" y="728"/>
                  </a:lnTo>
                  <a:lnTo>
                    <a:pt x="85" y="717"/>
                  </a:lnTo>
                  <a:lnTo>
                    <a:pt x="71" y="705"/>
                  </a:lnTo>
                  <a:lnTo>
                    <a:pt x="55" y="694"/>
                  </a:lnTo>
                  <a:lnTo>
                    <a:pt x="39" y="683"/>
                  </a:lnTo>
                  <a:lnTo>
                    <a:pt x="38" y="683"/>
                  </a:lnTo>
                  <a:lnTo>
                    <a:pt x="33" y="683"/>
                  </a:lnTo>
                  <a:lnTo>
                    <a:pt x="26" y="683"/>
                  </a:lnTo>
                  <a:lnTo>
                    <a:pt x="18" y="682"/>
                  </a:lnTo>
                  <a:lnTo>
                    <a:pt x="12" y="678"/>
                  </a:lnTo>
                  <a:lnTo>
                    <a:pt x="4" y="676"/>
                  </a:lnTo>
                  <a:lnTo>
                    <a:pt x="0" y="672"/>
                  </a:lnTo>
                  <a:lnTo>
                    <a:pt x="0" y="664"/>
                  </a:lnTo>
                  <a:lnTo>
                    <a:pt x="1" y="664"/>
                  </a:lnTo>
                  <a:lnTo>
                    <a:pt x="3" y="662"/>
                  </a:lnTo>
                  <a:lnTo>
                    <a:pt x="3" y="659"/>
                  </a:lnTo>
                  <a:lnTo>
                    <a:pt x="6" y="657"/>
                  </a:lnTo>
                  <a:lnTo>
                    <a:pt x="7" y="653"/>
                  </a:lnTo>
                  <a:lnTo>
                    <a:pt x="9" y="651"/>
                  </a:lnTo>
                  <a:lnTo>
                    <a:pt x="10" y="648"/>
                  </a:lnTo>
                  <a:close/>
                </a:path>
              </a:pathLst>
            </a:custGeom>
            <a:solidFill>
              <a:srgbClr val="8DC0C0"/>
            </a:solidFill>
            <a:ln w="9525">
              <a:noFill/>
              <a:round/>
              <a:headEnd/>
              <a:tailEnd/>
            </a:ln>
          </p:spPr>
          <p:txBody>
            <a:bodyPr/>
            <a:lstStyle/>
            <a:p>
              <a:endParaRPr lang="en-US"/>
            </a:p>
          </p:txBody>
        </p:sp>
        <p:sp>
          <p:nvSpPr>
            <p:cNvPr id="2143" name="Freeform 436"/>
            <p:cNvSpPr>
              <a:spLocks noChangeAspect="1"/>
            </p:cNvSpPr>
            <p:nvPr/>
          </p:nvSpPr>
          <p:spPr bwMode="auto">
            <a:xfrm>
              <a:off x="3102" y="1587"/>
              <a:ext cx="509" cy="213"/>
            </a:xfrm>
            <a:custGeom>
              <a:avLst/>
              <a:gdLst>
                <a:gd name="T0" fmla="*/ 53 w 1019"/>
                <a:gd name="T1" fmla="*/ 1 h 638"/>
                <a:gd name="T2" fmla="*/ 56 w 1019"/>
                <a:gd name="T3" fmla="*/ 0 h 638"/>
                <a:gd name="T4" fmla="*/ 61 w 1019"/>
                <a:gd name="T5" fmla="*/ 0 h 638"/>
                <a:gd name="T6" fmla="*/ 63 w 1019"/>
                <a:gd name="T7" fmla="*/ 0 h 638"/>
                <a:gd name="T8" fmla="*/ 62 w 1019"/>
                <a:gd name="T9" fmla="*/ 1 h 638"/>
                <a:gd name="T10" fmla="*/ 60 w 1019"/>
                <a:gd name="T11" fmla="*/ 2 h 638"/>
                <a:gd name="T12" fmla="*/ 56 w 1019"/>
                <a:gd name="T13" fmla="*/ 2 h 638"/>
                <a:gd name="T14" fmla="*/ 54 w 1019"/>
                <a:gd name="T15" fmla="*/ 3 h 638"/>
                <a:gd name="T16" fmla="*/ 53 w 1019"/>
                <a:gd name="T17" fmla="*/ 3 h 638"/>
                <a:gd name="T18" fmla="*/ 52 w 1019"/>
                <a:gd name="T19" fmla="*/ 3 h 638"/>
                <a:gd name="T20" fmla="*/ 50 w 1019"/>
                <a:gd name="T21" fmla="*/ 4 h 638"/>
                <a:gd name="T22" fmla="*/ 47 w 1019"/>
                <a:gd name="T23" fmla="*/ 4 h 638"/>
                <a:gd name="T24" fmla="*/ 45 w 1019"/>
                <a:gd name="T25" fmla="*/ 5 h 638"/>
                <a:gd name="T26" fmla="*/ 43 w 1019"/>
                <a:gd name="T27" fmla="*/ 5 h 638"/>
                <a:gd name="T28" fmla="*/ 41 w 1019"/>
                <a:gd name="T29" fmla="*/ 6 h 638"/>
                <a:gd name="T30" fmla="*/ 40 w 1019"/>
                <a:gd name="T31" fmla="*/ 6 h 638"/>
                <a:gd name="T32" fmla="*/ 39 w 1019"/>
                <a:gd name="T33" fmla="*/ 6 h 638"/>
                <a:gd name="T34" fmla="*/ 38 w 1019"/>
                <a:gd name="T35" fmla="*/ 6 h 638"/>
                <a:gd name="T36" fmla="*/ 36 w 1019"/>
                <a:gd name="T37" fmla="*/ 7 h 638"/>
                <a:gd name="T38" fmla="*/ 34 w 1019"/>
                <a:gd name="T39" fmla="*/ 7 h 638"/>
                <a:gd name="T40" fmla="*/ 32 w 1019"/>
                <a:gd name="T41" fmla="*/ 7 h 638"/>
                <a:gd name="T42" fmla="*/ 31 w 1019"/>
                <a:gd name="T43" fmla="*/ 8 h 638"/>
                <a:gd name="T44" fmla="*/ 29 w 1019"/>
                <a:gd name="T45" fmla="*/ 8 h 638"/>
                <a:gd name="T46" fmla="*/ 28 w 1019"/>
                <a:gd name="T47" fmla="*/ 8 h 638"/>
                <a:gd name="T48" fmla="*/ 25 w 1019"/>
                <a:gd name="T49" fmla="*/ 8 h 638"/>
                <a:gd name="T50" fmla="*/ 22 w 1019"/>
                <a:gd name="T51" fmla="*/ 8 h 638"/>
                <a:gd name="T52" fmla="*/ 19 w 1019"/>
                <a:gd name="T53" fmla="*/ 8 h 638"/>
                <a:gd name="T54" fmla="*/ 17 w 1019"/>
                <a:gd name="T55" fmla="*/ 8 h 638"/>
                <a:gd name="T56" fmla="*/ 16 w 1019"/>
                <a:gd name="T57" fmla="*/ 8 h 638"/>
                <a:gd name="T58" fmla="*/ 14 w 1019"/>
                <a:gd name="T59" fmla="*/ 7 h 638"/>
                <a:gd name="T60" fmla="*/ 12 w 1019"/>
                <a:gd name="T61" fmla="*/ 7 h 638"/>
                <a:gd name="T62" fmla="*/ 11 w 1019"/>
                <a:gd name="T63" fmla="*/ 7 h 638"/>
                <a:gd name="T64" fmla="*/ 9 w 1019"/>
                <a:gd name="T65" fmla="*/ 7 h 638"/>
                <a:gd name="T66" fmla="*/ 8 w 1019"/>
                <a:gd name="T67" fmla="*/ 7 h 638"/>
                <a:gd name="T68" fmla="*/ 7 w 1019"/>
                <a:gd name="T69" fmla="*/ 7 h 638"/>
                <a:gd name="T70" fmla="*/ 6 w 1019"/>
                <a:gd name="T71" fmla="*/ 7 h 638"/>
                <a:gd name="T72" fmla="*/ 5 w 1019"/>
                <a:gd name="T73" fmla="*/ 7 h 638"/>
                <a:gd name="T74" fmla="*/ 3 w 1019"/>
                <a:gd name="T75" fmla="*/ 7 h 638"/>
                <a:gd name="T76" fmla="*/ 2 w 1019"/>
                <a:gd name="T77" fmla="*/ 7 h 638"/>
                <a:gd name="T78" fmla="*/ 1 w 1019"/>
                <a:gd name="T79" fmla="*/ 7 h 638"/>
                <a:gd name="T80" fmla="*/ 0 w 1019"/>
                <a:gd name="T81" fmla="*/ 7 h 638"/>
                <a:gd name="T82" fmla="*/ 0 w 1019"/>
                <a:gd name="T83" fmla="*/ 7 h 638"/>
                <a:gd name="T84" fmla="*/ 3 w 1019"/>
                <a:gd name="T85" fmla="*/ 6 h 638"/>
                <a:gd name="T86" fmla="*/ 9 w 1019"/>
                <a:gd name="T87" fmla="*/ 6 h 638"/>
                <a:gd name="T88" fmla="*/ 18 w 1019"/>
                <a:gd name="T89" fmla="*/ 5 h 638"/>
                <a:gd name="T90" fmla="*/ 27 w 1019"/>
                <a:gd name="T91" fmla="*/ 4 h 638"/>
                <a:gd name="T92" fmla="*/ 37 w 1019"/>
                <a:gd name="T93" fmla="*/ 3 h 638"/>
                <a:gd name="T94" fmla="*/ 45 w 1019"/>
                <a:gd name="T95" fmla="*/ 2 h 638"/>
                <a:gd name="T96" fmla="*/ 50 w 1019"/>
                <a:gd name="T97" fmla="*/ 1 h 63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19"/>
                <a:gd name="T148" fmla="*/ 0 h 638"/>
                <a:gd name="T149" fmla="*/ 1019 w 1019"/>
                <a:gd name="T150" fmla="*/ 638 h 63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19" h="638">
                  <a:moveTo>
                    <a:pt x="828" y="60"/>
                  </a:moveTo>
                  <a:lnTo>
                    <a:pt x="832" y="54"/>
                  </a:lnTo>
                  <a:lnTo>
                    <a:pt x="840" y="50"/>
                  </a:lnTo>
                  <a:lnTo>
                    <a:pt x="851" y="43"/>
                  </a:lnTo>
                  <a:lnTo>
                    <a:pt x="864" y="37"/>
                  </a:lnTo>
                  <a:lnTo>
                    <a:pt x="878" y="29"/>
                  </a:lnTo>
                  <a:lnTo>
                    <a:pt x="894" y="24"/>
                  </a:lnTo>
                  <a:lnTo>
                    <a:pt x="909" y="16"/>
                  </a:lnTo>
                  <a:lnTo>
                    <a:pt x="928" y="9"/>
                  </a:lnTo>
                  <a:lnTo>
                    <a:pt x="944" y="6"/>
                  </a:lnTo>
                  <a:lnTo>
                    <a:pt x="961" y="2"/>
                  </a:lnTo>
                  <a:lnTo>
                    <a:pt x="976" y="0"/>
                  </a:lnTo>
                  <a:lnTo>
                    <a:pt x="989" y="0"/>
                  </a:lnTo>
                  <a:lnTo>
                    <a:pt x="1000" y="2"/>
                  </a:lnTo>
                  <a:lnTo>
                    <a:pt x="1010" y="8"/>
                  </a:lnTo>
                  <a:lnTo>
                    <a:pt x="1015" y="16"/>
                  </a:lnTo>
                  <a:lnTo>
                    <a:pt x="1019" y="27"/>
                  </a:lnTo>
                  <a:lnTo>
                    <a:pt x="1019" y="40"/>
                  </a:lnTo>
                  <a:lnTo>
                    <a:pt x="1015" y="54"/>
                  </a:lnTo>
                  <a:lnTo>
                    <a:pt x="1007" y="67"/>
                  </a:lnTo>
                  <a:lnTo>
                    <a:pt x="999" y="81"/>
                  </a:lnTo>
                  <a:lnTo>
                    <a:pt x="989" y="94"/>
                  </a:lnTo>
                  <a:lnTo>
                    <a:pt x="976" y="109"/>
                  </a:lnTo>
                  <a:lnTo>
                    <a:pt x="963" y="122"/>
                  </a:lnTo>
                  <a:lnTo>
                    <a:pt x="949" y="136"/>
                  </a:lnTo>
                  <a:lnTo>
                    <a:pt x="936" y="147"/>
                  </a:lnTo>
                  <a:lnTo>
                    <a:pt x="924" y="162"/>
                  </a:lnTo>
                  <a:lnTo>
                    <a:pt x="911" y="170"/>
                  </a:lnTo>
                  <a:lnTo>
                    <a:pt x="899" y="182"/>
                  </a:lnTo>
                  <a:lnTo>
                    <a:pt x="888" y="191"/>
                  </a:lnTo>
                  <a:lnTo>
                    <a:pt x="882" y="197"/>
                  </a:lnTo>
                  <a:lnTo>
                    <a:pt x="874" y="205"/>
                  </a:lnTo>
                  <a:lnTo>
                    <a:pt x="870" y="209"/>
                  </a:lnTo>
                  <a:lnTo>
                    <a:pt x="869" y="211"/>
                  </a:lnTo>
                  <a:lnTo>
                    <a:pt x="865" y="214"/>
                  </a:lnTo>
                  <a:lnTo>
                    <a:pt x="861" y="218"/>
                  </a:lnTo>
                  <a:lnTo>
                    <a:pt x="859" y="226"/>
                  </a:lnTo>
                  <a:lnTo>
                    <a:pt x="851" y="232"/>
                  </a:lnTo>
                  <a:lnTo>
                    <a:pt x="844" y="241"/>
                  </a:lnTo>
                  <a:lnTo>
                    <a:pt x="838" y="248"/>
                  </a:lnTo>
                  <a:lnTo>
                    <a:pt x="832" y="259"/>
                  </a:lnTo>
                  <a:lnTo>
                    <a:pt x="822" y="265"/>
                  </a:lnTo>
                  <a:lnTo>
                    <a:pt x="813" y="278"/>
                  </a:lnTo>
                  <a:lnTo>
                    <a:pt x="805" y="290"/>
                  </a:lnTo>
                  <a:lnTo>
                    <a:pt x="796" y="301"/>
                  </a:lnTo>
                  <a:lnTo>
                    <a:pt x="786" y="313"/>
                  </a:lnTo>
                  <a:lnTo>
                    <a:pt x="775" y="323"/>
                  </a:lnTo>
                  <a:lnTo>
                    <a:pt x="766" y="334"/>
                  </a:lnTo>
                  <a:lnTo>
                    <a:pt x="755" y="346"/>
                  </a:lnTo>
                  <a:lnTo>
                    <a:pt x="745" y="360"/>
                  </a:lnTo>
                  <a:lnTo>
                    <a:pt x="735" y="369"/>
                  </a:lnTo>
                  <a:lnTo>
                    <a:pt x="725" y="383"/>
                  </a:lnTo>
                  <a:lnTo>
                    <a:pt x="716" y="392"/>
                  </a:lnTo>
                  <a:lnTo>
                    <a:pt x="707" y="404"/>
                  </a:lnTo>
                  <a:lnTo>
                    <a:pt x="697" y="414"/>
                  </a:lnTo>
                  <a:lnTo>
                    <a:pt x="690" y="422"/>
                  </a:lnTo>
                  <a:lnTo>
                    <a:pt x="681" y="430"/>
                  </a:lnTo>
                  <a:lnTo>
                    <a:pt x="674" y="439"/>
                  </a:lnTo>
                  <a:lnTo>
                    <a:pt x="668" y="448"/>
                  </a:lnTo>
                  <a:lnTo>
                    <a:pt x="662" y="453"/>
                  </a:lnTo>
                  <a:lnTo>
                    <a:pt x="659" y="460"/>
                  </a:lnTo>
                  <a:lnTo>
                    <a:pt x="654" y="464"/>
                  </a:lnTo>
                  <a:lnTo>
                    <a:pt x="651" y="466"/>
                  </a:lnTo>
                  <a:lnTo>
                    <a:pt x="650" y="469"/>
                  </a:lnTo>
                  <a:lnTo>
                    <a:pt x="649" y="471"/>
                  </a:lnTo>
                  <a:lnTo>
                    <a:pt x="643" y="476"/>
                  </a:lnTo>
                  <a:lnTo>
                    <a:pt x="639" y="484"/>
                  </a:lnTo>
                  <a:lnTo>
                    <a:pt x="632" y="488"/>
                  </a:lnTo>
                  <a:lnTo>
                    <a:pt x="626" y="495"/>
                  </a:lnTo>
                  <a:lnTo>
                    <a:pt x="619" y="500"/>
                  </a:lnTo>
                  <a:lnTo>
                    <a:pt x="614" y="508"/>
                  </a:lnTo>
                  <a:lnTo>
                    <a:pt x="608" y="515"/>
                  </a:lnTo>
                  <a:lnTo>
                    <a:pt x="601" y="522"/>
                  </a:lnTo>
                  <a:lnTo>
                    <a:pt x="593" y="529"/>
                  </a:lnTo>
                  <a:lnTo>
                    <a:pt x="587" y="537"/>
                  </a:lnTo>
                  <a:lnTo>
                    <a:pt x="581" y="542"/>
                  </a:lnTo>
                  <a:lnTo>
                    <a:pt x="573" y="547"/>
                  </a:lnTo>
                  <a:lnTo>
                    <a:pt x="566" y="556"/>
                  </a:lnTo>
                  <a:lnTo>
                    <a:pt x="561" y="558"/>
                  </a:lnTo>
                  <a:lnTo>
                    <a:pt x="554" y="566"/>
                  </a:lnTo>
                  <a:lnTo>
                    <a:pt x="546" y="572"/>
                  </a:lnTo>
                  <a:lnTo>
                    <a:pt x="539" y="578"/>
                  </a:lnTo>
                  <a:lnTo>
                    <a:pt x="533" y="584"/>
                  </a:lnTo>
                  <a:lnTo>
                    <a:pt x="527" y="587"/>
                  </a:lnTo>
                  <a:lnTo>
                    <a:pt x="520" y="593"/>
                  </a:lnTo>
                  <a:lnTo>
                    <a:pt x="512" y="599"/>
                  </a:lnTo>
                  <a:lnTo>
                    <a:pt x="506" y="603"/>
                  </a:lnTo>
                  <a:lnTo>
                    <a:pt x="498" y="609"/>
                  </a:lnTo>
                  <a:lnTo>
                    <a:pt x="493" y="612"/>
                  </a:lnTo>
                  <a:lnTo>
                    <a:pt x="485" y="616"/>
                  </a:lnTo>
                  <a:lnTo>
                    <a:pt x="479" y="620"/>
                  </a:lnTo>
                  <a:lnTo>
                    <a:pt x="473" y="622"/>
                  </a:lnTo>
                  <a:lnTo>
                    <a:pt x="466" y="626"/>
                  </a:lnTo>
                  <a:lnTo>
                    <a:pt x="460" y="627"/>
                  </a:lnTo>
                  <a:lnTo>
                    <a:pt x="454" y="630"/>
                  </a:lnTo>
                  <a:lnTo>
                    <a:pt x="448" y="634"/>
                  </a:lnTo>
                  <a:lnTo>
                    <a:pt x="442" y="635"/>
                  </a:lnTo>
                  <a:lnTo>
                    <a:pt x="432" y="635"/>
                  </a:lnTo>
                  <a:lnTo>
                    <a:pt x="421" y="638"/>
                  </a:lnTo>
                  <a:lnTo>
                    <a:pt x="409" y="638"/>
                  </a:lnTo>
                  <a:lnTo>
                    <a:pt x="398" y="635"/>
                  </a:lnTo>
                  <a:lnTo>
                    <a:pt x="386" y="635"/>
                  </a:lnTo>
                  <a:lnTo>
                    <a:pt x="373" y="631"/>
                  </a:lnTo>
                  <a:lnTo>
                    <a:pt x="362" y="630"/>
                  </a:lnTo>
                  <a:lnTo>
                    <a:pt x="350" y="627"/>
                  </a:lnTo>
                  <a:lnTo>
                    <a:pt x="338" y="623"/>
                  </a:lnTo>
                  <a:lnTo>
                    <a:pt x="327" y="622"/>
                  </a:lnTo>
                  <a:lnTo>
                    <a:pt x="317" y="618"/>
                  </a:lnTo>
                  <a:lnTo>
                    <a:pt x="307" y="616"/>
                  </a:lnTo>
                  <a:lnTo>
                    <a:pt x="298" y="612"/>
                  </a:lnTo>
                  <a:lnTo>
                    <a:pt x="292" y="612"/>
                  </a:lnTo>
                  <a:lnTo>
                    <a:pt x="284" y="609"/>
                  </a:lnTo>
                  <a:lnTo>
                    <a:pt x="278" y="609"/>
                  </a:lnTo>
                  <a:lnTo>
                    <a:pt x="276" y="609"/>
                  </a:lnTo>
                  <a:lnTo>
                    <a:pt x="271" y="609"/>
                  </a:lnTo>
                  <a:lnTo>
                    <a:pt x="265" y="609"/>
                  </a:lnTo>
                  <a:lnTo>
                    <a:pt x="261" y="609"/>
                  </a:lnTo>
                  <a:lnTo>
                    <a:pt x="253" y="607"/>
                  </a:lnTo>
                  <a:lnTo>
                    <a:pt x="246" y="607"/>
                  </a:lnTo>
                  <a:lnTo>
                    <a:pt x="239" y="604"/>
                  </a:lnTo>
                  <a:lnTo>
                    <a:pt x="232" y="604"/>
                  </a:lnTo>
                  <a:lnTo>
                    <a:pt x="222" y="604"/>
                  </a:lnTo>
                  <a:lnTo>
                    <a:pt x="215" y="603"/>
                  </a:lnTo>
                  <a:lnTo>
                    <a:pt x="207" y="603"/>
                  </a:lnTo>
                  <a:lnTo>
                    <a:pt x="199" y="603"/>
                  </a:lnTo>
                  <a:lnTo>
                    <a:pt x="192" y="603"/>
                  </a:lnTo>
                  <a:lnTo>
                    <a:pt x="184" y="603"/>
                  </a:lnTo>
                  <a:lnTo>
                    <a:pt x="177" y="603"/>
                  </a:lnTo>
                  <a:lnTo>
                    <a:pt x="171" y="604"/>
                  </a:lnTo>
                  <a:lnTo>
                    <a:pt x="166" y="604"/>
                  </a:lnTo>
                  <a:lnTo>
                    <a:pt x="158" y="604"/>
                  </a:lnTo>
                  <a:lnTo>
                    <a:pt x="153" y="604"/>
                  </a:lnTo>
                  <a:lnTo>
                    <a:pt x="148" y="603"/>
                  </a:lnTo>
                  <a:lnTo>
                    <a:pt x="143" y="603"/>
                  </a:lnTo>
                  <a:lnTo>
                    <a:pt x="139" y="599"/>
                  </a:lnTo>
                  <a:lnTo>
                    <a:pt x="135" y="599"/>
                  </a:lnTo>
                  <a:lnTo>
                    <a:pt x="131" y="595"/>
                  </a:lnTo>
                  <a:lnTo>
                    <a:pt x="126" y="595"/>
                  </a:lnTo>
                  <a:lnTo>
                    <a:pt x="125" y="595"/>
                  </a:lnTo>
                  <a:lnTo>
                    <a:pt x="121" y="593"/>
                  </a:lnTo>
                  <a:lnTo>
                    <a:pt x="118" y="593"/>
                  </a:lnTo>
                  <a:lnTo>
                    <a:pt x="113" y="593"/>
                  </a:lnTo>
                  <a:lnTo>
                    <a:pt x="110" y="593"/>
                  </a:lnTo>
                  <a:lnTo>
                    <a:pt x="106" y="592"/>
                  </a:lnTo>
                  <a:lnTo>
                    <a:pt x="100" y="592"/>
                  </a:lnTo>
                  <a:lnTo>
                    <a:pt x="96" y="592"/>
                  </a:lnTo>
                  <a:lnTo>
                    <a:pt x="90" y="592"/>
                  </a:lnTo>
                  <a:lnTo>
                    <a:pt x="85" y="592"/>
                  </a:lnTo>
                  <a:lnTo>
                    <a:pt x="81" y="592"/>
                  </a:lnTo>
                  <a:lnTo>
                    <a:pt x="73" y="592"/>
                  </a:lnTo>
                  <a:lnTo>
                    <a:pt x="68" y="592"/>
                  </a:lnTo>
                  <a:lnTo>
                    <a:pt x="63" y="592"/>
                  </a:lnTo>
                  <a:lnTo>
                    <a:pt x="58" y="589"/>
                  </a:lnTo>
                  <a:lnTo>
                    <a:pt x="50" y="589"/>
                  </a:lnTo>
                  <a:lnTo>
                    <a:pt x="45" y="585"/>
                  </a:lnTo>
                  <a:lnTo>
                    <a:pt x="40" y="584"/>
                  </a:lnTo>
                  <a:lnTo>
                    <a:pt x="35" y="581"/>
                  </a:lnTo>
                  <a:lnTo>
                    <a:pt x="29" y="578"/>
                  </a:lnTo>
                  <a:lnTo>
                    <a:pt x="25" y="573"/>
                  </a:lnTo>
                  <a:lnTo>
                    <a:pt x="19" y="572"/>
                  </a:lnTo>
                  <a:lnTo>
                    <a:pt x="15" y="568"/>
                  </a:lnTo>
                  <a:lnTo>
                    <a:pt x="11" y="565"/>
                  </a:lnTo>
                  <a:lnTo>
                    <a:pt x="8" y="561"/>
                  </a:lnTo>
                  <a:lnTo>
                    <a:pt x="5" y="558"/>
                  </a:lnTo>
                  <a:lnTo>
                    <a:pt x="2" y="556"/>
                  </a:lnTo>
                  <a:lnTo>
                    <a:pt x="0" y="553"/>
                  </a:lnTo>
                  <a:lnTo>
                    <a:pt x="2" y="550"/>
                  </a:lnTo>
                  <a:lnTo>
                    <a:pt x="8" y="547"/>
                  </a:lnTo>
                  <a:lnTo>
                    <a:pt x="19" y="542"/>
                  </a:lnTo>
                  <a:lnTo>
                    <a:pt x="35" y="531"/>
                  </a:lnTo>
                  <a:lnTo>
                    <a:pt x="54" y="522"/>
                  </a:lnTo>
                  <a:lnTo>
                    <a:pt x="75" y="508"/>
                  </a:lnTo>
                  <a:lnTo>
                    <a:pt x="100" y="493"/>
                  </a:lnTo>
                  <a:lnTo>
                    <a:pt x="126" y="479"/>
                  </a:lnTo>
                  <a:lnTo>
                    <a:pt x="156" y="461"/>
                  </a:lnTo>
                  <a:lnTo>
                    <a:pt x="190" y="442"/>
                  </a:lnTo>
                  <a:lnTo>
                    <a:pt x="222" y="422"/>
                  </a:lnTo>
                  <a:lnTo>
                    <a:pt x="259" y="402"/>
                  </a:lnTo>
                  <a:lnTo>
                    <a:pt x="294" y="381"/>
                  </a:lnTo>
                  <a:lnTo>
                    <a:pt x="332" y="360"/>
                  </a:lnTo>
                  <a:lnTo>
                    <a:pt x="369" y="337"/>
                  </a:lnTo>
                  <a:lnTo>
                    <a:pt x="409" y="314"/>
                  </a:lnTo>
                  <a:lnTo>
                    <a:pt x="446" y="291"/>
                  </a:lnTo>
                  <a:lnTo>
                    <a:pt x="485" y="268"/>
                  </a:lnTo>
                  <a:lnTo>
                    <a:pt x="523" y="245"/>
                  </a:lnTo>
                  <a:lnTo>
                    <a:pt x="560" y="224"/>
                  </a:lnTo>
                  <a:lnTo>
                    <a:pt x="595" y="203"/>
                  </a:lnTo>
                  <a:lnTo>
                    <a:pt x="629" y="182"/>
                  </a:lnTo>
                  <a:lnTo>
                    <a:pt x="662" y="163"/>
                  </a:lnTo>
                  <a:lnTo>
                    <a:pt x="691" y="144"/>
                  </a:lnTo>
                  <a:lnTo>
                    <a:pt x="720" y="128"/>
                  </a:lnTo>
                  <a:lnTo>
                    <a:pt x="745" y="110"/>
                  </a:lnTo>
                  <a:lnTo>
                    <a:pt x="768" y="98"/>
                  </a:lnTo>
                  <a:lnTo>
                    <a:pt x="788" y="86"/>
                  </a:lnTo>
                  <a:lnTo>
                    <a:pt x="803" y="77"/>
                  </a:lnTo>
                  <a:lnTo>
                    <a:pt x="816" y="67"/>
                  </a:lnTo>
                  <a:lnTo>
                    <a:pt x="824" y="63"/>
                  </a:lnTo>
                  <a:lnTo>
                    <a:pt x="828" y="60"/>
                  </a:lnTo>
                  <a:close/>
                </a:path>
              </a:pathLst>
            </a:custGeom>
            <a:solidFill>
              <a:srgbClr val="8DC0C0"/>
            </a:solidFill>
            <a:ln w="9525">
              <a:noFill/>
              <a:round/>
              <a:headEnd/>
              <a:tailEnd/>
            </a:ln>
          </p:spPr>
          <p:txBody>
            <a:bodyPr/>
            <a:lstStyle/>
            <a:p>
              <a:endParaRPr lang="en-US"/>
            </a:p>
          </p:txBody>
        </p:sp>
        <p:sp>
          <p:nvSpPr>
            <p:cNvPr id="2144" name="Freeform 437"/>
            <p:cNvSpPr>
              <a:spLocks noChangeAspect="1"/>
            </p:cNvSpPr>
            <p:nvPr/>
          </p:nvSpPr>
          <p:spPr bwMode="auto">
            <a:xfrm>
              <a:off x="3101" y="1584"/>
              <a:ext cx="503" cy="209"/>
            </a:xfrm>
            <a:custGeom>
              <a:avLst/>
              <a:gdLst>
                <a:gd name="T0" fmla="*/ 3 w 1006"/>
                <a:gd name="T1" fmla="*/ 7 h 628"/>
                <a:gd name="T2" fmla="*/ 2 w 1006"/>
                <a:gd name="T3" fmla="*/ 7 h 628"/>
                <a:gd name="T4" fmla="*/ 1 w 1006"/>
                <a:gd name="T5" fmla="*/ 7 h 628"/>
                <a:gd name="T6" fmla="*/ 1 w 1006"/>
                <a:gd name="T7" fmla="*/ 7 h 628"/>
                <a:gd name="T8" fmla="*/ 2 w 1006"/>
                <a:gd name="T9" fmla="*/ 7 h 628"/>
                <a:gd name="T10" fmla="*/ 7 w 1006"/>
                <a:gd name="T11" fmla="*/ 6 h 628"/>
                <a:gd name="T12" fmla="*/ 14 w 1006"/>
                <a:gd name="T13" fmla="*/ 5 h 628"/>
                <a:gd name="T14" fmla="*/ 24 w 1006"/>
                <a:gd name="T15" fmla="*/ 4 h 628"/>
                <a:gd name="T16" fmla="*/ 33 w 1006"/>
                <a:gd name="T17" fmla="*/ 3 h 628"/>
                <a:gd name="T18" fmla="*/ 42 w 1006"/>
                <a:gd name="T19" fmla="*/ 2 h 628"/>
                <a:gd name="T20" fmla="*/ 48 w 1006"/>
                <a:gd name="T21" fmla="*/ 1 h 628"/>
                <a:gd name="T22" fmla="*/ 52 w 1006"/>
                <a:gd name="T23" fmla="*/ 1 h 628"/>
                <a:gd name="T24" fmla="*/ 54 w 1006"/>
                <a:gd name="T25" fmla="*/ 1 h 628"/>
                <a:gd name="T26" fmla="*/ 57 w 1006"/>
                <a:gd name="T27" fmla="*/ 0 h 628"/>
                <a:gd name="T28" fmla="*/ 61 w 1006"/>
                <a:gd name="T29" fmla="*/ 0 h 628"/>
                <a:gd name="T30" fmla="*/ 63 w 1006"/>
                <a:gd name="T31" fmla="*/ 0 h 628"/>
                <a:gd name="T32" fmla="*/ 63 w 1006"/>
                <a:gd name="T33" fmla="*/ 1 h 628"/>
                <a:gd name="T34" fmla="*/ 60 w 1006"/>
                <a:gd name="T35" fmla="*/ 1 h 628"/>
                <a:gd name="T36" fmla="*/ 57 w 1006"/>
                <a:gd name="T37" fmla="*/ 2 h 628"/>
                <a:gd name="T38" fmla="*/ 55 w 1006"/>
                <a:gd name="T39" fmla="*/ 2 h 628"/>
                <a:gd name="T40" fmla="*/ 54 w 1006"/>
                <a:gd name="T41" fmla="*/ 3 h 628"/>
                <a:gd name="T42" fmla="*/ 53 w 1006"/>
                <a:gd name="T43" fmla="*/ 3 h 628"/>
                <a:gd name="T44" fmla="*/ 51 w 1006"/>
                <a:gd name="T45" fmla="*/ 4 h 628"/>
                <a:gd name="T46" fmla="*/ 48 w 1006"/>
                <a:gd name="T47" fmla="*/ 4 h 628"/>
                <a:gd name="T48" fmla="*/ 46 w 1006"/>
                <a:gd name="T49" fmla="*/ 5 h 628"/>
                <a:gd name="T50" fmla="*/ 44 w 1006"/>
                <a:gd name="T51" fmla="*/ 5 h 628"/>
                <a:gd name="T52" fmla="*/ 42 w 1006"/>
                <a:gd name="T53" fmla="*/ 6 h 628"/>
                <a:gd name="T54" fmla="*/ 41 w 1006"/>
                <a:gd name="T55" fmla="*/ 6 h 628"/>
                <a:gd name="T56" fmla="*/ 40 w 1006"/>
                <a:gd name="T57" fmla="*/ 6 h 628"/>
                <a:gd name="T58" fmla="*/ 38 w 1006"/>
                <a:gd name="T59" fmla="*/ 6 h 628"/>
                <a:gd name="T60" fmla="*/ 36 w 1006"/>
                <a:gd name="T61" fmla="*/ 7 h 628"/>
                <a:gd name="T62" fmla="*/ 35 w 1006"/>
                <a:gd name="T63" fmla="*/ 7 h 628"/>
                <a:gd name="T64" fmla="*/ 33 w 1006"/>
                <a:gd name="T65" fmla="*/ 7 h 628"/>
                <a:gd name="T66" fmla="*/ 31 w 1006"/>
                <a:gd name="T67" fmla="*/ 7 h 628"/>
                <a:gd name="T68" fmla="*/ 30 w 1006"/>
                <a:gd name="T69" fmla="*/ 8 h 628"/>
                <a:gd name="T70" fmla="*/ 28 w 1006"/>
                <a:gd name="T71" fmla="*/ 8 h 628"/>
                <a:gd name="T72" fmla="*/ 26 w 1006"/>
                <a:gd name="T73" fmla="*/ 8 h 628"/>
                <a:gd name="T74" fmla="*/ 22 w 1006"/>
                <a:gd name="T75" fmla="*/ 8 h 628"/>
                <a:gd name="T76" fmla="*/ 20 w 1006"/>
                <a:gd name="T77" fmla="*/ 7 h 628"/>
                <a:gd name="T78" fmla="*/ 18 w 1006"/>
                <a:gd name="T79" fmla="*/ 7 h 628"/>
                <a:gd name="T80" fmla="*/ 17 w 1006"/>
                <a:gd name="T81" fmla="*/ 7 h 628"/>
                <a:gd name="T82" fmla="*/ 15 w 1006"/>
                <a:gd name="T83" fmla="*/ 7 h 628"/>
                <a:gd name="T84" fmla="*/ 13 w 1006"/>
                <a:gd name="T85" fmla="*/ 7 h 628"/>
                <a:gd name="T86" fmla="*/ 11 w 1006"/>
                <a:gd name="T87" fmla="*/ 7 h 628"/>
                <a:gd name="T88" fmla="*/ 10 w 1006"/>
                <a:gd name="T89" fmla="*/ 7 h 628"/>
                <a:gd name="T90" fmla="*/ 9 w 1006"/>
                <a:gd name="T91" fmla="*/ 7 h 628"/>
                <a:gd name="T92" fmla="*/ 8 w 1006"/>
                <a:gd name="T93" fmla="*/ 7 h 628"/>
                <a:gd name="T94" fmla="*/ 7 w 1006"/>
                <a:gd name="T95" fmla="*/ 7 h 628"/>
                <a:gd name="T96" fmla="*/ 6 w 1006"/>
                <a:gd name="T97" fmla="*/ 7 h 628"/>
                <a:gd name="T98" fmla="*/ 4 w 1006"/>
                <a:gd name="T99" fmla="*/ 7 h 6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06"/>
                <a:gd name="T151" fmla="*/ 0 h 628"/>
                <a:gd name="T152" fmla="*/ 1006 w 1006"/>
                <a:gd name="T153" fmla="*/ 628 h 62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06" h="628">
                  <a:moveTo>
                    <a:pt x="64" y="588"/>
                  </a:moveTo>
                  <a:lnTo>
                    <a:pt x="58" y="588"/>
                  </a:lnTo>
                  <a:lnTo>
                    <a:pt x="52" y="586"/>
                  </a:lnTo>
                  <a:lnTo>
                    <a:pt x="47" y="583"/>
                  </a:lnTo>
                  <a:lnTo>
                    <a:pt x="42" y="582"/>
                  </a:lnTo>
                  <a:lnTo>
                    <a:pt x="36" y="578"/>
                  </a:lnTo>
                  <a:lnTo>
                    <a:pt x="30" y="575"/>
                  </a:lnTo>
                  <a:lnTo>
                    <a:pt x="26" y="572"/>
                  </a:lnTo>
                  <a:lnTo>
                    <a:pt x="21" y="568"/>
                  </a:lnTo>
                  <a:lnTo>
                    <a:pt x="17" y="566"/>
                  </a:lnTo>
                  <a:lnTo>
                    <a:pt x="13" y="560"/>
                  </a:lnTo>
                  <a:lnTo>
                    <a:pt x="10" y="559"/>
                  </a:lnTo>
                  <a:lnTo>
                    <a:pt x="7" y="555"/>
                  </a:lnTo>
                  <a:lnTo>
                    <a:pt x="4" y="553"/>
                  </a:lnTo>
                  <a:lnTo>
                    <a:pt x="4" y="552"/>
                  </a:lnTo>
                  <a:lnTo>
                    <a:pt x="2" y="552"/>
                  </a:lnTo>
                  <a:lnTo>
                    <a:pt x="0" y="549"/>
                  </a:lnTo>
                  <a:lnTo>
                    <a:pt x="4" y="549"/>
                  </a:lnTo>
                  <a:lnTo>
                    <a:pt x="10" y="547"/>
                  </a:lnTo>
                  <a:lnTo>
                    <a:pt x="21" y="539"/>
                  </a:lnTo>
                  <a:lnTo>
                    <a:pt x="37" y="528"/>
                  </a:lnTo>
                  <a:lnTo>
                    <a:pt x="54" y="518"/>
                  </a:lnTo>
                  <a:lnTo>
                    <a:pt x="75" y="505"/>
                  </a:lnTo>
                  <a:lnTo>
                    <a:pt x="100" y="493"/>
                  </a:lnTo>
                  <a:lnTo>
                    <a:pt x="128" y="476"/>
                  </a:lnTo>
                  <a:lnTo>
                    <a:pt x="158" y="458"/>
                  </a:lnTo>
                  <a:lnTo>
                    <a:pt x="192" y="440"/>
                  </a:lnTo>
                  <a:lnTo>
                    <a:pt x="224" y="420"/>
                  </a:lnTo>
                  <a:lnTo>
                    <a:pt x="261" y="398"/>
                  </a:lnTo>
                  <a:lnTo>
                    <a:pt x="296" y="378"/>
                  </a:lnTo>
                  <a:lnTo>
                    <a:pt x="333" y="356"/>
                  </a:lnTo>
                  <a:lnTo>
                    <a:pt x="371" y="333"/>
                  </a:lnTo>
                  <a:lnTo>
                    <a:pt x="410" y="311"/>
                  </a:lnTo>
                  <a:lnTo>
                    <a:pt x="448" y="288"/>
                  </a:lnTo>
                  <a:lnTo>
                    <a:pt x="487" y="265"/>
                  </a:lnTo>
                  <a:lnTo>
                    <a:pt x="523" y="243"/>
                  </a:lnTo>
                  <a:lnTo>
                    <a:pt x="560" y="221"/>
                  </a:lnTo>
                  <a:lnTo>
                    <a:pt x="595" y="200"/>
                  </a:lnTo>
                  <a:lnTo>
                    <a:pt x="631" y="180"/>
                  </a:lnTo>
                  <a:lnTo>
                    <a:pt x="664" y="161"/>
                  </a:lnTo>
                  <a:lnTo>
                    <a:pt x="693" y="143"/>
                  </a:lnTo>
                  <a:lnTo>
                    <a:pt x="722" y="126"/>
                  </a:lnTo>
                  <a:lnTo>
                    <a:pt x="747" y="108"/>
                  </a:lnTo>
                  <a:lnTo>
                    <a:pt x="768" y="96"/>
                  </a:lnTo>
                  <a:lnTo>
                    <a:pt x="788" y="83"/>
                  </a:lnTo>
                  <a:lnTo>
                    <a:pt x="803" y="73"/>
                  </a:lnTo>
                  <a:lnTo>
                    <a:pt x="817" y="64"/>
                  </a:lnTo>
                  <a:lnTo>
                    <a:pt x="825" y="60"/>
                  </a:lnTo>
                  <a:lnTo>
                    <a:pt x="830" y="56"/>
                  </a:lnTo>
                  <a:lnTo>
                    <a:pt x="834" y="50"/>
                  </a:lnTo>
                  <a:lnTo>
                    <a:pt x="840" y="47"/>
                  </a:lnTo>
                  <a:lnTo>
                    <a:pt x="851" y="41"/>
                  </a:lnTo>
                  <a:lnTo>
                    <a:pt x="863" y="34"/>
                  </a:lnTo>
                  <a:lnTo>
                    <a:pt x="876" y="27"/>
                  </a:lnTo>
                  <a:lnTo>
                    <a:pt x="892" y="19"/>
                  </a:lnTo>
                  <a:lnTo>
                    <a:pt x="906" y="14"/>
                  </a:lnTo>
                  <a:lnTo>
                    <a:pt x="921" y="8"/>
                  </a:lnTo>
                  <a:lnTo>
                    <a:pt x="938" y="4"/>
                  </a:lnTo>
                  <a:lnTo>
                    <a:pt x="953" y="3"/>
                  </a:lnTo>
                  <a:lnTo>
                    <a:pt x="967" y="0"/>
                  </a:lnTo>
                  <a:lnTo>
                    <a:pt x="980" y="0"/>
                  </a:lnTo>
                  <a:lnTo>
                    <a:pt x="991" y="3"/>
                  </a:lnTo>
                  <a:lnTo>
                    <a:pt x="1000" y="8"/>
                  </a:lnTo>
                  <a:lnTo>
                    <a:pt x="1005" y="16"/>
                  </a:lnTo>
                  <a:lnTo>
                    <a:pt x="1006" y="30"/>
                  </a:lnTo>
                  <a:lnTo>
                    <a:pt x="1006" y="41"/>
                  </a:lnTo>
                  <a:lnTo>
                    <a:pt x="1004" y="54"/>
                  </a:lnTo>
                  <a:lnTo>
                    <a:pt x="998" y="70"/>
                  </a:lnTo>
                  <a:lnTo>
                    <a:pt x="990" y="83"/>
                  </a:lnTo>
                  <a:lnTo>
                    <a:pt x="980" y="96"/>
                  </a:lnTo>
                  <a:lnTo>
                    <a:pt x="969" y="108"/>
                  </a:lnTo>
                  <a:lnTo>
                    <a:pt x="958" y="120"/>
                  </a:lnTo>
                  <a:lnTo>
                    <a:pt x="946" y="135"/>
                  </a:lnTo>
                  <a:lnTo>
                    <a:pt x="933" y="149"/>
                  </a:lnTo>
                  <a:lnTo>
                    <a:pt x="921" y="159"/>
                  </a:lnTo>
                  <a:lnTo>
                    <a:pt x="909" y="169"/>
                  </a:lnTo>
                  <a:lnTo>
                    <a:pt x="899" y="180"/>
                  </a:lnTo>
                  <a:lnTo>
                    <a:pt x="888" y="188"/>
                  </a:lnTo>
                  <a:lnTo>
                    <a:pt x="880" y="196"/>
                  </a:lnTo>
                  <a:lnTo>
                    <a:pt x="875" y="201"/>
                  </a:lnTo>
                  <a:lnTo>
                    <a:pt x="872" y="205"/>
                  </a:lnTo>
                  <a:lnTo>
                    <a:pt x="869" y="209"/>
                  </a:lnTo>
                  <a:lnTo>
                    <a:pt x="866" y="211"/>
                  </a:lnTo>
                  <a:lnTo>
                    <a:pt x="863" y="216"/>
                  </a:lnTo>
                  <a:lnTo>
                    <a:pt x="859" y="221"/>
                  </a:lnTo>
                  <a:lnTo>
                    <a:pt x="853" y="228"/>
                  </a:lnTo>
                  <a:lnTo>
                    <a:pt x="846" y="238"/>
                  </a:lnTo>
                  <a:lnTo>
                    <a:pt x="839" y="244"/>
                  </a:lnTo>
                  <a:lnTo>
                    <a:pt x="832" y="255"/>
                  </a:lnTo>
                  <a:lnTo>
                    <a:pt x="824" y="265"/>
                  </a:lnTo>
                  <a:lnTo>
                    <a:pt x="815" y="275"/>
                  </a:lnTo>
                  <a:lnTo>
                    <a:pt x="805" y="286"/>
                  </a:lnTo>
                  <a:lnTo>
                    <a:pt x="797" y="297"/>
                  </a:lnTo>
                  <a:lnTo>
                    <a:pt x="787" y="308"/>
                  </a:lnTo>
                  <a:lnTo>
                    <a:pt x="777" y="323"/>
                  </a:lnTo>
                  <a:lnTo>
                    <a:pt x="767" y="331"/>
                  </a:lnTo>
                  <a:lnTo>
                    <a:pt x="755" y="343"/>
                  </a:lnTo>
                  <a:lnTo>
                    <a:pt x="745" y="356"/>
                  </a:lnTo>
                  <a:lnTo>
                    <a:pt x="736" y="367"/>
                  </a:lnTo>
                  <a:lnTo>
                    <a:pt x="726" y="379"/>
                  </a:lnTo>
                  <a:lnTo>
                    <a:pt x="718" y="389"/>
                  </a:lnTo>
                  <a:lnTo>
                    <a:pt x="707" y="401"/>
                  </a:lnTo>
                  <a:lnTo>
                    <a:pt x="699" y="409"/>
                  </a:lnTo>
                  <a:lnTo>
                    <a:pt x="691" y="420"/>
                  </a:lnTo>
                  <a:lnTo>
                    <a:pt x="683" y="429"/>
                  </a:lnTo>
                  <a:lnTo>
                    <a:pt x="676" y="437"/>
                  </a:lnTo>
                  <a:lnTo>
                    <a:pt x="670" y="445"/>
                  </a:lnTo>
                  <a:lnTo>
                    <a:pt x="664" y="449"/>
                  </a:lnTo>
                  <a:lnTo>
                    <a:pt x="659" y="458"/>
                  </a:lnTo>
                  <a:lnTo>
                    <a:pt x="655" y="462"/>
                  </a:lnTo>
                  <a:lnTo>
                    <a:pt x="652" y="463"/>
                  </a:lnTo>
                  <a:lnTo>
                    <a:pt x="651" y="467"/>
                  </a:lnTo>
                  <a:lnTo>
                    <a:pt x="643" y="474"/>
                  </a:lnTo>
                  <a:lnTo>
                    <a:pt x="638" y="481"/>
                  </a:lnTo>
                  <a:lnTo>
                    <a:pt x="632" y="485"/>
                  </a:lnTo>
                  <a:lnTo>
                    <a:pt x="626" y="493"/>
                  </a:lnTo>
                  <a:lnTo>
                    <a:pt x="621" y="498"/>
                  </a:lnTo>
                  <a:lnTo>
                    <a:pt x="614" y="505"/>
                  </a:lnTo>
                  <a:lnTo>
                    <a:pt x="608" y="510"/>
                  </a:lnTo>
                  <a:lnTo>
                    <a:pt x="601" y="517"/>
                  </a:lnTo>
                  <a:lnTo>
                    <a:pt x="595" y="525"/>
                  </a:lnTo>
                  <a:lnTo>
                    <a:pt x="589" y="530"/>
                  </a:lnTo>
                  <a:lnTo>
                    <a:pt x="583" y="536"/>
                  </a:lnTo>
                  <a:lnTo>
                    <a:pt x="575" y="541"/>
                  </a:lnTo>
                  <a:lnTo>
                    <a:pt x="568" y="548"/>
                  </a:lnTo>
                  <a:lnTo>
                    <a:pt x="563" y="555"/>
                  </a:lnTo>
                  <a:lnTo>
                    <a:pt x="556" y="560"/>
                  </a:lnTo>
                  <a:lnTo>
                    <a:pt x="548" y="566"/>
                  </a:lnTo>
                  <a:lnTo>
                    <a:pt x="541" y="571"/>
                  </a:lnTo>
                  <a:lnTo>
                    <a:pt x="535" y="576"/>
                  </a:lnTo>
                  <a:lnTo>
                    <a:pt x="529" y="582"/>
                  </a:lnTo>
                  <a:lnTo>
                    <a:pt x="523" y="586"/>
                  </a:lnTo>
                  <a:lnTo>
                    <a:pt x="516" y="591"/>
                  </a:lnTo>
                  <a:lnTo>
                    <a:pt x="509" y="595"/>
                  </a:lnTo>
                  <a:lnTo>
                    <a:pt x="504" y="599"/>
                  </a:lnTo>
                  <a:lnTo>
                    <a:pt x="496" y="603"/>
                  </a:lnTo>
                  <a:lnTo>
                    <a:pt x="489" y="606"/>
                  </a:lnTo>
                  <a:lnTo>
                    <a:pt x="483" y="611"/>
                  </a:lnTo>
                  <a:lnTo>
                    <a:pt x="477" y="613"/>
                  </a:lnTo>
                  <a:lnTo>
                    <a:pt x="471" y="617"/>
                  </a:lnTo>
                  <a:lnTo>
                    <a:pt x="464" y="619"/>
                  </a:lnTo>
                  <a:lnTo>
                    <a:pt x="458" y="622"/>
                  </a:lnTo>
                  <a:lnTo>
                    <a:pt x="452" y="622"/>
                  </a:lnTo>
                  <a:lnTo>
                    <a:pt x="446" y="626"/>
                  </a:lnTo>
                  <a:lnTo>
                    <a:pt x="435" y="626"/>
                  </a:lnTo>
                  <a:lnTo>
                    <a:pt x="424" y="628"/>
                  </a:lnTo>
                  <a:lnTo>
                    <a:pt x="414" y="626"/>
                  </a:lnTo>
                  <a:lnTo>
                    <a:pt x="401" y="626"/>
                  </a:lnTo>
                  <a:lnTo>
                    <a:pt x="388" y="626"/>
                  </a:lnTo>
                  <a:lnTo>
                    <a:pt x="377" y="622"/>
                  </a:lnTo>
                  <a:lnTo>
                    <a:pt x="364" y="619"/>
                  </a:lnTo>
                  <a:lnTo>
                    <a:pt x="352" y="619"/>
                  </a:lnTo>
                  <a:lnTo>
                    <a:pt x="340" y="614"/>
                  </a:lnTo>
                  <a:lnTo>
                    <a:pt x="329" y="613"/>
                  </a:lnTo>
                  <a:lnTo>
                    <a:pt x="319" y="609"/>
                  </a:lnTo>
                  <a:lnTo>
                    <a:pt x="309" y="605"/>
                  </a:lnTo>
                  <a:lnTo>
                    <a:pt x="299" y="605"/>
                  </a:lnTo>
                  <a:lnTo>
                    <a:pt x="292" y="602"/>
                  </a:lnTo>
                  <a:lnTo>
                    <a:pt x="285" y="599"/>
                  </a:lnTo>
                  <a:lnTo>
                    <a:pt x="280" y="599"/>
                  </a:lnTo>
                  <a:lnTo>
                    <a:pt x="276" y="599"/>
                  </a:lnTo>
                  <a:lnTo>
                    <a:pt x="272" y="599"/>
                  </a:lnTo>
                  <a:lnTo>
                    <a:pt x="267" y="599"/>
                  </a:lnTo>
                  <a:lnTo>
                    <a:pt x="263" y="599"/>
                  </a:lnTo>
                  <a:lnTo>
                    <a:pt x="257" y="599"/>
                  </a:lnTo>
                  <a:lnTo>
                    <a:pt x="250" y="597"/>
                  </a:lnTo>
                  <a:lnTo>
                    <a:pt x="242" y="597"/>
                  </a:lnTo>
                  <a:lnTo>
                    <a:pt x="234" y="597"/>
                  </a:lnTo>
                  <a:lnTo>
                    <a:pt x="227" y="597"/>
                  </a:lnTo>
                  <a:lnTo>
                    <a:pt x="218" y="597"/>
                  </a:lnTo>
                  <a:lnTo>
                    <a:pt x="211" y="597"/>
                  </a:lnTo>
                  <a:lnTo>
                    <a:pt x="204" y="599"/>
                  </a:lnTo>
                  <a:lnTo>
                    <a:pt x="196" y="599"/>
                  </a:lnTo>
                  <a:lnTo>
                    <a:pt x="188" y="599"/>
                  </a:lnTo>
                  <a:lnTo>
                    <a:pt x="179" y="599"/>
                  </a:lnTo>
                  <a:lnTo>
                    <a:pt x="173" y="602"/>
                  </a:lnTo>
                  <a:lnTo>
                    <a:pt x="168" y="603"/>
                  </a:lnTo>
                  <a:lnTo>
                    <a:pt x="160" y="603"/>
                  </a:lnTo>
                  <a:lnTo>
                    <a:pt x="155" y="602"/>
                  </a:lnTo>
                  <a:lnTo>
                    <a:pt x="149" y="599"/>
                  </a:lnTo>
                  <a:lnTo>
                    <a:pt x="145" y="599"/>
                  </a:lnTo>
                  <a:lnTo>
                    <a:pt x="139" y="597"/>
                  </a:lnTo>
                  <a:lnTo>
                    <a:pt x="135" y="595"/>
                  </a:lnTo>
                  <a:lnTo>
                    <a:pt x="133" y="594"/>
                  </a:lnTo>
                  <a:lnTo>
                    <a:pt x="131" y="591"/>
                  </a:lnTo>
                  <a:lnTo>
                    <a:pt x="128" y="591"/>
                  </a:lnTo>
                  <a:lnTo>
                    <a:pt x="125" y="591"/>
                  </a:lnTo>
                  <a:lnTo>
                    <a:pt x="123" y="590"/>
                  </a:lnTo>
                  <a:lnTo>
                    <a:pt x="118" y="590"/>
                  </a:lnTo>
                  <a:lnTo>
                    <a:pt x="115" y="590"/>
                  </a:lnTo>
                  <a:lnTo>
                    <a:pt x="111" y="590"/>
                  </a:lnTo>
                  <a:lnTo>
                    <a:pt x="106" y="590"/>
                  </a:lnTo>
                  <a:lnTo>
                    <a:pt x="102" y="590"/>
                  </a:lnTo>
                  <a:lnTo>
                    <a:pt x="97" y="588"/>
                  </a:lnTo>
                  <a:lnTo>
                    <a:pt x="92" y="588"/>
                  </a:lnTo>
                  <a:lnTo>
                    <a:pt x="85" y="588"/>
                  </a:lnTo>
                  <a:lnTo>
                    <a:pt x="81" y="588"/>
                  </a:lnTo>
                  <a:lnTo>
                    <a:pt x="75" y="588"/>
                  </a:lnTo>
                  <a:lnTo>
                    <a:pt x="70" y="588"/>
                  </a:lnTo>
                  <a:lnTo>
                    <a:pt x="64" y="588"/>
                  </a:lnTo>
                  <a:close/>
                </a:path>
              </a:pathLst>
            </a:custGeom>
            <a:solidFill>
              <a:srgbClr val="6EA1A1"/>
            </a:solidFill>
            <a:ln w="9525">
              <a:noFill/>
              <a:round/>
              <a:headEnd/>
              <a:tailEnd/>
            </a:ln>
          </p:spPr>
          <p:txBody>
            <a:bodyPr/>
            <a:lstStyle/>
            <a:p>
              <a:endParaRPr lang="en-US"/>
            </a:p>
          </p:txBody>
        </p:sp>
        <p:sp>
          <p:nvSpPr>
            <p:cNvPr id="2145" name="Freeform 438"/>
            <p:cNvSpPr>
              <a:spLocks noChangeAspect="1"/>
            </p:cNvSpPr>
            <p:nvPr/>
          </p:nvSpPr>
          <p:spPr bwMode="auto">
            <a:xfrm>
              <a:off x="3101" y="1584"/>
              <a:ext cx="502" cy="208"/>
            </a:xfrm>
            <a:custGeom>
              <a:avLst/>
              <a:gdLst>
                <a:gd name="T0" fmla="*/ 54 w 1004"/>
                <a:gd name="T1" fmla="*/ 0 h 626"/>
                <a:gd name="T2" fmla="*/ 57 w 1004"/>
                <a:gd name="T3" fmla="*/ 0 h 626"/>
                <a:gd name="T4" fmla="*/ 61 w 1004"/>
                <a:gd name="T5" fmla="*/ 0 h 626"/>
                <a:gd name="T6" fmla="*/ 63 w 1004"/>
                <a:gd name="T7" fmla="*/ 0 h 626"/>
                <a:gd name="T8" fmla="*/ 63 w 1004"/>
                <a:gd name="T9" fmla="*/ 1 h 626"/>
                <a:gd name="T10" fmla="*/ 60 w 1004"/>
                <a:gd name="T11" fmla="*/ 1 h 626"/>
                <a:gd name="T12" fmla="*/ 57 w 1004"/>
                <a:gd name="T13" fmla="*/ 2 h 626"/>
                <a:gd name="T14" fmla="*/ 55 w 1004"/>
                <a:gd name="T15" fmla="*/ 2 h 626"/>
                <a:gd name="T16" fmla="*/ 54 w 1004"/>
                <a:gd name="T17" fmla="*/ 3 h 626"/>
                <a:gd name="T18" fmla="*/ 53 w 1004"/>
                <a:gd name="T19" fmla="*/ 3 h 626"/>
                <a:gd name="T20" fmla="*/ 51 w 1004"/>
                <a:gd name="T21" fmla="*/ 3 h 626"/>
                <a:gd name="T22" fmla="*/ 48 w 1004"/>
                <a:gd name="T23" fmla="*/ 4 h 626"/>
                <a:gd name="T24" fmla="*/ 46 w 1004"/>
                <a:gd name="T25" fmla="*/ 5 h 626"/>
                <a:gd name="T26" fmla="*/ 44 w 1004"/>
                <a:gd name="T27" fmla="*/ 5 h 626"/>
                <a:gd name="T28" fmla="*/ 42 w 1004"/>
                <a:gd name="T29" fmla="*/ 6 h 626"/>
                <a:gd name="T30" fmla="*/ 41 w 1004"/>
                <a:gd name="T31" fmla="*/ 6 h 626"/>
                <a:gd name="T32" fmla="*/ 40 w 1004"/>
                <a:gd name="T33" fmla="*/ 6 h 626"/>
                <a:gd name="T34" fmla="*/ 38 w 1004"/>
                <a:gd name="T35" fmla="*/ 6 h 626"/>
                <a:gd name="T36" fmla="*/ 36 w 1004"/>
                <a:gd name="T37" fmla="*/ 7 h 626"/>
                <a:gd name="T38" fmla="*/ 35 w 1004"/>
                <a:gd name="T39" fmla="*/ 7 h 626"/>
                <a:gd name="T40" fmla="*/ 33 w 1004"/>
                <a:gd name="T41" fmla="*/ 7 h 626"/>
                <a:gd name="T42" fmla="*/ 31 w 1004"/>
                <a:gd name="T43" fmla="*/ 7 h 626"/>
                <a:gd name="T44" fmla="*/ 30 w 1004"/>
                <a:gd name="T45" fmla="*/ 8 h 626"/>
                <a:gd name="T46" fmla="*/ 28 w 1004"/>
                <a:gd name="T47" fmla="*/ 8 h 626"/>
                <a:gd name="T48" fmla="*/ 26 w 1004"/>
                <a:gd name="T49" fmla="*/ 8 h 626"/>
                <a:gd name="T50" fmla="*/ 22 w 1004"/>
                <a:gd name="T51" fmla="*/ 8 h 626"/>
                <a:gd name="T52" fmla="*/ 20 w 1004"/>
                <a:gd name="T53" fmla="*/ 7 h 626"/>
                <a:gd name="T54" fmla="*/ 18 w 1004"/>
                <a:gd name="T55" fmla="*/ 7 h 626"/>
                <a:gd name="T56" fmla="*/ 17 w 1004"/>
                <a:gd name="T57" fmla="*/ 7 h 626"/>
                <a:gd name="T58" fmla="*/ 15 w 1004"/>
                <a:gd name="T59" fmla="*/ 7 h 626"/>
                <a:gd name="T60" fmla="*/ 13 w 1004"/>
                <a:gd name="T61" fmla="*/ 7 h 626"/>
                <a:gd name="T62" fmla="*/ 11 w 1004"/>
                <a:gd name="T63" fmla="*/ 7 h 626"/>
                <a:gd name="T64" fmla="*/ 10 w 1004"/>
                <a:gd name="T65" fmla="*/ 7 h 626"/>
                <a:gd name="T66" fmla="*/ 9 w 1004"/>
                <a:gd name="T67" fmla="*/ 7 h 626"/>
                <a:gd name="T68" fmla="*/ 8 w 1004"/>
                <a:gd name="T69" fmla="*/ 7 h 626"/>
                <a:gd name="T70" fmla="*/ 7 w 1004"/>
                <a:gd name="T71" fmla="*/ 7 h 626"/>
                <a:gd name="T72" fmla="*/ 6 w 1004"/>
                <a:gd name="T73" fmla="*/ 7 h 626"/>
                <a:gd name="T74" fmla="*/ 4 w 1004"/>
                <a:gd name="T75" fmla="*/ 7 h 626"/>
                <a:gd name="T76" fmla="*/ 3 w 1004"/>
                <a:gd name="T77" fmla="*/ 7 h 626"/>
                <a:gd name="T78" fmla="*/ 2 w 1004"/>
                <a:gd name="T79" fmla="*/ 7 h 626"/>
                <a:gd name="T80" fmla="*/ 1 w 1004"/>
                <a:gd name="T81" fmla="*/ 7 h 626"/>
                <a:gd name="T82" fmla="*/ 1 w 1004"/>
                <a:gd name="T83" fmla="*/ 7 h 626"/>
                <a:gd name="T84" fmla="*/ 4 w 1004"/>
                <a:gd name="T85" fmla="*/ 6 h 626"/>
                <a:gd name="T86" fmla="*/ 10 w 1004"/>
                <a:gd name="T87" fmla="*/ 6 h 626"/>
                <a:gd name="T88" fmla="*/ 19 w 1004"/>
                <a:gd name="T89" fmla="*/ 5 h 626"/>
                <a:gd name="T90" fmla="*/ 28 w 1004"/>
                <a:gd name="T91" fmla="*/ 4 h 626"/>
                <a:gd name="T92" fmla="*/ 38 w 1004"/>
                <a:gd name="T93" fmla="*/ 2 h 626"/>
                <a:gd name="T94" fmla="*/ 45 w 1004"/>
                <a:gd name="T95" fmla="*/ 1 h 626"/>
                <a:gd name="T96" fmla="*/ 51 w 1004"/>
                <a:gd name="T97" fmla="*/ 1 h 6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4"/>
                <a:gd name="T148" fmla="*/ 0 h 626"/>
                <a:gd name="T149" fmla="*/ 1004 w 1004"/>
                <a:gd name="T150" fmla="*/ 626 h 6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4" h="626">
                  <a:moveTo>
                    <a:pt x="828" y="54"/>
                  </a:moveTo>
                  <a:lnTo>
                    <a:pt x="834" y="48"/>
                  </a:lnTo>
                  <a:lnTo>
                    <a:pt x="840" y="43"/>
                  </a:lnTo>
                  <a:lnTo>
                    <a:pt x="851" y="38"/>
                  </a:lnTo>
                  <a:lnTo>
                    <a:pt x="862" y="32"/>
                  </a:lnTo>
                  <a:lnTo>
                    <a:pt x="876" y="24"/>
                  </a:lnTo>
                  <a:lnTo>
                    <a:pt x="888" y="19"/>
                  </a:lnTo>
                  <a:lnTo>
                    <a:pt x="905" y="13"/>
                  </a:lnTo>
                  <a:lnTo>
                    <a:pt x="920" y="7"/>
                  </a:lnTo>
                  <a:lnTo>
                    <a:pt x="936" y="4"/>
                  </a:lnTo>
                  <a:lnTo>
                    <a:pt x="951" y="0"/>
                  </a:lnTo>
                  <a:lnTo>
                    <a:pt x="964" y="0"/>
                  </a:lnTo>
                  <a:lnTo>
                    <a:pt x="977" y="0"/>
                  </a:lnTo>
                  <a:lnTo>
                    <a:pt x="988" y="4"/>
                  </a:lnTo>
                  <a:lnTo>
                    <a:pt x="995" y="7"/>
                  </a:lnTo>
                  <a:lnTo>
                    <a:pt x="1001" y="17"/>
                  </a:lnTo>
                  <a:lnTo>
                    <a:pt x="1004" y="27"/>
                  </a:lnTo>
                  <a:lnTo>
                    <a:pt x="1002" y="40"/>
                  </a:lnTo>
                  <a:lnTo>
                    <a:pt x="1000" y="54"/>
                  </a:lnTo>
                  <a:lnTo>
                    <a:pt x="994" y="66"/>
                  </a:lnTo>
                  <a:lnTo>
                    <a:pt x="987" y="79"/>
                  </a:lnTo>
                  <a:lnTo>
                    <a:pt x="977" y="93"/>
                  </a:lnTo>
                  <a:lnTo>
                    <a:pt x="967" y="109"/>
                  </a:lnTo>
                  <a:lnTo>
                    <a:pt x="955" y="120"/>
                  </a:lnTo>
                  <a:lnTo>
                    <a:pt x="942" y="133"/>
                  </a:lnTo>
                  <a:lnTo>
                    <a:pt x="932" y="144"/>
                  </a:lnTo>
                  <a:lnTo>
                    <a:pt x="919" y="158"/>
                  </a:lnTo>
                  <a:lnTo>
                    <a:pt x="907" y="167"/>
                  </a:lnTo>
                  <a:lnTo>
                    <a:pt x="897" y="178"/>
                  </a:lnTo>
                  <a:lnTo>
                    <a:pt x="888" y="186"/>
                  </a:lnTo>
                  <a:lnTo>
                    <a:pt x="880" y="193"/>
                  </a:lnTo>
                  <a:lnTo>
                    <a:pt x="875" y="198"/>
                  </a:lnTo>
                  <a:lnTo>
                    <a:pt x="871" y="202"/>
                  </a:lnTo>
                  <a:lnTo>
                    <a:pt x="869" y="206"/>
                  </a:lnTo>
                  <a:lnTo>
                    <a:pt x="866" y="210"/>
                  </a:lnTo>
                  <a:lnTo>
                    <a:pt x="863" y="214"/>
                  </a:lnTo>
                  <a:lnTo>
                    <a:pt x="857" y="220"/>
                  </a:lnTo>
                  <a:lnTo>
                    <a:pt x="853" y="228"/>
                  </a:lnTo>
                  <a:lnTo>
                    <a:pt x="846" y="235"/>
                  </a:lnTo>
                  <a:lnTo>
                    <a:pt x="839" y="243"/>
                  </a:lnTo>
                  <a:lnTo>
                    <a:pt x="830" y="252"/>
                  </a:lnTo>
                  <a:lnTo>
                    <a:pt x="824" y="262"/>
                  </a:lnTo>
                  <a:lnTo>
                    <a:pt x="814" y="272"/>
                  </a:lnTo>
                  <a:lnTo>
                    <a:pt x="805" y="283"/>
                  </a:lnTo>
                  <a:lnTo>
                    <a:pt x="795" y="295"/>
                  </a:lnTo>
                  <a:lnTo>
                    <a:pt x="785" y="306"/>
                  </a:lnTo>
                  <a:lnTo>
                    <a:pt x="776" y="317"/>
                  </a:lnTo>
                  <a:lnTo>
                    <a:pt x="766" y="330"/>
                  </a:lnTo>
                  <a:lnTo>
                    <a:pt x="755" y="343"/>
                  </a:lnTo>
                  <a:lnTo>
                    <a:pt x="745" y="353"/>
                  </a:lnTo>
                  <a:lnTo>
                    <a:pt x="736" y="365"/>
                  </a:lnTo>
                  <a:lnTo>
                    <a:pt x="726" y="376"/>
                  </a:lnTo>
                  <a:lnTo>
                    <a:pt x="716" y="388"/>
                  </a:lnTo>
                  <a:lnTo>
                    <a:pt x="707" y="398"/>
                  </a:lnTo>
                  <a:lnTo>
                    <a:pt x="699" y="409"/>
                  </a:lnTo>
                  <a:lnTo>
                    <a:pt x="691" y="418"/>
                  </a:lnTo>
                  <a:lnTo>
                    <a:pt x="683" y="426"/>
                  </a:lnTo>
                  <a:lnTo>
                    <a:pt x="676" y="436"/>
                  </a:lnTo>
                  <a:lnTo>
                    <a:pt x="669" y="441"/>
                  </a:lnTo>
                  <a:lnTo>
                    <a:pt x="664" y="449"/>
                  </a:lnTo>
                  <a:lnTo>
                    <a:pt x="659" y="455"/>
                  </a:lnTo>
                  <a:lnTo>
                    <a:pt x="655" y="459"/>
                  </a:lnTo>
                  <a:lnTo>
                    <a:pt x="652" y="463"/>
                  </a:lnTo>
                  <a:lnTo>
                    <a:pt x="651" y="464"/>
                  </a:lnTo>
                  <a:lnTo>
                    <a:pt x="643" y="472"/>
                  </a:lnTo>
                  <a:lnTo>
                    <a:pt x="638" y="477"/>
                  </a:lnTo>
                  <a:lnTo>
                    <a:pt x="632" y="483"/>
                  </a:lnTo>
                  <a:lnTo>
                    <a:pt x="626" y="491"/>
                  </a:lnTo>
                  <a:lnTo>
                    <a:pt x="621" y="496"/>
                  </a:lnTo>
                  <a:lnTo>
                    <a:pt x="614" y="503"/>
                  </a:lnTo>
                  <a:lnTo>
                    <a:pt x="608" y="509"/>
                  </a:lnTo>
                  <a:lnTo>
                    <a:pt x="601" y="517"/>
                  </a:lnTo>
                  <a:lnTo>
                    <a:pt x="595" y="522"/>
                  </a:lnTo>
                  <a:lnTo>
                    <a:pt x="589" y="527"/>
                  </a:lnTo>
                  <a:lnTo>
                    <a:pt x="583" y="535"/>
                  </a:lnTo>
                  <a:lnTo>
                    <a:pt x="575" y="540"/>
                  </a:lnTo>
                  <a:lnTo>
                    <a:pt x="570" y="548"/>
                  </a:lnTo>
                  <a:lnTo>
                    <a:pt x="563" y="553"/>
                  </a:lnTo>
                  <a:lnTo>
                    <a:pt x="556" y="556"/>
                  </a:lnTo>
                  <a:lnTo>
                    <a:pt x="550" y="561"/>
                  </a:lnTo>
                  <a:lnTo>
                    <a:pt x="543" y="568"/>
                  </a:lnTo>
                  <a:lnTo>
                    <a:pt x="535" y="573"/>
                  </a:lnTo>
                  <a:lnTo>
                    <a:pt x="529" y="579"/>
                  </a:lnTo>
                  <a:lnTo>
                    <a:pt x="523" y="583"/>
                  </a:lnTo>
                  <a:lnTo>
                    <a:pt x="516" y="589"/>
                  </a:lnTo>
                  <a:lnTo>
                    <a:pt x="509" y="592"/>
                  </a:lnTo>
                  <a:lnTo>
                    <a:pt x="504" y="596"/>
                  </a:lnTo>
                  <a:lnTo>
                    <a:pt x="496" y="600"/>
                  </a:lnTo>
                  <a:lnTo>
                    <a:pt x="489" y="604"/>
                  </a:lnTo>
                  <a:lnTo>
                    <a:pt x="483" y="607"/>
                  </a:lnTo>
                  <a:lnTo>
                    <a:pt x="477" y="610"/>
                  </a:lnTo>
                  <a:lnTo>
                    <a:pt x="471" y="614"/>
                  </a:lnTo>
                  <a:lnTo>
                    <a:pt x="465" y="615"/>
                  </a:lnTo>
                  <a:lnTo>
                    <a:pt x="459" y="620"/>
                  </a:lnTo>
                  <a:lnTo>
                    <a:pt x="454" y="620"/>
                  </a:lnTo>
                  <a:lnTo>
                    <a:pt x="446" y="623"/>
                  </a:lnTo>
                  <a:lnTo>
                    <a:pt x="437" y="623"/>
                  </a:lnTo>
                  <a:lnTo>
                    <a:pt x="425" y="626"/>
                  </a:lnTo>
                  <a:lnTo>
                    <a:pt x="414" y="623"/>
                  </a:lnTo>
                  <a:lnTo>
                    <a:pt x="401" y="623"/>
                  </a:lnTo>
                  <a:lnTo>
                    <a:pt x="390" y="623"/>
                  </a:lnTo>
                  <a:lnTo>
                    <a:pt x="377" y="620"/>
                  </a:lnTo>
                  <a:lnTo>
                    <a:pt x="366" y="618"/>
                  </a:lnTo>
                  <a:lnTo>
                    <a:pt x="352" y="614"/>
                  </a:lnTo>
                  <a:lnTo>
                    <a:pt x="342" y="612"/>
                  </a:lnTo>
                  <a:lnTo>
                    <a:pt x="329" y="610"/>
                  </a:lnTo>
                  <a:lnTo>
                    <a:pt x="319" y="606"/>
                  </a:lnTo>
                  <a:lnTo>
                    <a:pt x="309" y="603"/>
                  </a:lnTo>
                  <a:lnTo>
                    <a:pt x="299" y="600"/>
                  </a:lnTo>
                  <a:lnTo>
                    <a:pt x="292" y="598"/>
                  </a:lnTo>
                  <a:lnTo>
                    <a:pt x="285" y="596"/>
                  </a:lnTo>
                  <a:lnTo>
                    <a:pt x="280" y="596"/>
                  </a:lnTo>
                  <a:lnTo>
                    <a:pt x="276" y="596"/>
                  </a:lnTo>
                  <a:lnTo>
                    <a:pt x="272" y="596"/>
                  </a:lnTo>
                  <a:lnTo>
                    <a:pt x="267" y="596"/>
                  </a:lnTo>
                  <a:lnTo>
                    <a:pt x="263" y="596"/>
                  </a:lnTo>
                  <a:lnTo>
                    <a:pt x="257" y="596"/>
                  </a:lnTo>
                  <a:lnTo>
                    <a:pt x="250" y="596"/>
                  </a:lnTo>
                  <a:lnTo>
                    <a:pt x="242" y="596"/>
                  </a:lnTo>
                  <a:lnTo>
                    <a:pt x="234" y="596"/>
                  </a:lnTo>
                  <a:lnTo>
                    <a:pt x="228" y="596"/>
                  </a:lnTo>
                  <a:lnTo>
                    <a:pt x="219" y="596"/>
                  </a:lnTo>
                  <a:lnTo>
                    <a:pt x="211" y="596"/>
                  </a:lnTo>
                  <a:lnTo>
                    <a:pt x="204" y="596"/>
                  </a:lnTo>
                  <a:lnTo>
                    <a:pt x="196" y="596"/>
                  </a:lnTo>
                  <a:lnTo>
                    <a:pt x="188" y="598"/>
                  </a:lnTo>
                  <a:lnTo>
                    <a:pt x="179" y="598"/>
                  </a:lnTo>
                  <a:lnTo>
                    <a:pt x="172" y="600"/>
                  </a:lnTo>
                  <a:lnTo>
                    <a:pt x="166" y="600"/>
                  </a:lnTo>
                  <a:lnTo>
                    <a:pt x="160" y="600"/>
                  </a:lnTo>
                  <a:lnTo>
                    <a:pt x="155" y="600"/>
                  </a:lnTo>
                  <a:lnTo>
                    <a:pt x="149" y="598"/>
                  </a:lnTo>
                  <a:lnTo>
                    <a:pt x="144" y="596"/>
                  </a:lnTo>
                  <a:lnTo>
                    <a:pt x="139" y="596"/>
                  </a:lnTo>
                  <a:lnTo>
                    <a:pt x="135" y="592"/>
                  </a:lnTo>
                  <a:lnTo>
                    <a:pt x="133" y="591"/>
                  </a:lnTo>
                  <a:lnTo>
                    <a:pt x="129" y="591"/>
                  </a:lnTo>
                  <a:lnTo>
                    <a:pt x="128" y="589"/>
                  </a:lnTo>
                  <a:lnTo>
                    <a:pt x="125" y="589"/>
                  </a:lnTo>
                  <a:lnTo>
                    <a:pt x="123" y="589"/>
                  </a:lnTo>
                  <a:lnTo>
                    <a:pt x="118" y="589"/>
                  </a:lnTo>
                  <a:lnTo>
                    <a:pt x="115" y="589"/>
                  </a:lnTo>
                  <a:lnTo>
                    <a:pt x="111" y="589"/>
                  </a:lnTo>
                  <a:lnTo>
                    <a:pt x="105" y="587"/>
                  </a:lnTo>
                  <a:lnTo>
                    <a:pt x="102" y="587"/>
                  </a:lnTo>
                  <a:lnTo>
                    <a:pt x="97" y="587"/>
                  </a:lnTo>
                  <a:lnTo>
                    <a:pt x="91" y="587"/>
                  </a:lnTo>
                  <a:lnTo>
                    <a:pt x="85" y="587"/>
                  </a:lnTo>
                  <a:lnTo>
                    <a:pt x="81" y="587"/>
                  </a:lnTo>
                  <a:lnTo>
                    <a:pt x="75" y="587"/>
                  </a:lnTo>
                  <a:lnTo>
                    <a:pt x="70" y="587"/>
                  </a:lnTo>
                  <a:lnTo>
                    <a:pt x="63" y="587"/>
                  </a:lnTo>
                  <a:lnTo>
                    <a:pt x="57" y="584"/>
                  </a:lnTo>
                  <a:lnTo>
                    <a:pt x="52" y="583"/>
                  </a:lnTo>
                  <a:lnTo>
                    <a:pt x="47" y="581"/>
                  </a:lnTo>
                  <a:lnTo>
                    <a:pt x="40" y="579"/>
                  </a:lnTo>
                  <a:lnTo>
                    <a:pt x="36" y="576"/>
                  </a:lnTo>
                  <a:lnTo>
                    <a:pt x="30" y="573"/>
                  </a:lnTo>
                  <a:lnTo>
                    <a:pt x="26" y="569"/>
                  </a:lnTo>
                  <a:lnTo>
                    <a:pt x="21" y="567"/>
                  </a:lnTo>
                  <a:lnTo>
                    <a:pt x="17" y="561"/>
                  </a:lnTo>
                  <a:lnTo>
                    <a:pt x="13" y="560"/>
                  </a:lnTo>
                  <a:lnTo>
                    <a:pt x="9" y="556"/>
                  </a:lnTo>
                  <a:lnTo>
                    <a:pt x="7" y="553"/>
                  </a:lnTo>
                  <a:lnTo>
                    <a:pt x="4" y="550"/>
                  </a:lnTo>
                  <a:lnTo>
                    <a:pt x="2" y="549"/>
                  </a:lnTo>
                  <a:lnTo>
                    <a:pt x="0" y="549"/>
                  </a:lnTo>
                  <a:lnTo>
                    <a:pt x="4" y="548"/>
                  </a:lnTo>
                  <a:lnTo>
                    <a:pt x="10" y="542"/>
                  </a:lnTo>
                  <a:lnTo>
                    <a:pt x="21" y="535"/>
                  </a:lnTo>
                  <a:lnTo>
                    <a:pt x="36" y="527"/>
                  </a:lnTo>
                  <a:lnTo>
                    <a:pt x="54" y="517"/>
                  </a:lnTo>
                  <a:lnTo>
                    <a:pt x="75" y="504"/>
                  </a:lnTo>
                  <a:lnTo>
                    <a:pt x="100" y="490"/>
                  </a:lnTo>
                  <a:lnTo>
                    <a:pt x="128" y="472"/>
                  </a:lnTo>
                  <a:lnTo>
                    <a:pt x="158" y="455"/>
                  </a:lnTo>
                  <a:lnTo>
                    <a:pt x="190" y="438"/>
                  </a:lnTo>
                  <a:lnTo>
                    <a:pt x="224" y="418"/>
                  </a:lnTo>
                  <a:lnTo>
                    <a:pt x="259" y="398"/>
                  </a:lnTo>
                  <a:lnTo>
                    <a:pt x="296" y="374"/>
                  </a:lnTo>
                  <a:lnTo>
                    <a:pt x="333" y="353"/>
                  </a:lnTo>
                  <a:lnTo>
                    <a:pt x="371" y="330"/>
                  </a:lnTo>
                  <a:lnTo>
                    <a:pt x="408" y="309"/>
                  </a:lnTo>
                  <a:lnTo>
                    <a:pt x="446" y="287"/>
                  </a:lnTo>
                  <a:lnTo>
                    <a:pt x="487" y="264"/>
                  </a:lnTo>
                  <a:lnTo>
                    <a:pt x="523" y="240"/>
                  </a:lnTo>
                  <a:lnTo>
                    <a:pt x="560" y="220"/>
                  </a:lnTo>
                  <a:lnTo>
                    <a:pt x="595" y="198"/>
                  </a:lnTo>
                  <a:lnTo>
                    <a:pt x="629" y="178"/>
                  </a:lnTo>
                  <a:lnTo>
                    <a:pt x="662" y="158"/>
                  </a:lnTo>
                  <a:lnTo>
                    <a:pt x="693" y="139"/>
                  </a:lnTo>
                  <a:lnTo>
                    <a:pt x="720" y="121"/>
                  </a:lnTo>
                  <a:lnTo>
                    <a:pt x="745" y="108"/>
                  </a:lnTo>
                  <a:lnTo>
                    <a:pt x="768" y="93"/>
                  </a:lnTo>
                  <a:lnTo>
                    <a:pt x="788" y="82"/>
                  </a:lnTo>
                  <a:lnTo>
                    <a:pt x="803" y="71"/>
                  </a:lnTo>
                  <a:lnTo>
                    <a:pt x="817" y="63"/>
                  </a:lnTo>
                  <a:lnTo>
                    <a:pt x="824" y="57"/>
                  </a:lnTo>
                  <a:lnTo>
                    <a:pt x="828" y="54"/>
                  </a:lnTo>
                  <a:close/>
                </a:path>
              </a:pathLst>
            </a:custGeom>
            <a:solidFill>
              <a:srgbClr val="669999"/>
            </a:solidFill>
            <a:ln w="9525">
              <a:noFill/>
              <a:round/>
              <a:headEnd/>
              <a:tailEnd/>
            </a:ln>
          </p:spPr>
          <p:txBody>
            <a:bodyPr/>
            <a:lstStyle/>
            <a:p>
              <a:endParaRPr lang="en-US"/>
            </a:p>
          </p:txBody>
        </p:sp>
        <p:sp>
          <p:nvSpPr>
            <p:cNvPr id="2146" name="Freeform 439"/>
            <p:cNvSpPr>
              <a:spLocks noChangeAspect="1"/>
            </p:cNvSpPr>
            <p:nvPr/>
          </p:nvSpPr>
          <p:spPr bwMode="auto">
            <a:xfrm>
              <a:off x="3171" y="1786"/>
              <a:ext cx="52" cy="110"/>
            </a:xfrm>
            <a:custGeom>
              <a:avLst/>
              <a:gdLst>
                <a:gd name="T0" fmla="*/ 4 w 105"/>
                <a:gd name="T1" fmla="*/ 0 h 332"/>
                <a:gd name="T2" fmla="*/ 5 w 105"/>
                <a:gd name="T3" fmla="*/ 0 h 332"/>
                <a:gd name="T4" fmla="*/ 6 w 105"/>
                <a:gd name="T5" fmla="*/ 0 h 332"/>
                <a:gd name="T6" fmla="*/ 6 w 105"/>
                <a:gd name="T7" fmla="*/ 0 h 332"/>
                <a:gd name="T8" fmla="*/ 6 w 105"/>
                <a:gd name="T9" fmla="*/ 1 h 332"/>
                <a:gd name="T10" fmla="*/ 6 w 105"/>
                <a:gd name="T11" fmla="*/ 1 h 332"/>
                <a:gd name="T12" fmla="*/ 6 w 105"/>
                <a:gd name="T13" fmla="*/ 1 h 332"/>
                <a:gd name="T14" fmla="*/ 6 w 105"/>
                <a:gd name="T15" fmla="*/ 1 h 332"/>
                <a:gd name="T16" fmla="*/ 6 w 105"/>
                <a:gd name="T17" fmla="*/ 1 h 332"/>
                <a:gd name="T18" fmla="*/ 6 w 105"/>
                <a:gd name="T19" fmla="*/ 1 h 332"/>
                <a:gd name="T20" fmla="*/ 6 w 105"/>
                <a:gd name="T21" fmla="*/ 2 h 332"/>
                <a:gd name="T22" fmla="*/ 5 w 105"/>
                <a:gd name="T23" fmla="*/ 2 h 332"/>
                <a:gd name="T24" fmla="*/ 5 w 105"/>
                <a:gd name="T25" fmla="*/ 2 h 332"/>
                <a:gd name="T26" fmla="*/ 5 w 105"/>
                <a:gd name="T27" fmla="*/ 3 h 332"/>
                <a:gd name="T28" fmla="*/ 5 w 105"/>
                <a:gd name="T29" fmla="*/ 3 h 332"/>
                <a:gd name="T30" fmla="*/ 5 w 105"/>
                <a:gd name="T31" fmla="*/ 3 h 332"/>
                <a:gd name="T32" fmla="*/ 5 w 105"/>
                <a:gd name="T33" fmla="*/ 4 h 332"/>
                <a:gd name="T34" fmla="*/ 5 w 105"/>
                <a:gd name="T35" fmla="*/ 4 h 332"/>
                <a:gd name="T36" fmla="*/ 5 w 105"/>
                <a:gd name="T37" fmla="*/ 4 h 332"/>
                <a:gd name="T38" fmla="*/ 5 w 105"/>
                <a:gd name="T39" fmla="*/ 4 h 332"/>
                <a:gd name="T40" fmla="*/ 4 w 105"/>
                <a:gd name="T41" fmla="*/ 4 h 332"/>
                <a:gd name="T42" fmla="*/ 4 w 105"/>
                <a:gd name="T43" fmla="*/ 4 h 332"/>
                <a:gd name="T44" fmla="*/ 4 w 105"/>
                <a:gd name="T45" fmla="*/ 4 h 332"/>
                <a:gd name="T46" fmla="*/ 4 w 105"/>
                <a:gd name="T47" fmla="*/ 4 h 332"/>
                <a:gd name="T48" fmla="*/ 4 w 105"/>
                <a:gd name="T49" fmla="*/ 4 h 332"/>
                <a:gd name="T50" fmla="*/ 4 w 105"/>
                <a:gd name="T51" fmla="*/ 4 h 332"/>
                <a:gd name="T52" fmla="*/ 4 w 105"/>
                <a:gd name="T53" fmla="*/ 3 h 332"/>
                <a:gd name="T54" fmla="*/ 4 w 105"/>
                <a:gd name="T55" fmla="*/ 3 h 332"/>
                <a:gd name="T56" fmla="*/ 4 w 105"/>
                <a:gd name="T57" fmla="*/ 3 h 332"/>
                <a:gd name="T58" fmla="*/ 4 w 105"/>
                <a:gd name="T59" fmla="*/ 3 h 332"/>
                <a:gd name="T60" fmla="*/ 3 w 105"/>
                <a:gd name="T61" fmla="*/ 3 h 332"/>
                <a:gd name="T62" fmla="*/ 3 w 105"/>
                <a:gd name="T63" fmla="*/ 3 h 332"/>
                <a:gd name="T64" fmla="*/ 3 w 105"/>
                <a:gd name="T65" fmla="*/ 3 h 332"/>
                <a:gd name="T66" fmla="*/ 3 w 105"/>
                <a:gd name="T67" fmla="*/ 2 h 332"/>
                <a:gd name="T68" fmla="*/ 3 w 105"/>
                <a:gd name="T69" fmla="*/ 2 h 332"/>
                <a:gd name="T70" fmla="*/ 3 w 105"/>
                <a:gd name="T71" fmla="*/ 2 h 332"/>
                <a:gd name="T72" fmla="*/ 3 w 105"/>
                <a:gd name="T73" fmla="*/ 2 h 332"/>
                <a:gd name="T74" fmla="*/ 2 w 105"/>
                <a:gd name="T75" fmla="*/ 2 h 332"/>
                <a:gd name="T76" fmla="*/ 2 w 105"/>
                <a:gd name="T77" fmla="*/ 1 h 332"/>
                <a:gd name="T78" fmla="*/ 2 w 105"/>
                <a:gd name="T79" fmla="*/ 1 h 332"/>
                <a:gd name="T80" fmla="*/ 2 w 105"/>
                <a:gd name="T81" fmla="*/ 1 h 332"/>
                <a:gd name="T82" fmla="*/ 1 w 105"/>
                <a:gd name="T83" fmla="*/ 1 h 332"/>
                <a:gd name="T84" fmla="*/ 1 w 105"/>
                <a:gd name="T85" fmla="*/ 1 h 332"/>
                <a:gd name="T86" fmla="*/ 1 w 105"/>
                <a:gd name="T87" fmla="*/ 1 h 332"/>
                <a:gd name="T88" fmla="*/ 0 w 105"/>
                <a:gd name="T89" fmla="*/ 1 h 332"/>
                <a:gd name="T90" fmla="*/ 0 w 105"/>
                <a:gd name="T91" fmla="*/ 1 h 332"/>
                <a:gd name="T92" fmla="*/ 0 w 105"/>
                <a:gd name="T93" fmla="*/ 0 h 332"/>
                <a:gd name="T94" fmla="*/ 0 w 105"/>
                <a:gd name="T95" fmla="*/ 0 h 332"/>
                <a:gd name="T96" fmla="*/ 0 w 105"/>
                <a:gd name="T97" fmla="*/ 0 h 332"/>
                <a:gd name="T98" fmla="*/ 0 w 105"/>
                <a:gd name="T99" fmla="*/ 0 h 332"/>
                <a:gd name="T100" fmla="*/ 0 w 105"/>
                <a:gd name="T101" fmla="*/ 0 h 332"/>
                <a:gd name="T102" fmla="*/ 0 w 105"/>
                <a:gd name="T103" fmla="*/ 0 h 332"/>
                <a:gd name="T104" fmla="*/ 0 w 105"/>
                <a:gd name="T105" fmla="*/ 0 h 332"/>
                <a:gd name="T106" fmla="*/ 0 w 105"/>
                <a:gd name="T107" fmla="*/ 0 h 332"/>
                <a:gd name="T108" fmla="*/ 0 w 105"/>
                <a:gd name="T109" fmla="*/ 0 h 332"/>
                <a:gd name="T110" fmla="*/ 1 w 105"/>
                <a:gd name="T111" fmla="*/ 0 h 332"/>
                <a:gd name="T112" fmla="*/ 1 w 105"/>
                <a:gd name="T113" fmla="*/ 0 h 332"/>
                <a:gd name="T114" fmla="*/ 2 w 105"/>
                <a:gd name="T115" fmla="*/ 0 h 332"/>
                <a:gd name="T116" fmla="*/ 3 w 105"/>
                <a:gd name="T117" fmla="*/ 0 h 332"/>
                <a:gd name="T118" fmla="*/ 4 w 105"/>
                <a:gd name="T119" fmla="*/ 0 h 3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5"/>
                <a:gd name="T181" fmla="*/ 0 h 332"/>
                <a:gd name="T182" fmla="*/ 105 w 105"/>
                <a:gd name="T183" fmla="*/ 332 h 3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5" h="332">
                  <a:moveTo>
                    <a:pt x="77" y="14"/>
                  </a:moveTo>
                  <a:lnTo>
                    <a:pt x="87" y="21"/>
                  </a:lnTo>
                  <a:lnTo>
                    <a:pt x="96" y="27"/>
                  </a:lnTo>
                  <a:lnTo>
                    <a:pt x="101" y="35"/>
                  </a:lnTo>
                  <a:lnTo>
                    <a:pt x="104" y="44"/>
                  </a:lnTo>
                  <a:lnTo>
                    <a:pt x="105" y="56"/>
                  </a:lnTo>
                  <a:lnTo>
                    <a:pt x="105" y="71"/>
                  </a:lnTo>
                  <a:lnTo>
                    <a:pt x="105" y="85"/>
                  </a:lnTo>
                  <a:lnTo>
                    <a:pt x="103" y="101"/>
                  </a:lnTo>
                  <a:lnTo>
                    <a:pt x="100" y="121"/>
                  </a:lnTo>
                  <a:lnTo>
                    <a:pt x="97" y="141"/>
                  </a:lnTo>
                  <a:lnTo>
                    <a:pt x="95" y="164"/>
                  </a:lnTo>
                  <a:lnTo>
                    <a:pt x="91" y="189"/>
                  </a:lnTo>
                  <a:lnTo>
                    <a:pt x="90" y="218"/>
                  </a:lnTo>
                  <a:lnTo>
                    <a:pt x="87" y="251"/>
                  </a:lnTo>
                  <a:lnTo>
                    <a:pt x="87" y="283"/>
                  </a:lnTo>
                  <a:lnTo>
                    <a:pt x="87" y="319"/>
                  </a:lnTo>
                  <a:lnTo>
                    <a:pt x="87" y="321"/>
                  </a:lnTo>
                  <a:lnTo>
                    <a:pt x="84" y="323"/>
                  </a:lnTo>
                  <a:lnTo>
                    <a:pt x="81" y="328"/>
                  </a:lnTo>
                  <a:lnTo>
                    <a:pt x="77" y="329"/>
                  </a:lnTo>
                  <a:lnTo>
                    <a:pt x="74" y="332"/>
                  </a:lnTo>
                  <a:lnTo>
                    <a:pt x="72" y="332"/>
                  </a:lnTo>
                  <a:lnTo>
                    <a:pt x="68" y="329"/>
                  </a:lnTo>
                  <a:lnTo>
                    <a:pt x="68" y="323"/>
                  </a:lnTo>
                  <a:lnTo>
                    <a:pt x="68" y="303"/>
                  </a:lnTo>
                  <a:lnTo>
                    <a:pt x="68" y="280"/>
                  </a:lnTo>
                  <a:lnTo>
                    <a:pt x="66" y="256"/>
                  </a:lnTo>
                  <a:lnTo>
                    <a:pt x="64" y="236"/>
                  </a:lnTo>
                  <a:lnTo>
                    <a:pt x="64" y="233"/>
                  </a:lnTo>
                  <a:lnTo>
                    <a:pt x="63" y="228"/>
                  </a:lnTo>
                  <a:lnTo>
                    <a:pt x="63" y="222"/>
                  </a:lnTo>
                  <a:lnTo>
                    <a:pt x="60" y="210"/>
                  </a:lnTo>
                  <a:lnTo>
                    <a:pt x="59" y="199"/>
                  </a:lnTo>
                  <a:lnTo>
                    <a:pt x="57" y="186"/>
                  </a:lnTo>
                  <a:lnTo>
                    <a:pt x="53" y="171"/>
                  </a:lnTo>
                  <a:lnTo>
                    <a:pt x="51" y="155"/>
                  </a:lnTo>
                  <a:lnTo>
                    <a:pt x="47" y="137"/>
                  </a:lnTo>
                  <a:lnTo>
                    <a:pt x="42" y="122"/>
                  </a:lnTo>
                  <a:lnTo>
                    <a:pt x="38" y="105"/>
                  </a:lnTo>
                  <a:lnTo>
                    <a:pt x="34" y="93"/>
                  </a:lnTo>
                  <a:lnTo>
                    <a:pt x="27" y="77"/>
                  </a:lnTo>
                  <a:lnTo>
                    <a:pt x="22" y="64"/>
                  </a:lnTo>
                  <a:lnTo>
                    <a:pt x="17" y="54"/>
                  </a:lnTo>
                  <a:lnTo>
                    <a:pt x="9" y="44"/>
                  </a:lnTo>
                  <a:lnTo>
                    <a:pt x="8" y="43"/>
                  </a:lnTo>
                  <a:lnTo>
                    <a:pt x="7" y="39"/>
                  </a:lnTo>
                  <a:lnTo>
                    <a:pt x="4" y="35"/>
                  </a:lnTo>
                  <a:lnTo>
                    <a:pt x="3" y="28"/>
                  </a:lnTo>
                  <a:lnTo>
                    <a:pt x="1" y="23"/>
                  </a:lnTo>
                  <a:lnTo>
                    <a:pt x="0" y="17"/>
                  </a:lnTo>
                  <a:lnTo>
                    <a:pt x="0" y="14"/>
                  </a:lnTo>
                  <a:lnTo>
                    <a:pt x="1" y="8"/>
                  </a:lnTo>
                  <a:lnTo>
                    <a:pt x="4" y="4"/>
                  </a:lnTo>
                  <a:lnTo>
                    <a:pt x="9" y="1"/>
                  </a:lnTo>
                  <a:lnTo>
                    <a:pt x="17" y="0"/>
                  </a:lnTo>
                  <a:lnTo>
                    <a:pt x="27" y="0"/>
                  </a:lnTo>
                  <a:lnTo>
                    <a:pt x="40" y="4"/>
                  </a:lnTo>
                  <a:lnTo>
                    <a:pt x="57" y="8"/>
                  </a:lnTo>
                  <a:lnTo>
                    <a:pt x="77" y="14"/>
                  </a:lnTo>
                  <a:close/>
                </a:path>
              </a:pathLst>
            </a:custGeom>
            <a:solidFill>
              <a:srgbClr val="8DC0C0"/>
            </a:solidFill>
            <a:ln w="9525">
              <a:noFill/>
              <a:round/>
              <a:headEnd/>
              <a:tailEnd/>
            </a:ln>
          </p:spPr>
          <p:txBody>
            <a:bodyPr/>
            <a:lstStyle/>
            <a:p>
              <a:endParaRPr lang="en-US"/>
            </a:p>
          </p:txBody>
        </p:sp>
        <p:sp>
          <p:nvSpPr>
            <p:cNvPr id="2147" name="Freeform 440"/>
            <p:cNvSpPr>
              <a:spLocks noChangeAspect="1"/>
            </p:cNvSpPr>
            <p:nvPr/>
          </p:nvSpPr>
          <p:spPr bwMode="auto">
            <a:xfrm>
              <a:off x="3173" y="1787"/>
              <a:ext cx="48" cy="109"/>
            </a:xfrm>
            <a:custGeom>
              <a:avLst/>
              <a:gdLst>
                <a:gd name="T0" fmla="*/ 5 w 96"/>
                <a:gd name="T1" fmla="*/ 0 h 328"/>
                <a:gd name="T2" fmla="*/ 5 w 96"/>
                <a:gd name="T3" fmla="*/ 0 h 328"/>
                <a:gd name="T4" fmla="*/ 6 w 96"/>
                <a:gd name="T5" fmla="*/ 0 h 328"/>
                <a:gd name="T6" fmla="*/ 6 w 96"/>
                <a:gd name="T7" fmla="*/ 0 h 328"/>
                <a:gd name="T8" fmla="*/ 6 w 96"/>
                <a:gd name="T9" fmla="*/ 1 h 328"/>
                <a:gd name="T10" fmla="*/ 6 w 96"/>
                <a:gd name="T11" fmla="*/ 1 h 328"/>
                <a:gd name="T12" fmla="*/ 6 w 96"/>
                <a:gd name="T13" fmla="*/ 1 h 328"/>
                <a:gd name="T14" fmla="*/ 6 w 96"/>
                <a:gd name="T15" fmla="*/ 1 h 328"/>
                <a:gd name="T16" fmla="*/ 6 w 96"/>
                <a:gd name="T17" fmla="*/ 1 h 328"/>
                <a:gd name="T18" fmla="*/ 6 w 96"/>
                <a:gd name="T19" fmla="*/ 2 h 328"/>
                <a:gd name="T20" fmla="*/ 6 w 96"/>
                <a:gd name="T21" fmla="*/ 2 h 328"/>
                <a:gd name="T22" fmla="*/ 6 w 96"/>
                <a:gd name="T23" fmla="*/ 2 h 328"/>
                <a:gd name="T24" fmla="*/ 6 w 96"/>
                <a:gd name="T25" fmla="*/ 2 h 328"/>
                <a:gd name="T26" fmla="*/ 6 w 96"/>
                <a:gd name="T27" fmla="*/ 3 h 328"/>
                <a:gd name="T28" fmla="*/ 6 w 96"/>
                <a:gd name="T29" fmla="*/ 3 h 328"/>
                <a:gd name="T30" fmla="*/ 6 w 96"/>
                <a:gd name="T31" fmla="*/ 3 h 328"/>
                <a:gd name="T32" fmla="*/ 6 w 96"/>
                <a:gd name="T33" fmla="*/ 4 h 328"/>
                <a:gd name="T34" fmla="*/ 6 w 96"/>
                <a:gd name="T35" fmla="*/ 4 h 328"/>
                <a:gd name="T36" fmla="*/ 5 w 96"/>
                <a:gd name="T37" fmla="*/ 4 h 328"/>
                <a:gd name="T38" fmla="*/ 5 w 96"/>
                <a:gd name="T39" fmla="*/ 4 h 328"/>
                <a:gd name="T40" fmla="*/ 5 w 96"/>
                <a:gd name="T41" fmla="*/ 4 h 328"/>
                <a:gd name="T42" fmla="*/ 5 w 96"/>
                <a:gd name="T43" fmla="*/ 4 h 328"/>
                <a:gd name="T44" fmla="*/ 5 w 96"/>
                <a:gd name="T45" fmla="*/ 4 h 328"/>
                <a:gd name="T46" fmla="*/ 5 w 96"/>
                <a:gd name="T47" fmla="*/ 4 h 328"/>
                <a:gd name="T48" fmla="*/ 4 w 96"/>
                <a:gd name="T49" fmla="*/ 4 h 328"/>
                <a:gd name="T50" fmla="*/ 4 w 96"/>
                <a:gd name="T51" fmla="*/ 4 h 328"/>
                <a:gd name="T52" fmla="*/ 4 w 96"/>
                <a:gd name="T53" fmla="*/ 3 h 328"/>
                <a:gd name="T54" fmla="*/ 4 w 96"/>
                <a:gd name="T55" fmla="*/ 3 h 328"/>
                <a:gd name="T56" fmla="*/ 3 w 96"/>
                <a:gd name="T57" fmla="*/ 3 h 328"/>
                <a:gd name="T58" fmla="*/ 3 w 96"/>
                <a:gd name="T59" fmla="*/ 3 h 328"/>
                <a:gd name="T60" fmla="*/ 3 w 96"/>
                <a:gd name="T61" fmla="*/ 3 h 328"/>
                <a:gd name="T62" fmla="*/ 3 w 96"/>
                <a:gd name="T63" fmla="*/ 3 h 328"/>
                <a:gd name="T64" fmla="*/ 3 w 96"/>
                <a:gd name="T65" fmla="*/ 2 h 328"/>
                <a:gd name="T66" fmla="*/ 3 w 96"/>
                <a:gd name="T67" fmla="*/ 2 h 328"/>
                <a:gd name="T68" fmla="*/ 3 w 96"/>
                <a:gd name="T69" fmla="*/ 2 h 328"/>
                <a:gd name="T70" fmla="*/ 3 w 96"/>
                <a:gd name="T71" fmla="*/ 2 h 328"/>
                <a:gd name="T72" fmla="*/ 3 w 96"/>
                <a:gd name="T73" fmla="*/ 2 h 328"/>
                <a:gd name="T74" fmla="*/ 3 w 96"/>
                <a:gd name="T75" fmla="*/ 2 h 328"/>
                <a:gd name="T76" fmla="*/ 3 w 96"/>
                <a:gd name="T77" fmla="*/ 1 h 328"/>
                <a:gd name="T78" fmla="*/ 3 w 96"/>
                <a:gd name="T79" fmla="*/ 1 h 328"/>
                <a:gd name="T80" fmla="*/ 2 w 96"/>
                <a:gd name="T81" fmla="*/ 1 h 328"/>
                <a:gd name="T82" fmla="*/ 2 w 96"/>
                <a:gd name="T83" fmla="*/ 1 h 328"/>
                <a:gd name="T84" fmla="*/ 2 w 96"/>
                <a:gd name="T85" fmla="*/ 1 h 328"/>
                <a:gd name="T86" fmla="*/ 1 w 96"/>
                <a:gd name="T87" fmla="*/ 1 h 328"/>
                <a:gd name="T88" fmla="*/ 1 w 96"/>
                <a:gd name="T89" fmla="*/ 1 h 328"/>
                <a:gd name="T90" fmla="*/ 1 w 96"/>
                <a:gd name="T91" fmla="*/ 1 h 328"/>
                <a:gd name="T92" fmla="*/ 1 w 96"/>
                <a:gd name="T93" fmla="*/ 0 h 328"/>
                <a:gd name="T94" fmla="*/ 1 w 96"/>
                <a:gd name="T95" fmla="*/ 0 h 328"/>
                <a:gd name="T96" fmla="*/ 1 w 96"/>
                <a:gd name="T97" fmla="*/ 0 h 328"/>
                <a:gd name="T98" fmla="*/ 1 w 96"/>
                <a:gd name="T99" fmla="*/ 0 h 328"/>
                <a:gd name="T100" fmla="*/ 0 w 96"/>
                <a:gd name="T101" fmla="*/ 0 h 328"/>
                <a:gd name="T102" fmla="*/ 0 w 96"/>
                <a:gd name="T103" fmla="*/ 0 h 328"/>
                <a:gd name="T104" fmla="*/ 0 w 96"/>
                <a:gd name="T105" fmla="*/ 0 h 328"/>
                <a:gd name="T106" fmla="*/ 1 w 96"/>
                <a:gd name="T107" fmla="*/ 0 h 328"/>
                <a:gd name="T108" fmla="*/ 1 w 96"/>
                <a:gd name="T109" fmla="*/ 0 h 328"/>
                <a:gd name="T110" fmla="*/ 1 w 96"/>
                <a:gd name="T111" fmla="*/ 0 h 328"/>
                <a:gd name="T112" fmla="*/ 1 w 96"/>
                <a:gd name="T113" fmla="*/ 0 h 328"/>
                <a:gd name="T114" fmla="*/ 2 w 96"/>
                <a:gd name="T115" fmla="*/ 0 h 328"/>
                <a:gd name="T116" fmla="*/ 3 w 96"/>
                <a:gd name="T117" fmla="*/ 0 h 328"/>
                <a:gd name="T118" fmla="*/ 3 w 96"/>
                <a:gd name="T119" fmla="*/ 0 h 328"/>
                <a:gd name="T120" fmla="*/ 5 w 96"/>
                <a:gd name="T121" fmla="*/ 0 h 32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6"/>
                <a:gd name="T184" fmla="*/ 0 h 328"/>
                <a:gd name="T185" fmla="*/ 96 w 96"/>
                <a:gd name="T186" fmla="*/ 328 h 32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6" h="328">
                  <a:moveTo>
                    <a:pt x="69" y="17"/>
                  </a:moveTo>
                  <a:lnTo>
                    <a:pt x="79" y="23"/>
                  </a:lnTo>
                  <a:lnTo>
                    <a:pt x="86" y="31"/>
                  </a:lnTo>
                  <a:lnTo>
                    <a:pt x="91" y="39"/>
                  </a:lnTo>
                  <a:lnTo>
                    <a:pt x="95" y="47"/>
                  </a:lnTo>
                  <a:lnTo>
                    <a:pt x="96" y="59"/>
                  </a:lnTo>
                  <a:lnTo>
                    <a:pt x="96" y="73"/>
                  </a:lnTo>
                  <a:lnTo>
                    <a:pt x="96" y="89"/>
                  </a:lnTo>
                  <a:lnTo>
                    <a:pt x="95" y="104"/>
                  </a:lnTo>
                  <a:lnTo>
                    <a:pt x="93" y="122"/>
                  </a:lnTo>
                  <a:lnTo>
                    <a:pt x="91" y="143"/>
                  </a:lnTo>
                  <a:lnTo>
                    <a:pt x="89" y="167"/>
                  </a:lnTo>
                  <a:lnTo>
                    <a:pt x="86" y="191"/>
                  </a:lnTo>
                  <a:lnTo>
                    <a:pt x="85" y="218"/>
                  </a:lnTo>
                  <a:lnTo>
                    <a:pt x="83" y="248"/>
                  </a:lnTo>
                  <a:lnTo>
                    <a:pt x="83" y="282"/>
                  </a:lnTo>
                  <a:lnTo>
                    <a:pt x="83" y="317"/>
                  </a:lnTo>
                  <a:lnTo>
                    <a:pt x="82" y="317"/>
                  </a:lnTo>
                  <a:lnTo>
                    <a:pt x="79" y="319"/>
                  </a:lnTo>
                  <a:lnTo>
                    <a:pt x="76" y="324"/>
                  </a:lnTo>
                  <a:lnTo>
                    <a:pt x="73" y="325"/>
                  </a:lnTo>
                  <a:lnTo>
                    <a:pt x="70" y="328"/>
                  </a:lnTo>
                  <a:lnTo>
                    <a:pt x="68" y="328"/>
                  </a:lnTo>
                  <a:lnTo>
                    <a:pt x="66" y="324"/>
                  </a:lnTo>
                  <a:lnTo>
                    <a:pt x="64" y="319"/>
                  </a:lnTo>
                  <a:lnTo>
                    <a:pt x="64" y="299"/>
                  </a:lnTo>
                  <a:lnTo>
                    <a:pt x="64" y="274"/>
                  </a:lnTo>
                  <a:lnTo>
                    <a:pt x="64" y="248"/>
                  </a:lnTo>
                  <a:lnTo>
                    <a:pt x="60" y="226"/>
                  </a:lnTo>
                  <a:lnTo>
                    <a:pt x="60" y="221"/>
                  </a:lnTo>
                  <a:lnTo>
                    <a:pt x="59" y="218"/>
                  </a:lnTo>
                  <a:lnTo>
                    <a:pt x="59" y="212"/>
                  </a:lnTo>
                  <a:lnTo>
                    <a:pt x="58" y="203"/>
                  </a:lnTo>
                  <a:lnTo>
                    <a:pt x="56" y="191"/>
                  </a:lnTo>
                  <a:lnTo>
                    <a:pt x="53" y="178"/>
                  </a:lnTo>
                  <a:lnTo>
                    <a:pt x="51" y="164"/>
                  </a:lnTo>
                  <a:lnTo>
                    <a:pt x="48" y="149"/>
                  </a:lnTo>
                  <a:lnTo>
                    <a:pt x="45" y="133"/>
                  </a:lnTo>
                  <a:lnTo>
                    <a:pt x="41" y="118"/>
                  </a:lnTo>
                  <a:lnTo>
                    <a:pt x="36" y="104"/>
                  </a:lnTo>
                  <a:lnTo>
                    <a:pt x="31" y="89"/>
                  </a:lnTo>
                  <a:lnTo>
                    <a:pt x="26" y="75"/>
                  </a:lnTo>
                  <a:lnTo>
                    <a:pt x="21" y="63"/>
                  </a:lnTo>
                  <a:lnTo>
                    <a:pt x="15" y="52"/>
                  </a:lnTo>
                  <a:lnTo>
                    <a:pt x="10" y="42"/>
                  </a:lnTo>
                  <a:lnTo>
                    <a:pt x="9" y="42"/>
                  </a:lnTo>
                  <a:lnTo>
                    <a:pt x="7" y="40"/>
                  </a:lnTo>
                  <a:lnTo>
                    <a:pt x="5" y="36"/>
                  </a:lnTo>
                  <a:lnTo>
                    <a:pt x="4" y="32"/>
                  </a:lnTo>
                  <a:lnTo>
                    <a:pt x="3" y="27"/>
                  </a:lnTo>
                  <a:lnTo>
                    <a:pt x="0" y="23"/>
                  </a:lnTo>
                  <a:lnTo>
                    <a:pt x="0" y="17"/>
                  </a:lnTo>
                  <a:lnTo>
                    <a:pt x="0" y="13"/>
                  </a:lnTo>
                  <a:lnTo>
                    <a:pt x="1" y="10"/>
                  </a:lnTo>
                  <a:lnTo>
                    <a:pt x="4" y="4"/>
                  </a:lnTo>
                  <a:lnTo>
                    <a:pt x="9" y="2"/>
                  </a:lnTo>
                  <a:lnTo>
                    <a:pt x="15" y="0"/>
                  </a:lnTo>
                  <a:lnTo>
                    <a:pt x="24" y="2"/>
                  </a:lnTo>
                  <a:lnTo>
                    <a:pt x="36" y="4"/>
                  </a:lnTo>
                  <a:lnTo>
                    <a:pt x="51" y="10"/>
                  </a:lnTo>
                  <a:lnTo>
                    <a:pt x="69" y="17"/>
                  </a:lnTo>
                  <a:close/>
                </a:path>
              </a:pathLst>
            </a:custGeom>
            <a:solidFill>
              <a:srgbClr val="92C2C2"/>
            </a:solidFill>
            <a:ln w="9525">
              <a:noFill/>
              <a:round/>
              <a:headEnd/>
              <a:tailEnd/>
            </a:ln>
          </p:spPr>
          <p:txBody>
            <a:bodyPr/>
            <a:lstStyle/>
            <a:p>
              <a:endParaRPr lang="en-US"/>
            </a:p>
          </p:txBody>
        </p:sp>
        <p:sp>
          <p:nvSpPr>
            <p:cNvPr id="2148" name="Freeform 441"/>
            <p:cNvSpPr>
              <a:spLocks noChangeAspect="1"/>
            </p:cNvSpPr>
            <p:nvPr/>
          </p:nvSpPr>
          <p:spPr bwMode="auto">
            <a:xfrm>
              <a:off x="3175" y="1789"/>
              <a:ext cx="43" cy="107"/>
            </a:xfrm>
            <a:custGeom>
              <a:avLst/>
              <a:gdLst>
                <a:gd name="T0" fmla="*/ 3 w 87"/>
                <a:gd name="T1" fmla="*/ 0 h 323"/>
                <a:gd name="T2" fmla="*/ 4 w 87"/>
                <a:gd name="T3" fmla="*/ 0 h 323"/>
                <a:gd name="T4" fmla="*/ 4 w 87"/>
                <a:gd name="T5" fmla="*/ 0 h 323"/>
                <a:gd name="T6" fmla="*/ 4 w 87"/>
                <a:gd name="T7" fmla="*/ 0 h 323"/>
                <a:gd name="T8" fmla="*/ 5 w 87"/>
                <a:gd name="T9" fmla="*/ 1 h 323"/>
                <a:gd name="T10" fmla="*/ 5 w 87"/>
                <a:gd name="T11" fmla="*/ 1 h 323"/>
                <a:gd name="T12" fmla="*/ 5 w 87"/>
                <a:gd name="T13" fmla="*/ 1 h 323"/>
                <a:gd name="T14" fmla="*/ 5 w 87"/>
                <a:gd name="T15" fmla="*/ 1 h 323"/>
                <a:gd name="T16" fmla="*/ 5 w 87"/>
                <a:gd name="T17" fmla="*/ 1 h 323"/>
                <a:gd name="T18" fmla="*/ 5 w 87"/>
                <a:gd name="T19" fmla="*/ 2 h 323"/>
                <a:gd name="T20" fmla="*/ 5 w 87"/>
                <a:gd name="T21" fmla="*/ 2 h 323"/>
                <a:gd name="T22" fmla="*/ 5 w 87"/>
                <a:gd name="T23" fmla="*/ 2 h 323"/>
                <a:gd name="T24" fmla="*/ 5 w 87"/>
                <a:gd name="T25" fmla="*/ 2 h 323"/>
                <a:gd name="T26" fmla="*/ 4 w 87"/>
                <a:gd name="T27" fmla="*/ 3 h 323"/>
                <a:gd name="T28" fmla="*/ 4 w 87"/>
                <a:gd name="T29" fmla="*/ 3 h 323"/>
                <a:gd name="T30" fmla="*/ 4 w 87"/>
                <a:gd name="T31" fmla="*/ 3 h 323"/>
                <a:gd name="T32" fmla="*/ 4 w 87"/>
                <a:gd name="T33" fmla="*/ 4 h 323"/>
                <a:gd name="T34" fmla="*/ 4 w 87"/>
                <a:gd name="T35" fmla="*/ 4 h 323"/>
                <a:gd name="T36" fmla="*/ 4 w 87"/>
                <a:gd name="T37" fmla="*/ 4 h 323"/>
                <a:gd name="T38" fmla="*/ 4 w 87"/>
                <a:gd name="T39" fmla="*/ 4 h 323"/>
                <a:gd name="T40" fmla="*/ 4 w 87"/>
                <a:gd name="T41" fmla="*/ 4 h 323"/>
                <a:gd name="T42" fmla="*/ 4 w 87"/>
                <a:gd name="T43" fmla="*/ 4 h 323"/>
                <a:gd name="T44" fmla="*/ 3 w 87"/>
                <a:gd name="T45" fmla="*/ 4 h 323"/>
                <a:gd name="T46" fmla="*/ 3 w 87"/>
                <a:gd name="T47" fmla="*/ 4 h 323"/>
                <a:gd name="T48" fmla="*/ 3 w 87"/>
                <a:gd name="T49" fmla="*/ 4 h 323"/>
                <a:gd name="T50" fmla="*/ 3 w 87"/>
                <a:gd name="T51" fmla="*/ 4 h 323"/>
                <a:gd name="T52" fmla="*/ 3 w 87"/>
                <a:gd name="T53" fmla="*/ 3 h 323"/>
                <a:gd name="T54" fmla="*/ 3 w 87"/>
                <a:gd name="T55" fmla="*/ 3 h 323"/>
                <a:gd name="T56" fmla="*/ 3 w 87"/>
                <a:gd name="T57" fmla="*/ 3 h 323"/>
                <a:gd name="T58" fmla="*/ 3 w 87"/>
                <a:gd name="T59" fmla="*/ 3 h 323"/>
                <a:gd name="T60" fmla="*/ 3 w 87"/>
                <a:gd name="T61" fmla="*/ 3 h 323"/>
                <a:gd name="T62" fmla="*/ 3 w 87"/>
                <a:gd name="T63" fmla="*/ 2 h 323"/>
                <a:gd name="T64" fmla="*/ 3 w 87"/>
                <a:gd name="T65" fmla="*/ 2 h 323"/>
                <a:gd name="T66" fmla="*/ 3 w 87"/>
                <a:gd name="T67" fmla="*/ 2 h 323"/>
                <a:gd name="T68" fmla="*/ 3 w 87"/>
                <a:gd name="T69" fmla="*/ 2 h 323"/>
                <a:gd name="T70" fmla="*/ 3 w 87"/>
                <a:gd name="T71" fmla="*/ 2 h 323"/>
                <a:gd name="T72" fmla="*/ 2 w 87"/>
                <a:gd name="T73" fmla="*/ 2 h 323"/>
                <a:gd name="T74" fmla="*/ 2 w 87"/>
                <a:gd name="T75" fmla="*/ 2 h 323"/>
                <a:gd name="T76" fmla="*/ 2 w 87"/>
                <a:gd name="T77" fmla="*/ 1 h 323"/>
                <a:gd name="T78" fmla="*/ 2 w 87"/>
                <a:gd name="T79" fmla="*/ 1 h 323"/>
                <a:gd name="T80" fmla="*/ 1 w 87"/>
                <a:gd name="T81" fmla="*/ 1 h 323"/>
                <a:gd name="T82" fmla="*/ 1 w 87"/>
                <a:gd name="T83" fmla="*/ 1 h 323"/>
                <a:gd name="T84" fmla="*/ 1 w 87"/>
                <a:gd name="T85" fmla="*/ 1 h 323"/>
                <a:gd name="T86" fmla="*/ 0 w 87"/>
                <a:gd name="T87" fmla="*/ 1 h 323"/>
                <a:gd name="T88" fmla="*/ 0 w 87"/>
                <a:gd name="T89" fmla="*/ 0 h 323"/>
                <a:gd name="T90" fmla="*/ 0 w 87"/>
                <a:gd name="T91" fmla="*/ 0 h 323"/>
                <a:gd name="T92" fmla="*/ 0 w 87"/>
                <a:gd name="T93" fmla="*/ 0 h 323"/>
                <a:gd name="T94" fmla="*/ 0 w 87"/>
                <a:gd name="T95" fmla="*/ 0 h 323"/>
                <a:gd name="T96" fmla="*/ 0 w 87"/>
                <a:gd name="T97" fmla="*/ 0 h 323"/>
                <a:gd name="T98" fmla="*/ 0 w 87"/>
                <a:gd name="T99" fmla="*/ 0 h 323"/>
                <a:gd name="T100" fmla="*/ 0 w 87"/>
                <a:gd name="T101" fmla="*/ 0 h 323"/>
                <a:gd name="T102" fmla="*/ 0 w 87"/>
                <a:gd name="T103" fmla="*/ 0 h 323"/>
                <a:gd name="T104" fmla="*/ 0 w 87"/>
                <a:gd name="T105" fmla="*/ 0 h 323"/>
                <a:gd name="T106" fmla="*/ 0 w 87"/>
                <a:gd name="T107" fmla="*/ 0 h 323"/>
                <a:gd name="T108" fmla="*/ 0 w 87"/>
                <a:gd name="T109" fmla="*/ 0 h 323"/>
                <a:gd name="T110" fmla="*/ 0 w 87"/>
                <a:gd name="T111" fmla="*/ 0 h 323"/>
                <a:gd name="T112" fmla="*/ 0 w 87"/>
                <a:gd name="T113" fmla="*/ 0 h 323"/>
                <a:gd name="T114" fmla="*/ 1 w 87"/>
                <a:gd name="T115" fmla="*/ 0 h 323"/>
                <a:gd name="T116" fmla="*/ 2 w 87"/>
                <a:gd name="T117" fmla="*/ 0 h 323"/>
                <a:gd name="T118" fmla="*/ 2 w 87"/>
                <a:gd name="T119" fmla="*/ 0 h 323"/>
                <a:gd name="T120" fmla="*/ 3 w 87"/>
                <a:gd name="T121" fmla="*/ 0 h 32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7"/>
                <a:gd name="T184" fmla="*/ 0 h 323"/>
                <a:gd name="T185" fmla="*/ 87 w 87"/>
                <a:gd name="T186" fmla="*/ 323 h 32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7" h="323">
                  <a:moveTo>
                    <a:pt x="60" y="18"/>
                  </a:moveTo>
                  <a:lnTo>
                    <a:pt x="69" y="23"/>
                  </a:lnTo>
                  <a:lnTo>
                    <a:pt x="75" y="31"/>
                  </a:lnTo>
                  <a:lnTo>
                    <a:pt x="79" y="39"/>
                  </a:lnTo>
                  <a:lnTo>
                    <a:pt x="83" y="47"/>
                  </a:lnTo>
                  <a:lnTo>
                    <a:pt x="85" y="59"/>
                  </a:lnTo>
                  <a:lnTo>
                    <a:pt x="87" y="73"/>
                  </a:lnTo>
                  <a:lnTo>
                    <a:pt x="87" y="89"/>
                  </a:lnTo>
                  <a:lnTo>
                    <a:pt x="85" y="104"/>
                  </a:lnTo>
                  <a:lnTo>
                    <a:pt x="85" y="123"/>
                  </a:lnTo>
                  <a:lnTo>
                    <a:pt x="83" y="144"/>
                  </a:lnTo>
                  <a:lnTo>
                    <a:pt x="82" y="165"/>
                  </a:lnTo>
                  <a:lnTo>
                    <a:pt x="81" y="190"/>
                  </a:lnTo>
                  <a:lnTo>
                    <a:pt x="79" y="216"/>
                  </a:lnTo>
                  <a:lnTo>
                    <a:pt x="78" y="247"/>
                  </a:lnTo>
                  <a:lnTo>
                    <a:pt x="78" y="278"/>
                  </a:lnTo>
                  <a:lnTo>
                    <a:pt x="78" y="312"/>
                  </a:lnTo>
                  <a:lnTo>
                    <a:pt x="76" y="312"/>
                  </a:lnTo>
                  <a:lnTo>
                    <a:pt x="75" y="314"/>
                  </a:lnTo>
                  <a:lnTo>
                    <a:pt x="72" y="319"/>
                  </a:lnTo>
                  <a:lnTo>
                    <a:pt x="69" y="320"/>
                  </a:lnTo>
                  <a:lnTo>
                    <a:pt x="65" y="323"/>
                  </a:lnTo>
                  <a:lnTo>
                    <a:pt x="62" y="323"/>
                  </a:lnTo>
                  <a:lnTo>
                    <a:pt x="60" y="319"/>
                  </a:lnTo>
                  <a:lnTo>
                    <a:pt x="60" y="312"/>
                  </a:lnTo>
                  <a:lnTo>
                    <a:pt x="60" y="292"/>
                  </a:lnTo>
                  <a:lnTo>
                    <a:pt x="60" y="265"/>
                  </a:lnTo>
                  <a:lnTo>
                    <a:pt x="60" y="238"/>
                  </a:lnTo>
                  <a:lnTo>
                    <a:pt x="58" y="213"/>
                  </a:lnTo>
                  <a:lnTo>
                    <a:pt x="56" y="213"/>
                  </a:lnTo>
                  <a:lnTo>
                    <a:pt x="56" y="207"/>
                  </a:lnTo>
                  <a:lnTo>
                    <a:pt x="55" y="200"/>
                  </a:lnTo>
                  <a:lnTo>
                    <a:pt x="55" y="193"/>
                  </a:lnTo>
                  <a:lnTo>
                    <a:pt x="52" y="180"/>
                  </a:lnTo>
                  <a:lnTo>
                    <a:pt x="51" y="169"/>
                  </a:lnTo>
                  <a:lnTo>
                    <a:pt x="48" y="155"/>
                  </a:lnTo>
                  <a:lnTo>
                    <a:pt x="45" y="142"/>
                  </a:lnTo>
                  <a:lnTo>
                    <a:pt x="43" y="128"/>
                  </a:lnTo>
                  <a:lnTo>
                    <a:pt x="39" y="113"/>
                  </a:lnTo>
                  <a:lnTo>
                    <a:pt x="34" y="99"/>
                  </a:lnTo>
                  <a:lnTo>
                    <a:pt x="29" y="84"/>
                  </a:lnTo>
                  <a:lnTo>
                    <a:pt x="26" y="70"/>
                  </a:lnTo>
                  <a:lnTo>
                    <a:pt x="20" y="58"/>
                  </a:lnTo>
                  <a:lnTo>
                    <a:pt x="14" y="47"/>
                  </a:lnTo>
                  <a:lnTo>
                    <a:pt x="9" y="39"/>
                  </a:lnTo>
                  <a:lnTo>
                    <a:pt x="9" y="37"/>
                  </a:lnTo>
                  <a:lnTo>
                    <a:pt x="7" y="35"/>
                  </a:lnTo>
                  <a:lnTo>
                    <a:pt x="6" y="31"/>
                  </a:lnTo>
                  <a:lnTo>
                    <a:pt x="3" y="27"/>
                  </a:lnTo>
                  <a:lnTo>
                    <a:pt x="1" y="23"/>
                  </a:lnTo>
                  <a:lnTo>
                    <a:pt x="0" y="18"/>
                  </a:lnTo>
                  <a:lnTo>
                    <a:pt x="0" y="14"/>
                  </a:lnTo>
                  <a:lnTo>
                    <a:pt x="0" y="11"/>
                  </a:lnTo>
                  <a:lnTo>
                    <a:pt x="1" y="5"/>
                  </a:lnTo>
                  <a:lnTo>
                    <a:pt x="3" y="5"/>
                  </a:lnTo>
                  <a:lnTo>
                    <a:pt x="7" y="0"/>
                  </a:lnTo>
                  <a:lnTo>
                    <a:pt x="13" y="0"/>
                  </a:lnTo>
                  <a:lnTo>
                    <a:pt x="22" y="3"/>
                  </a:lnTo>
                  <a:lnTo>
                    <a:pt x="32" y="5"/>
                  </a:lnTo>
                  <a:lnTo>
                    <a:pt x="45" y="11"/>
                  </a:lnTo>
                  <a:lnTo>
                    <a:pt x="60" y="18"/>
                  </a:lnTo>
                  <a:close/>
                </a:path>
              </a:pathLst>
            </a:custGeom>
            <a:solidFill>
              <a:srgbClr val="9AC5C5"/>
            </a:solidFill>
            <a:ln w="9525">
              <a:noFill/>
              <a:round/>
              <a:headEnd/>
              <a:tailEnd/>
            </a:ln>
          </p:spPr>
          <p:txBody>
            <a:bodyPr/>
            <a:lstStyle/>
            <a:p>
              <a:endParaRPr lang="en-US"/>
            </a:p>
          </p:txBody>
        </p:sp>
        <p:sp>
          <p:nvSpPr>
            <p:cNvPr id="2149" name="Freeform 442"/>
            <p:cNvSpPr>
              <a:spLocks noChangeAspect="1"/>
            </p:cNvSpPr>
            <p:nvPr/>
          </p:nvSpPr>
          <p:spPr bwMode="auto">
            <a:xfrm>
              <a:off x="3178" y="1790"/>
              <a:ext cx="38" cy="105"/>
            </a:xfrm>
            <a:custGeom>
              <a:avLst/>
              <a:gdLst>
                <a:gd name="T0" fmla="*/ 3 w 77"/>
                <a:gd name="T1" fmla="*/ 0 h 315"/>
                <a:gd name="T2" fmla="*/ 4 w 77"/>
                <a:gd name="T3" fmla="*/ 0 h 315"/>
                <a:gd name="T4" fmla="*/ 4 w 77"/>
                <a:gd name="T5" fmla="*/ 1 h 315"/>
                <a:gd name="T6" fmla="*/ 4 w 77"/>
                <a:gd name="T7" fmla="*/ 1 h 315"/>
                <a:gd name="T8" fmla="*/ 4 w 77"/>
                <a:gd name="T9" fmla="*/ 1 h 315"/>
                <a:gd name="T10" fmla="*/ 4 w 77"/>
                <a:gd name="T11" fmla="*/ 2 h 315"/>
                <a:gd name="T12" fmla="*/ 4 w 77"/>
                <a:gd name="T13" fmla="*/ 2 h 315"/>
                <a:gd name="T14" fmla="*/ 4 w 77"/>
                <a:gd name="T15" fmla="*/ 3 h 315"/>
                <a:gd name="T16" fmla="*/ 4 w 77"/>
                <a:gd name="T17" fmla="*/ 4 h 315"/>
                <a:gd name="T18" fmla="*/ 4 w 77"/>
                <a:gd name="T19" fmla="*/ 4 h 315"/>
                <a:gd name="T20" fmla="*/ 4 w 77"/>
                <a:gd name="T21" fmla="*/ 4 h 315"/>
                <a:gd name="T22" fmla="*/ 4 w 77"/>
                <a:gd name="T23" fmla="*/ 4 h 315"/>
                <a:gd name="T24" fmla="*/ 4 w 77"/>
                <a:gd name="T25" fmla="*/ 4 h 315"/>
                <a:gd name="T26" fmla="*/ 3 w 77"/>
                <a:gd name="T27" fmla="*/ 4 h 315"/>
                <a:gd name="T28" fmla="*/ 3 w 77"/>
                <a:gd name="T29" fmla="*/ 4 h 315"/>
                <a:gd name="T30" fmla="*/ 3 w 77"/>
                <a:gd name="T31" fmla="*/ 4 h 315"/>
                <a:gd name="T32" fmla="*/ 3 w 77"/>
                <a:gd name="T33" fmla="*/ 4 h 315"/>
                <a:gd name="T34" fmla="*/ 3 w 77"/>
                <a:gd name="T35" fmla="*/ 4 h 315"/>
                <a:gd name="T36" fmla="*/ 3 w 77"/>
                <a:gd name="T37" fmla="*/ 3 h 315"/>
                <a:gd name="T38" fmla="*/ 3 w 77"/>
                <a:gd name="T39" fmla="*/ 3 h 315"/>
                <a:gd name="T40" fmla="*/ 3 w 77"/>
                <a:gd name="T41" fmla="*/ 2 h 315"/>
                <a:gd name="T42" fmla="*/ 3 w 77"/>
                <a:gd name="T43" fmla="*/ 2 h 315"/>
                <a:gd name="T44" fmla="*/ 3 w 77"/>
                <a:gd name="T45" fmla="*/ 2 h 315"/>
                <a:gd name="T46" fmla="*/ 2 w 77"/>
                <a:gd name="T47" fmla="*/ 2 h 315"/>
                <a:gd name="T48" fmla="*/ 2 w 77"/>
                <a:gd name="T49" fmla="*/ 2 h 315"/>
                <a:gd name="T50" fmla="*/ 2 w 77"/>
                <a:gd name="T51" fmla="*/ 1 h 315"/>
                <a:gd name="T52" fmla="*/ 1 w 77"/>
                <a:gd name="T53" fmla="*/ 1 h 315"/>
                <a:gd name="T54" fmla="*/ 1 w 77"/>
                <a:gd name="T55" fmla="*/ 1 h 315"/>
                <a:gd name="T56" fmla="*/ 0 w 77"/>
                <a:gd name="T57" fmla="*/ 0 h 315"/>
                <a:gd name="T58" fmla="*/ 0 w 77"/>
                <a:gd name="T59" fmla="*/ 0 h 315"/>
                <a:gd name="T60" fmla="*/ 0 w 77"/>
                <a:gd name="T61" fmla="*/ 0 h 315"/>
                <a:gd name="T62" fmla="*/ 0 w 77"/>
                <a:gd name="T63" fmla="*/ 0 h 315"/>
                <a:gd name="T64" fmla="*/ 0 w 77"/>
                <a:gd name="T65" fmla="*/ 0 h 315"/>
                <a:gd name="T66" fmla="*/ 0 w 77"/>
                <a:gd name="T67" fmla="*/ 0 h 315"/>
                <a:gd name="T68" fmla="*/ 0 w 77"/>
                <a:gd name="T69" fmla="*/ 0 h 315"/>
                <a:gd name="T70" fmla="*/ 0 w 77"/>
                <a:gd name="T71" fmla="*/ 0 h 315"/>
                <a:gd name="T72" fmla="*/ 0 w 77"/>
                <a:gd name="T73" fmla="*/ 0 h 315"/>
                <a:gd name="T74" fmla="*/ 0 w 77"/>
                <a:gd name="T75" fmla="*/ 0 h 315"/>
                <a:gd name="T76" fmla="*/ 0 w 77"/>
                <a:gd name="T77" fmla="*/ 0 h 315"/>
                <a:gd name="T78" fmla="*/ 0 w 77"/>
                <a:gd name="T79" fmla="*/ 0 h 315"/>
                <a:gd name="T80" fmla="*/ 1 w 77"/>
                <a:gd name="T81" fmla="*/ 0 h 315"/>
                <a:gd name="T82" fmla="*/ 1 w 77"/>
                <a:gd name="T83" fmla="*/ 0 h 315"/>
                <a:gd name="T84" fmla="*/ 2 w 77"/>
                <a:gd name="T85" fmla="*/ 0 h 315"/>
                <a:gd name="T86" fmla="*/ 3 w 77"/>
                <a:gd name="T87" fmla="*/ 0 h 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7"/>
                <a:gd name="T133" fmla="*/ 0 h 315"/>
                <a:gd name="T134" fmla="*/ 77 w 77"/>
                <a:gd name="T135" fmla="*/ 315 h 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7" h="315">
                  <a:moveTo>
                    <a:pt x="50" y="18"/>
                  </a:moveTo>
                  <a:lnTo>
                    <a:pt x="64" y="30"/>
                  </a:lnTo>
                  <a:lnTo>
                    <a:pt x="71" y="49"/>
                  </a:lnTo>
                  <a:lnTo>
                    <a:pt x="76" y="73"/>
                  </a:lnTo>
                  <a:lnTo>
                    <a:pt x="77" y="104"/>
                  </a:lnTo>
                  <a:lnTo>
                    <a:pt x="76" y="144"/>
                  </a:lnTo>
                  <a:lnTo>
                    <a:pt x="74" y="188"/>
                  </a:lnTo>
                  <a:lnTo>
                    <a:pt x="71" y="242"/>
                  </a:lnTo>
                  <a:lnTo>
                    <a:pt x="71" y="307"/>
                  </a:lnTo>
                  <a:lnTo>
                    <a:pt x="70" y="307"/>
                  </a:lnTo>
                  <a:lnTo>
                    <a:pt x="68" y="309"/>
                  </a:lnTo>
                  <a:lnTo>
                    <a:pt x="67" y="314"/>
                  </a:lnTo>
                  <a:lnTo>
                    <a:pt x="64" y="315"/>
                  </a:lnTo>
                  <a:lnTo>
                    <a:pt x="60" y="315"/>
                  </a:lnTo>
                  <a:lnTo>
                    <a:pt x="59" y="315"/>
                  </a:lnTo>
                  <a:lnTo>
                    <a:pt x="57" y="314"/>
                  </a:lnTo>
                  <a:lnTo>
                    <a:pt x="55" y="305"/>
                  </a:lnTo>
                  <a:lnTo>
                    <a:pt x="57" y="287"/>
                  </a:lnTo>
                  <a:lnTo>
                    <a:pt x="55" y="258"/>
                  </a:lnTo>
                  <a:lnTo>
                    <a:pt x="55" y="229"/>
                  </a:lnTo>
                  <a:lnTo>
                    <a:pt x="53" y="202"/>
                  </a:lnTo>
                  <a:lnTo>
                    <a:pt x="51" y="196"/>
                  </a:lnTo>
                  <a:lnTo>
                    <a:pt x="50" y="183"/>
                  </a:lnTo>
                  <a:lnTo>
                    <a:pt x="47" y="162"/>
                  </a:lnTo>
                  <a:lnTo>
                    <a:pt x="42" y="135"/>
                  </a:lnTo>
                  <a:lnTo>
                    <a:pt x="34" y="108"/>
                  </a:lnTo>
                  <a:lnTo>
                    <a:pt x="27" y="79"/>
                  </a:lnTo>
                  <a:lnTo>
                    <a:pt x="18" y="54"/>
                  </a:lnTo>
                  <a:lnTo>
                    <a:pt x="6" y="34"/>
                  </a:lnTo>
                  <a:lnTo>
                    <a:pt x="6" y="30"/>
                  </a:lnTo>
                  <a:lnTo>
                    <a:pt x="4" y="29"/>
                  </a:lnTo>
                  <a:lnTo>
                    <a:pt x="4" y="26"/>
                  </a:lnTo>
                  <a:lnTo>
                    <a:pt x="1" y="21"/>
                  </a:lnTo>
                  <a:lnTo>
                    <a:pt x="1" y="17"/>
                  </a:lnTo>
                  <a:lnTo>
                    <a:pt x="0" y="13"/>
                  </a:lnTo>
                  <a:lnTo>
                    <a:pt x="0" y="7"/>
                  </a:lnTo>
                  <a:lnTo>
                    <a:pt x="1" y="3"/>
                  </a:lnTo>
                  <a:lnTo>
                    <a:pt x="2" y="3"/>
                  </a:lnTo>
                  <a:lnTo>
                    <a:pt x="6" y="0"/>
                  </a:lnTo>
                  <a:lnTo>
                    <a:pt x="11" y="0"/>
                  </a:lnTo>
                  <a:lnTo>
                    <a:pt x="17" y="0"/>
                  </a:lnTo>
                  <a:lnTo>
                    <a:pt x="27" y="6"/>
                  </a:lnTo>
                  <a:lnTo>
                    <a:pt x="38" y="11"/>
                  </a:lnTo>
                  <a:lnTo>
                    <a:pt x="50" y="18"/>
                  </a:lnTo>
                  <a:close/>
                </a:path>
              </a:pathLst>
            </a:custGeom>
            <a:solidFill>
              <a:srgbClr val="9FC7C7"/>
            </a:solidFill>
            <a:ln w="9525">
              <a:noFill/>
              <a:round/>
              <a:headEnd/>
              <a:tailEnd/>
            </a:ln>
          </p:spPr>
          <p:txBody>
            <a:bodyPr/>
            <a:lstStyle/>
            <a:p>
              <a:endParaRPr lang="en-US"/>
            </a:p>
          </p:txBody>
        </p:sp>
        <p:sp>
          <p:nvSpPr>
            <p:cNvPr id="2150" name="Freeform 443"/>
            <p:cNvSpPr>
              <a:spLocks noChangeAspect="1"/>
            </p:cNvSpPr>
            <p:nvPr/>
          </p:nvSpPr>
          <p:spPr bwMode="auto">
            <a:xfrm>
              <a:off x="3180" y="1791"/>
              <a:ext cx="33" cy="104"/>
            </a:xfrm>
            <a:custGeom>
              <a:avLst/>
              <a:gdLst>
                <a:gd name="T0" fmla="*/ 2 w 67"/>
                <a:gd name="T1" fmla="*/ 0 h 312"/>
                <a:gd name="T2" fmla="*/ 3 w 67"/>
                <a:gd name="T3" fmla="*/ 0 h 312"/>
                <a:gd name="T4" fmla="*/ 3 w 67"/>
                <a:gd name="T5" fmla="*/ 1 h 312"/>
                <a:gd name="T6" fmla="*/ 4 w 67"/>
                <a:gd name="T7" fmla="*/ 1 h 312"/>
                <a:gd name="T8" fmla="*/ 4 w 67"/>
                <a:gd name="T9" fmla="*/ 1 h 312"/>
                <a:gd name="T10" fmla="*/ 4 w 67"/>
                <a:gd name="T11" fmla="*/ 2 h 312"/>
                <a:gd name="T12" fmla="*/ 4 w 67"/>
                <a:gd name="T13" fmla="*/ 2 h 312"/>
                <a:gd name="T14" fmla="*/ 4 w 67"/>
                <a:gd name="T15" fmla="*/ 3 h 312"/>
                <a:gd name="T16" fmla="*/ 4 w 67"/>
                <a:gd name="T17" fmla="*/ 4 h 312"/>
                <a:gd name="T18" fmla="*/ 3 w 67"/>
                <a:gd name="T19" fmla="*/ 4 h 312"/>
                <a:gd name="T20" fmla="*/ 3 w 67"/>
                <a:gd name="T21" fmla="*/ 4 h 312"/>
                <a:gd name="T22" fmla="*/ 3 w 67"/>
                <a:gd name="T23" fmla="*/ 4 h 312"/>
                <a:gd name="T24" fmla="*/ 3 w 67"/>
                <a:gd name="T25" fmla="*/ 4 h 312"/>
                <a:gd name="T26" fmla="*/ 3 w 67"/>
                <a:gd name="T27" fmla="*/ 4 h 312"/>
                <a:gd name="T28" fmla="*/ 3 w 67"/>
                <a:gd name="T29" fmla="*/ 4 h 312"/>
                <a:gd name="T30" fmla="*/ 3 w 67"/>
                <a:gd name="T31" fmla="*/ 4 h 312"/>
                <a:gd name="T32" fmla="*/ 3 w 67"/>
                <a:gd name="T33" fmla="*/ 3 h 312"/>
                <a:gd name="T34" fmla="*/ 3 w 67"/>
                <a:gd name="T35" fmla="*/ 3 h 312"/>
                <a:gd name="T36" fmla="*/ 3 w 67"/>
                <a:gd name="T37" fmla="*/ 3 h 312"/>
                <a:gd name="T38" fmla="*/ 3 w 67"/>
                <a:gd name="T39" fmla="*/ 2 h 312"/>
                <a:gd name="T40" fmla="*/ 2 w 67"/>
                <a:gd name="T41" fmla="*/ 2 h 312"/>
                <a:gd name="T42" fmla="*/ 2 w 67"/>
                <a:gd name="T43" fmla="*/ 2 h 312"/>
                <a:gd name="T44" fmla="*/ 2 w 67"/>
                <a:gd name="T45" fmla="*/ 2 h 312"/>
                <a:gd name="T46" fmla="*/ 2 w 67"/>
                <a:gd name="T47" fmla="*/ 2 h 312"/>
                <a:gd name="T48" fmla="*/ 2 w 67"/>
                <a:gd name="T49" fmla="*/ 1 h 312"/>
                <a:gd name="T50" fmla="*/ 1 w 67"/>
                <a:gd name="T51" fmla="*/ 1 h 312"/>
                <a:gd name="T52" fmla="*/ 1 w 67"/>
                <a:gd name="T53" fmla="*/ 1 h 312"/>
                <a:gd name="T54" fmla="*/ 0 w 67"/>
                <a:gd name="T55" fmla="*/ 0 h 312"/>
                <a:gd name="T56" fmla="*/ 0 w 67"/>
                <a:gd name="T57" fmla="*/ 0 h 312"/>
                <a:gd name="T58" fmla="*/ 0 w 67"/>
                <a:gd name="T59" fmla="*/ 0 h 312"/>
                <a:gd name="T60" fmla="*/ 0 w 67"/>
                <a:gd name="T61" fmla="*/ 0 h 312"/>
                <a:gd name="T62" fmla="*/ 0 w 67"/>
                <a:gd name="T63" fmla="*/ 0 h 312"/>
                <a:gd name="T64" fmla="*/ 0 w 67"/>
                <a:gd name="T65" fmla="*/ 0 h 312"/>
                <a:gd name="T66" fmla="*/ 0 w 67"/>
                <a:gd name="T67" fmla="*/ 0 h 312"/>
                <a:gd name="T68" fmla="*/ 0 w 67"/>
                <a:gd name="T69" fmla="*/ 0 h 312"/>
                <a:gd name="T70" fmla="*/ 0 w 67"/>
                <a:gd name="T71" fmla="*/ 0 h 312"/>
                <a:gd name="T72" fmla="*/ 0 w 67"/>
                <a:gd name="T73" fmla="*/ 0 h 312"/>
                <a:gd name="T74" fmla="*/ 0 w 67"/>
                <a:gd name="T75" fmla="*/ 0 h 312"/>
                <a:gd name="T76" fmla="*/ 0 w 67"/>
                <a:gd name="T77" fmla="*/ 0 h 312"/>
                <a:gd name="T78" fmla="*/ 0 w 67"/>
                <a:gd name="T79" fmla="*/ 0 h 312"/>
                <a:gd name="T80" fmla="*/ 1 w 67"/>
                <a:gd name="T81" fmla="*/ 0 h 312"/>
                <a:gd name="T82" fmla="*/ 1 w 67"/>
                <a:gd name="T83" fmla="*/ 0 h 312"/>
                <a:gd name="T84" fmla="*/ 2 w 67"/>
                <a:gd name="T85" fmla="*/ 0 h 3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7"/>
                <a:gd name="T130" fmla="*/ 0 h 312"/>
                <a:gd name="T131" fmla="*/ 67 w 67"/>
                <a:gd name="T132" fmla="*/ 312 h 3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7" h="312">
                  <a:moveTo>
                    <a:pt x="42" y="19"/>
                  </a:moveTo>
                  <a:lnTo>
                    <a:pt x="53" y="34"/>
                  </a:lnTo>
                  <a:lnTo>
                    <a:pt x="60" y="51"/>
                  </a:lnTo>
                  <a:lnTo>
                    <a:pt x="66" y="76"/>
                  </a:lnTo>
                  <a:lnTo>
                    <a:pt x="67" y="107"/>
                  </a:lnTo>
                  <a:lnTo>
                    <a:pt x="67" y="146"/>
                  </a:lnTo>
                  <a:lnTo>
                    <a:pt x="67" y="192"/>
                  </a:lnTo>
                  <a:lnTo>
                    <a:pt x="66" y="243"/>
                  </a:lnTo>
                  <a:lnTo>
                    <a:pt x="66" y="304"/>
                  </a:lnTo>
                  <a:lnTo>
                    <a:pt x="63" y="306"/>
                  </a:lnTo>
                  <a:lnTo>
                    <a:pt x="61" y="308"/>
                  </a:lnTo>
                  <a:lnTo>
                    <a:pt x="59" y="311"/>
                  </a:lnTo>
                  <a:lnTo>
                    <a:pt x="56" y="312"/>
                  </a:lnTo>
                  <a:lnTo>
                    <a:pt x="55" y="312"/>
                  </a:lnTo>
                  <a:lnTo>
                    <a:pt x="53" y="308"/>
                  </a:lnTo>
                  <a:lnTo>
                    <a:pt x="53" y="302"/>
                  </a:lnTo>
                  <a:lnTo>
                    <a:pt x="53" y="279"/>
                  </a:lnTo>
                  <a:lnTo>
                    <a:pt x="53" y="252"/>
                  </a:lnTo>
                  <a:lnTo>
                    <a:pt x="51" y="220"/>
                  </a:lnTo>
                  <a:lnTo>
                    <a:pt x="49" y="193"/>
                  </a:lnTo>
                  <a:lnTo>
                    <a:pt x="47" y="188"/>
                  </a:lnTo>
                  <a:lnTo>
                    <a:pt x="46" y="174"/>
                  </a:lnTo>
                  <a:lnTo>
                    <a:pt x="43" y="155"/>
                  </a:lnTo>
                  <a:lnTo>
                    <a:pt x="39" y="130"/>
                  </a:lnTo>
                  <a:lnTo>
                    <a:pt x="34" y="104"/>
                  </a:lnTo>
                  <a:lnTo>
                    <a:pt x="25" y="78"/>
                  </a:lnTo>
                  <a:lnTo>
                    <a:pt x="17" y="54"/>
                  </a:lnTo>
                  <a:lnTo>
                    <a:pt x="7" y="31"/>
                  </a:lnTo>
                  <a:lnTo>
                    <a:pt x="5" y="29"/>
                  </a:lnTo>
                  <a:lnTo>
                    <a:pt x="4" y="27"/>
                  </a:lnTo>
                  <a:lnTo>
                    <a:pt x="2" y="23"/>
                  </a:lnTo>
                  <a:lnTo>
                    <a:pt x="1" y="19"/>
                  </a:lnTo>
                  <a:lnTo>
                    <a:pt x="0" y="15"/>
                  </a:lnTo>
                  <a:lnTo>
                    <a:pt x="0" y="11"/>
                  </a:lnTo>
                  <a:lnTo>
                    <a:pt x="0" y="8"/>
                  </a:lnTo>
                  <a:lnTo>
                    <a:pt x="0" y="4"/>
                  </a:lnTo>
                  <a:lnTo>
                    <a:pt x="2" y="3"/>
                  </a:lnTo>
                  <a:lnTo>
                    <a:pt x="4" y="0"/>
                  </a:lnTo>
                  <a:lnTo>
                    <a:pt x="10" y="0"/>
                  </a:lnTo>
                  <a:lnTo>
                    <a:pt x="14" y="4"/>
                  </a:lnTo>
                  <a:lnTo>
                    <a:pt x="21" y="6"/>
                  </a:lnTo>
                  <a:lnTo>
                    <a:pt x="30" y="11"/>
                  </a:lnTo>
                  <a:lnTo>
                    <a:pt x="42" y="19"/>
                  </a:lnTo>
                  <a:close/>
                </a:path>
              </a:pathLst>
            </a:custGeom>
            <a:solidFill>
              <a:srgbClr val="A9CCCC"/>
            </a:solidFill>
            <a:ln w="9525">
              <a:noFill/>
              <a:round/>
              <a:headEnd/>
              <a:tailEnd/>
            </a:ln>
          </p:spPr>
          <p:txBody>
            <a:bodyPr/>
            <a:lstStyle/>
            <a:p>
              <a:endParaRPr lang="en-US"/>
            </a:p>
          </p:txBody>
        </p:sp>
        <p:sp>
          <p:nvSpPr>
            <p:cNvPr id="2151" name="Freeform 444"/>
            <p:cNvSpPr>
              <a:spLocks noChangeAspect="1"/>
            </p:cNvSpPr>
            <p:nvPr/>
          </p:nvSpPr>
          <p:spPr bwMode="auto">
            <a:xfrm>
              <a:off x="3182" y="1793"/>
              <a:ext cx="30" cy="102"/>
            </a:xfrm>
            <a:custGeom>
              <a:avLst/>
              <a:gdLst>
                <a:gd name="T0" fmla="*/ 1 w 62"/>
                <a:gd name="T1" fmla="*/ 0 h 308"/>
                <a:gd name="T2" fmla="*/ 2 w 62"/>
                <a:gd name="T3" fmla="*/ 0 h 308"/>
                <a:gd name="T4" fmla="*/ 3 w 62"/>
                <a:gd name="T5" fmla="*/ 1 h 308"/>
                <a:gd name="T6" fmla="*/ 3 w 62"/>
                <a:gd name="T7" fmla="*/ 1 h 308"/>
                <a:gd name="T8" fmla="*/ 3 w 62"/>
                <a:gd name="T9" fmla="*/ 1 h 308"/>
                <a:gd name="T10" fmla="*/ 3 w 62"/>
                <a:gd name="T11" fmla="*/ 2 h 308"/>
                <a:gd name="T12" fmla="*/ 3 w 62"/>
                <a:gd name="T13" fmla="*/ 2 h 308"/>
                <a:gd name="T14" fmla="*/ 3 w 62"/>
                <a:gd name="T15" fmla="*/ 3 h 308"/>
                <a:gd name="T16" fmla="*/ 3 w 62"/>
                <a:gd name="T17" fmla="*/ 4 h 308"/>
                <a:gd name="T18" fmla="*/ 3 w 62"/>
                <a:gd name="T19" fmla="*/ 4 h 308"/>
                <a:gd name="T20" fmla="*/ 3 w 62"/>
                <a:gd name="T21" fmla="*/ 4 h 308"/>
                <a:gd name="T22" fmla="*/ 3 w 62"/>
                <a:gd name="T23" fmla="*/ 4 h 308"/>
                <a:gd name="T24" fmla="*/ 3 w 62"/>
                <a:gd name="T25" fmla="*/ 4 h 308"/>
                <a:gd name="T26" fmla="*/ 3 w 62"/>
                <a:gd name="T27" fmla="*/ 4 h 308"/>
                <a:gd name="T28" fmla="*/ 3 w 62"/>
                <a:gd name="T29" fmla="*/ 4 h 308"/>
                <a:gd name="T30" fmla="*/ 3 w 62"/>
                <a:gd name="T31" fmla="*/ 4 h 308"/>
                <a:gd name="T32" fmla="*/ 3 w 62"/>
                <a:gd name="T33" fmla="*/ 3 h 308"/>
                <a:gd name="T34" fmla="*/ 3 w 62"/>
                <a:gd name="T35" fmla="*/ 3 h 308"/>
                <a:gd name="T36" fmla="*/ 2 w 62"/>
                <a:gd name="T37" fmla="*/ 3 h 308"/>
                <a:gd name="T38" fmla="*/ 2 w 62"/>
                <a:gd name="T39" fmla="*/ 2 h 308"/>
                <a:gd name="T40" fmla="*/ 2 w 62"/>
                <a:gd name="T41" fmla="*/ 2 h 308"/>
                <a:gd name="T42" fmla="*/ 2 w 62"/>
                <a:gd name="T43" fmla="*/ 2 h 308"/>
                <a:gd name="T44" fmla="*/ 2 w 62"/>
                <a:gd name="T45" fmla="*/ 2 h 308"/>
                <a:gd name="T46" fmla="*/ 2 w 62"/>
                <a:gd name="T47" fmla="*/ 2 h 308"/>
                <a:gd name="T48" fmla="*/ 1 w 62"/>
                <a:gd name="T49" fmla="*/ 1 h 308"/>
                <a:gd name="T50" fmla="*/ 1 w 62"/>
                <a:gd name="T51" fmla="*/ 1 h 308"/>
                <a:gd name="T52" fmla="*/ 1 w 62"/>
                <a:gd name="T53" fmla="*/ 1 h 308"/>
                <a:gd name="T54" fmla="*/ 0 w 62"/>
                <a:gd name="T55" fmla="*/ 0 h 308"/>
                <a:gd name="T56" fmla="*/ 0 w 62"/>
                <a:gd name="T57" fmla="*/ 0 h 308"/>
                <a:gd name="T58" fmla="*/ 0 w 62"/>
                <a:gd name="T59" fmla="*/ 0 h 308"/>
                <a:gd name="T60" fmla="*/ 0 w 62"/>
                <a:gd name="T61" fmla="*/ 0 h 308"/>
                <a:gd name="T62" fmla="*/ 0 w 62"/>
                <a:gd name="T63" fmla="*/ 0 h 308"/>
                <a:gd name="T64" fmla="*/ 0 w 62"/>
                <a:gd name="T65" fmla="*/ 0 h 308"/>
                <a:gd name="T66" fmla="*/ 0 w 62"/>
                <a:gd name="T67" fmla="*/ 0 h 308"/>
                <a:gd name="T68" fmla="*/ 0 w 62"/>
                <a:gd name="T69" fmla="*/ 0 h 308"/>
                <a:gd name="T70" fmla="*/ 0 w 62"/>
                <a:gd name="T71" fmla="*/ 0 h 308"/>
                <a:gd name="T72" fmla="*/ 0 w 62"/>
                <a:gd name="T73" fmla="*/ 0 h 308"/>
                <a:gd name="T74" fmla="*/ 0 w 62"/>
                <a:gd name="T75" fmla="*/ 0 h 308"/>
                <a:gd name="T76" fmla="*/ 0 w 62"/>
                <a:gd name="T77" fmla="*/ 0 h 308"/>
                <a:gd name="T78" fmla="*/ 0 w 62"/>
                <a:gd name="T79" fmla="*/ 0 h 308"/>
                <a:gd name="T80" fmla="*/ 1 w 62"/>
                <a:gd name="T81" fmla="*/ 0 h 308"/>
                <a:gd name="T82" fmla="*/ 1 w 62"/>
                <a:gd name="T83" fmla="*/ 0 h 308"/>
                <a:gd name="T84" fmla="*/ 1 w 62"/>
                <a:gd name="T85" fmla="*/ 0 h 3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
                <a:gd name="T130" fmla="*/ 0 h 308"/>
                <a:gd name="T131" fmla="*/ 62 w 62"/>
                <a:gd name="T132" fmla="*/ 308 h 3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 h="308">
                  <a:moveTo>
                    <a:pt x="32" y="23"/>
                  </a:moveTo>
                  <a:lnTo>
                    <a:pt x="42" y="35"/>
                  </a:lnTo>
                  <a:lnTo>
                    <a:pt x="49" y="54"/>
                  </a:lnTo>
                  <a:lnTo>
                    <a:pt x="56" y="80"/>
                  </a:lnTo>
                  <a:lnTo>
                    <a:pt x="59" y="111"/>
                  </a:lnTo>
                  <a:lnTo>
                    <a:pt x="60" y="147"/>
                  </a:lnTo>
                  <a:lnTo>
                    <a:pt x="62" y="192"/>
                  </a:lnTo>
                  <a:lnTo>
                    <a:pt x="62" y="242"/>
                  </a:lnTo>
                  <a:lnTo>
                    <a:pt x="60" y="300"/>
                  </a:lnTo>
                  <a:lnTo>
                    <a:pt x="59" y="302"/>
                  </a:lnTo>
                  <a:lnTo>
                    <a:pt x="56" y="304"/>
                  </a:lnTo>
                  <a:lnTo>
                    <a:pt x="55" y="307"/>
                  </a:lnTo>
                  <a:lnTo>
                    <a:pt x="52" y="308"/>
                  </a:lnTo>
                  <a:lnTo>
                    <a:pt x="51" y="307"/>
                  </a:lnTo>
                  <a:lnTo>
                    <a:pt x="49" y="304"/>
                  </a:lnTo>
                  <a:lnTo>
                    <a:pt x="49" y="298"/>
                  </a:lnTo>
                  <a:lnTo>
                    <a:pt x="49" y="275"/>
                  </a:lnTo>
                  <a:lnTo>
                    <a:pt x="49" y="246"/>
                  </a:lnTo>
                  <a:lnTo>
                    <a:pt x="47" y="212"/>
                  </a:lnTo>
                  <a:lnTo>
                    <a:pt x="45" y="181"/>
                  </a:lnTo>
                  <a:lnTo>
                    <a:pt x="45" y="178"/>
                  </a:lnTo>
                  <a:lnTo>
                    <a:pt x="42" y="166"/>
                  </a:lnTo>
                  <a:lnTo>
                    <a:pt x="39" y="147"/>
                  </a:lnTo>
                  <a:lnTo>
                    <a:pt x="36" y="124"/>
                  </a:lnTo>
                  <a:lnTo>
                    <a:pt x="31" y="100"/>
                  </a:lnTo>
                  <a:lnTo>
                    <a:pt x="24" y="74"/>
                  </a:lnTo>
                  <a:lnTo>
                    <a:pt x="16" y="50"/>
                  </a:lnTo>
                  <a:lnTo>
                    <a:pt x="6" y="30"/>
                  </a:lnTo>
                  <a:lnTo>
                    <a:pt x="6" y="27"/>
                  </a:lnTo>
                  <a:lnTo>
                    <a:pt x="4" y="23"/>
                  </a:lnTo>
                  <a:lnTo>
                    <a:pt x="3" y="22"/>
                  </a:lnTo>
                  <a:lnTo>
                    <a:pt x="3" y="18"/>
                  </a:lnTo>
                  <a:lnTo>
                    <a:pt x="1" y="14"/>
                  </a:lnTo>
                  <a:lnTo>
                    <a:pt x="0" y="10"/>
                  </a:lnTo>
                  <a:lnTo>
                    <a:pt x="0" y="6"/>
                  </a:lnTo>
                  <a:lnTo>
                    <a:pt x="0" y="4"/>
                  </a:lnTo>
                  <a:lnTo>
                    <a:pt x="3" y="2"/>
                  </a:lnTo>
                  <a:lnTo>
                    <a:pt x="4" y="0"/>
                  </a:lnTo>
                  <a:lnTo>
                    <a:pt x="7" y="2"/>
                  </a:lnTo>
                  <a:lnTo>
                    <a:pt x="11" y="4"/>
                  </a:lnTo>
                  <a:lnTo>
                    <a:pt x="17" y="7"/>
                  </a:lnTo>
                  <a:lnTo>
                    <a:pt x="25" y="14"/>
                  </a:lnTo>
                  <a:lnTo>
                    <a:pt x="32" y="23"/>
                  </a:lnTo>
                  <a:close/>
                </a:path>
              </a:pathLst>
            </a:custGeom>
            <a:solidFill>
              <a:srgbClr val="AECFCF"/>
            </a:solidFill>
            <a:ln w="9525">
              <a:noFill/>
              <a:round/>
              <a:headEnd/>
              <a:tailEnd/>
            </a:ln>
          </p:spPr>
          <p:txBody>
            <a:bodyPr/>
            <a:lstStyle/>
            <a:p>
              <a:endParaRPr lang="en-US"/>
            </a:p>
          </p:txBody>
        </p:sp>
        <p:sp>
          <p:nvSpPr>
            <p:cNvPr id="2152" name="Freeform 445"/>
            <p:cNvSpPr>
              <a:spLocks noChangeAspect="1"/>
            </p:cNvSpPr>
            <p:nvPr/>
          </p:nvSpPr>
          <p:spPr bwMode="auto">
            <a:xfrm>
              <a:off x="3185" y="1795"/>
              <a:ext cx="26" cy="100"/>
            </a:xfrm>
            <a:custGeom>
              <a:avLst/>
              <a:gdLst>
                <a:gd name="T0" fmla="*/ 1 w 54"/>
                <a:gd name="T1" fmla="*/ 0 h 301"/>
                <a:gd name="T2" fmla="*/ 1 w 54"/>
                <a:gd name="T3" fmla="*/ 0 h 301"/>
                <a:gd name="T4" fmla="*/ 2 w 54"/>
                <a:gd name="T5" fmla="*/ 1 h 301"/>
                <a:gd name="T6" fmla="*/ 2 w 54"/>
                <a:gd name="T7" fmla="*/ 1 h 301"/>
                <a:gd name="T8" fmla="*/ 2 w 54"/>
                <a:gd name="T9" fmla="*/ 1 h 301"/>
                <a:gd name="T10" fmla="*/ 3 w 54"/>
                <a:gd name="T11" fmla="*/ 2 h 301"/>
                <a:gd name="T12" fmla="*/ 3 w 54"/>
                <a:gd name="T13" fmla="*/ 2 h 301"/>
                <a:gd name="T14" fmla="*/ 3 w 54"/>
                <a:gd name="T15" fmla="*/ 3 h 301"/>
                <a:gd name="T16" fmla="*/ 3 w 54"/>
                <a:gd name="T17" fmla="*/ 4 h 301"/>
                <a:gd name="T18" fmla="*/ 3 w 54"/>
                <a:gd name="T19" fmla="*/ 4 h 301"/>
                <a:gd name="T20" fmla="*/ 3 w 54"/>
                <a:gd name="T21" fmla="*/ 4 h 301"/>
                <a:gd name="T22" fmla="*/ 2 w 54"/>
                <a:gd name="T23" fmla="*/ 4 h 301"/>
                <a:gd name="T24" fmla="*/ 2 w 54"/>
                <a:gd name="T25" fmla="*/ 4 h 301"/>
                <a:gd name="T26" fmla="*/ 2 w 54"/>
                <a:gd name="T27" fmla="*/ 4 h 301"/>
                <a:gd name="T28" fmla="*/ 2 w 54"/>
                <a:gd name="T29" fmla="*/ 4 h 301"/>
                <a:gd name="T30" fmla="*/ 2 w 54"/>
                <a:gd name="T31" fmla="*/ 4 h 301"/>
                <a:gd name="T32" fmla="*/ 2 w 54"/>
                <a:gd name="T33" fmla="*/ 3 h 301"/>
                <a:gd name="T34" fmla="*/ 2 w 54"/>
                <a:gd name="T35" fmla="*/ 3 h 301"/>
                <a:gd name="T36" fmla="*/ 2 w 54"/>
                <a:gd name="T37" fmla="*/ 2 h 301"/>
                <a:gd name="T38" fmla="*/ 2 w 54"/>
                <a:gd name="T39" fmla="*/ 2 h 301"/>
                <a:gd name="T40" fmla="*/ 2 w 54"/>
                <a:gd name="T41" fmla="*/ 2 h 301"/>
                <a:gd name="T42" fmla="*/ 2 w 54"/>
                <a:gd name="T43" fmla="*/ 2 h 301"/>
                <a:gd name="T44" fmla="*/ 2 w 54"/>
                <a:gd name="T45" fmla="*/ 2 h 301"/>
                <a:gd name="T46" fmla="*/ 1 w 54"/>
                <a:gd name="T47" fmla="*/ 1 h 301"/>
                <a:gd name="T48" fmla="*/ 1 w 54"/>
                <a:gd name="T49" fmla="*/ 1 h 301"/>
                <a:gd name="T50" fmla="*/ 1 w 54"/>
                <a:gd name="T51" fmla="*/ 1 h 301"/>
                <a:gd name="T52" fmla="*/ 0 w 54"/>
                <a:gd name="T53" fmla="*/ 1 h 301"/>
                <a:gd name="T54" fmla="*/ 0 w 54"/>
                <a:gd name="T55" fmla="*/ 0 h 301"/>
                <a:gd name="T56" fmla="*/ 0 w 54"/>
                <a:gd name="T57" fmla="*/ 0 h 301"/>
                <a:gd name="T58" fmla="*/ 0 w 54"/>
                <a:gd name="T59" fmla="*/ 0 h 301"/>
                <a:gd name="T60" fmla="*/ 0 w 54"/>
                <a:gd name="T61" fmla="*/ 0 h 301"/>
                <a:gd name="T62" fmla="*/ 0 w 54"/>
                <a:gd name="T63" fmla="*/ 0 h 301"/>
                <a:gd name="T64" fmla="*/ 0 w 54"/>
                <a:gd name="T65" fmla="*/ 0 h 301"/>
                <a:gd name="T66" fmla="*/ 0 w 54"/>
                <a:gd name="T67" fmla="*/ 0 h 301"/>
                <a:gd name="T68" fmla="*/ 0 w 54"/>
                <a:gd name="T69" fmla="*/ 0 h 301"/>
                <a:gd name="T70" fmla="*/ 1 w 54"/>
                <a:gd name="T71" fmla="*/ 0 h 3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
                <a:gd name="T109" fmla="*/ 0 h 301"/>
                <a:gd name="T110" fmla="*/ 54 w 54"/>
                <a:gd name="T111" fmla="*/ 301 h 3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 h="301">
                  <a:moveTo>
                    <a:pt x="24" y="21"/>
                  </a:moveTo>
                  <a:lnTo>
                    <a:pt x="30" y="35"/>
                  </a:lnTo>
                  <a:lnTo>
                    <a:pt x="37" y="52"/>
                  </a:lnTo>
                  <a:lnTo>
                    <a:pt x="43" y="78"/>
                  </a:lnTo>
                  <a:lnTo>
                    <a:pt x="47" y="110"/>
                  </a:lnTo>
                  <a:lnTo>
                    <a:pt x="51" y="145"/>
                  </a:lnTo>
                  <a:lnTo>
                    <a:pt x="53" y="189"/>
                  </a:lnTo>
                  <a:lnTo>
                    <a:pt x="54" y="240"/>
                  </a:lnTo>
                  <a:lnTo>
                    <a:pt x="53" y="294"/>
                  </a:lnTo>
                  <a:lnTo>
                    <a:pt x="53" y="296"/>
                  </a:lnTo>
                  <a:lnTo>
                    <a:pt x="50" y="298"/>
                  </a:lnTo>
                  <a:lnTo>
                    <a:pt x="47" y="301"/>
                  </a:lnTo>
                  <a:lnTo>
                    <a:pt x="46" y="301"/>
                  </a:lnTo>
                  <a:lnTo>
                    <a:pt x="45" y="301"/>
                  </a:lnTo>
                  <a:lnTo>
                    <a:pt x="43" y="296"/>
                  </a:lnTo>
                  <a:lnTo>
                    <a:pt x="43" y="290"/>
                  </a:lnTo>
                  <a:lnTo>
                    <a:pt x="45" y="268"/>
                  </a:lnTo>
                  <a:lnTo>
                    <a:pt x="45" y="236"/>
                  </a:lnTo>
                  <a:lnTo>
                    <a:pt x="43" y="201"/>
                  </a:lnTo>
                  <a:lnTo>
                    <a:pt x="39" y="170"/>
                  </a:lnTo>
                  <a:lnTo>
                    <a:pt x="39" y="167"/>
                  </a:lnTo>
                  <a:lnTo>
                    <a:pt x="37" y="155"/>
                  </a:lnTo>
                  <a:lnTo>
                    <a:pt x="35" y="137"/>
                  </a:lnTo>
                  <a:lnTo>
                    <a:pt x="32" y="118"/>
                  </a:lnTo>
                  <a:lnTo>
                    <a:pt x="26" y="94"/>
                  </a:lnTo>
                  <a:lnTo>
                    <a:pt x="20" y="71"/>
                  </a:lnTo>
                  <a:lnTo>
                    <a:pt x="13" y="46"/>
                  </a:lnTo>
                  <a:lnTo>
                    <a:pt x="3" y="24"/>
                  </a:lnTo>
                  <a:lnTo>
                    <a:pt x="3" y="21"/>
                  </a:lnTo>
                  <a:lnTo>
                    <a:pt x="1" y="17"/>
                  </a:lnTo>
                  <a:lnTo>
                    <a:pt x="0" y="9"/>
                  </a:lnTo>
                  <a:lnTo>
                    <a:pt x="0" y="4"/>
                  </a:lnTo>
                  <a:lnTo>
                    <a:pt x="0" y="0"/>
                  </a:lnTo>
                  <a:lnTo>
                    <a:pt x="3" y="0"/>
                  </a:lnTo>
                  <a:lnTo>
                    <a:pt x="10" y="8"/>
                  </a:lnTo>
                  <a:lnTo>
                    <a:pt x="24" y="21"/>
                  </a:lnTo>
                  <a:close/>
                </a:path>
              </a:pathLst>
            </a:custGeom>
            <a:solidFill>
              <a:srgbClr val="B6D2D2"/>
            </a:solidFill>
            <a:ln w="9525">
              <a:noFill/>
              <a:round/>
              <a:headEnd/>
              <a:tailEnd/>
            </a:ln>
          </p:spPr>
          <p:txBody>
            <a:bodyPr/>
            <a:lstStyle/>
            <a:p>
              <a:endParaRPr lang="en-US"/>
            </a:p>
          </p:txBody>
        </p:sp>
        <p:sp>
          <p:nvSpPr>
            <p:cNvPr id="2153" name="Freeform 446"/>
            <p:cNvSpPr>
              <a:spLocks noChangeAspect="1"/>
            </p:cNvSpPr>
            <p:nvPr/>
          </p:nvSpPr>
          <p:spPr bwMode="auto">
            <a:xfrm>
              <a:off x="3186" y="1796"/>
              <a:ext cx="25" cy="99"/>
            </a:xfrm>
            <a:custGeom>
              <a:avLst/>
              <a:gdLst>
                <a:gd name="T0" fmla="*/ 1 w 50"/>
                <a:gd name="T1" fmla="*/ 0 h 297"/>
                <a:gd name="T2" fmla="*/ 2 w 50"/>
                <a:gd name="T3" fmla="*/ 0 h 297"/>
                <a:gd name="T4" fmla="*/ 2 w 50"/>
                <a:gd name="T5" fmla="*/ 1 h 297"/>
                <a:gd name="T6" fmla="*/ 3 w 50"/>
                <a:gd name="T7" fmla="*/ 1 h 297"/>
                <a:gd name="T8" fmla="*/ 3 w 50"/>
                <a:gd name="T9" fmla="*/ 1 h 297"/>
                <a:gd name="T10" fmla="*/ 3 w 50"/>
                <a:gd name="T11" fmla="*/ 2 h 297"/>
                <a:gd name="T12" fmla="*/ 3 w 50"/>
                <a:gd name="T13" fmla="*/ 2 h 297"/>
                <a:gd name="T14" fmla="*/ 3 w 50"/>
                <a:gd name="T15" fmla="*/ 3 h 297"/>
                <a:gd name="T16" fmla="*/ 3 w 50"/>
                <a:gd name="T17" fmla="*/ 4 h 297"/>
                <a:gd name="T18" fmla="*/ 3 w 50"/>
                <a:gd name="T19" fmla="*/ 4 h 297"/>
                <a:gd name="T20" fmla="*/ 3 w 50"/>
                <a:gd name="T21" fmla="*/ 4 h 297"/>
                <a:gd name="T22" fmla="*/ 3 w 50"/>
                <a:gd name="T23" fmla="*/ 4 h 297"/>
                <a:gd name="T24" fmla="*/ 3 w 50"/>
                <a:gd name="T25" fmla="*/ 4 h 297"/>
                <a:gd name="T26" fmla="*/ 3 w 50"/>
                <a:gd name="T27" fmla="*/ 4 h 297"/>
                <a:gd name="T28" fmla="*/ 3 w 50"/>
                <a:gd name="T29" fmla="*/ 4 h 297"/>
                <a:gd name="T30" fmla="*/ 3 w 50"/>
                <a:gd name="T31" fmla="*/ 4 h 297"/>
                <a:gd name="T32" fmla="*/ 3 w 50"/>
                <a:gd name="T33" fmla="*/ 4 h 297"/>
                <a:gd name="T34" fmla="*/ 3 w 50"/>
                <a:gd name="T35" fmla="*/ 3 h 297"/>
                <a:gd name="T36" fmla="*/ 3 w 50"/>
                <a:gd name="T37" fmla="*/ 3 h 297"/>
                <a:gd name="T38" fmla="*/ 3 w 50"/>
                <a:gd name="T39" fmla="*/ 2 h 297"/>
                <a:gd name="T40" fmla="*/ 3 w 50"/>
                <a:gd name="T41" fmla="*/ 2 h 297"/>
                <a:gd name="T42" fmla="*/ 3 w 50"/>
                <a:gd name="T43" fmla="*/ 2 h 297"/>
                <a:gd name="T44" fmla="*/ 3 w 50"/>
                <a:gd name="T45" fmla="*/ 2 h 297"/>
                <a:gd name="T46" fmla="*/ 3 w 50"/>
                <a:gd name="T47" fmla="*/ 2 h 297"/>
                <a:gd name="T48" fmla="*/ 2 w 50"/>
                <a:gd name="T49" fmla="*/ 1 h 297"/>
                <a:gd name="T50" fmla="*/ 2 w 50"/>
                <a:gd name="T51" fmla="*/ 1 h 297"/>
                <a:gd name="T52" fmla="*/ 2 w 50"/>
                <a:gd name="T53" fmla="*/ 1 h 297"/>
                <a:gd name="T54" fmla="*/ 1 w 50"/>
                <a:gd name="T55" fmla="*/ 1 h 297"/>
                <a:gd name="T56" fmla="*/ 1 w 50"/>
                <a:gd name="T57" fmla="*/ 0 h 297"/>
                <a:gd name="T58" fmla="*/ 1 w 50"/>
                <a:gd name="T59" fmla="*/ 0 h 297"/>
                <a:gd name="T60" fmla="*/ 1 w 50"/>
                <a:gd name="T61" fmla="*/ 0 h 297"/>
                <a:gd name="T62" fmla="*/ 1 w 50"/>
                <a:gd name="T63" fmla="*/ 0 h 297"/>
                <a:gd name="T64" fmla="*/ 0 w 50"/>
                <a:gd name="T65" fmla="*/ 0 h 297"/>
                <a:gd name="T66" fmla="*/ 0 w 50"/>
                <a:gd name="T67" fmla="*/ 0 h 297"/>
                <a:gd name="T68" fmla="*/ 1 w 50"/>
                <a:gd name="T69" fmla="*/ 0 h 297"/>
                <a:gd name="T70" fmla="*/ 1 w 50"/>
                <a:gd name="T71" fmla="*/ 0 h 297"/>
                <a:gd name="T72" fmla="*/ 1 w 50"/>
                <a:gd name="T73" fmla="*/ 0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0"/>
                <a:gd name="T112" fmla="*/ 0 h 297"/>
                <a:gd name="T113" fmla="*/ 50 w 50"/>
                <a:gd name="T114" fmla="*/ 297 h 2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0" h="297">
                  <a:moveTo>
                    <a:pt x="15" y="23"/>
                  </a:moveTo>
                  <a:lnTo>
                    <a:pt x="21" y="36"/>
                  </a:lnTo>
                  <a:lnTo>
                    <a:pt x="27" y="56"/>
                  </a:lnTo>
                  <a:lnTo>
                    <a:pt x="33" y="82"/>
                  </a:lnTo>
                  <a:lnTo>
                    <a:pt x="40" y="110"/>
                  </a:lnTo>
                  <a:lnTo>
                    <a:pt x="46" y="147"/>
                  </a:lnTo>
                  <a:lnTo>
                    <a:pt x="48" y="191"/>
                  </a:lnTo>
                  <a:lnTo>
                    <a:pt x="50" y="236"/>
                  </a:lnTo>
                  <a:lnTo>
                    <a:pt x="50" y="290"/>
                  </a:lnTo>
                  <a:lnTo>
                    <a:pt x="48" y="290"/>
                  </a:lnTo>
                  <a:lnTo>
                    <a:pt x="47" y="292"/>
                  </a:lnTo>
                  <a:lnTo>
                    <a:pt x="46" y="294"/>
                  </a:lnTo>
                  <a:lnTo>
                    <a:pt x="44" y="297"/>
                  </a:lnTo>
                  <a:lnTo>
                    <a:pt x="43" y="297"/>
                  </a:lnTo>
                  <a:lnTo>
                    <a:pt x="42" y="297"/>
                  </a:lnTo>
                  <a:lnTo>
                    <a:pt x="40" y="292"/>
                  </a:lnTo>
                  <a:lnTo>
                    <a:pt x="40" y="284"/>
                  </a:lnTo>
                  <a:lnTo>
                    <a:pt x="42" y="261"/>
                  </a:lnTo>
                  <a:lnTo>
                    <a:pt x="42" y="228"/>
                  </a:lnTo>
                  <a:lnTo>
                    <a:pt x="40" y="191"/>
                  </a:lnTo>
                  <a:lnTo>
                    <a:pt x="36" y="160"/>
                  </a:lnTo>
                  <a:lnTo>
                    <a:pt x="36" y="156"/>
                  </a:lnTo>
                  <a:lnTo>
                    <a:pt x="34" y="145"/>
                  </a:lnTo>
                  <a:lnTo>
                    <a:pt x="33" y="132"/>
                  </a:lnTo>
                  <a:lnTo>
                    <a:pt x="30" y="113"/>
                  </a:lnTo>
                  <a:lnTo>
                    <a:pt x="26" y="90"/>
                  </a:lnTo>
                  <a:lnTo>
                    <a:pt x="21" y="67"/>
                  </a:lnTo>
                  <a:lnTo>
                    <a:pt x="12" y="44"/>
                  </a:lnTo>
                  <a:lnTo>
                    <a:pt x="4" y="20"/>
                  </a:lnTo>
                  <a:lnTo>
                    <a:pt x="2" y="13"/>
                  </a:lnTo>
                  <a:lnTo>
                    <a:pt x="1" y="9"/>
                  </a:lnTo>
                  <a:lnTo>
                    <a:pt x="0" y="1"/>
                  </a:lnTo>
                  <a:lnTo>
                    <a:pt x="0" y="0"/>
                  </a:lnTo>
                  <a:lnTo>
                    <a:pt x="2" y="0"/>
                  </a:lnTo>
                  <a:lnTo>
                    <a:pt x="7" y="8"/>
                  </a:lnTo>
                  <a:lnTo>
                    <a:pt x="15" y="23"/>
                  </a:lnTo>
                  <a:close/>
                </a:path>
              </a:pathLst>
            </a:custGeom>
            <a:solidFill>
              <a:srgbClr val="BBD4D4"/>
            </a:solidFill>
            <a:ln w="9525">
              <a:noFill/>
              <a:round/>
              <a:headEnd/>
              <a:tailEnd/>
            </a:ln>
          </p:spPr>
          <p:txBody>
            <a:bodyPr/>
            <a:lstStyle/>
            <a:p>
              <a:endParaRPr lang="en-US"/>
            </a:p>
          </p:txBody>
        </p:sp>
        <p:sp>
          <p:nvSpPr>
            <p:cNvPr id="2154" name="Freeform 447"/>
            <p:cNvSpPr>
              <a:spLocks noChangeAspect="1"/>
            </p:cNvSpPr>
            <p:nvPr/>
          </p:nvSpPr>
          <p:spPr bwMode="auto">
            <a:xfrm>
              <a:off x="3203" y="1561"/>
              <a:ext cx="430" cy="341"/>
            </a:xfrm>
            <a:custGeom>
              <a:avLst/>
              <a:gdLst>
                <a:gd name="T0" fmla="*/ 54 w 860"/>
                <a:gd name="T1" fmla="*/ 0 h 1024"/>
                <a:gd name="T2" fmla="*/ 54 w 860"/>
                <a:gd name="T3" fmla="*/ 0 h 1024"/>
                <a:gd name="T4" fmla="*/ 53 w 860"/>
                <a:gd name="T5" fmla="*/ 1 h 1024"/>
                <a:gd name="T6" fmla="*/ 52 w 860"/>
                <a:gd name="T7" fmla="*/ 1 h 1024"/>
                <a:gd name="T8" fmla="*/ 50 w 860"/>
                <a:gd name="T9" fmla="*/ 2 h 1024"/>
                <a:gd name="T10" fmla="*/ 49 w 860"/>
                <a:gd name="T11" fmla="*/ 3 h 1024"/>
                <a:gd name="T12" fmla="*/ 47 w 860"/>
                <a:gd name="T13" fmla="*/ 4 h 1024"/>
                <a:gd name="T14" fmla="*/ 44 w 860"/>
                <a:gd name="T15" fmla="*/ 4 h 1024"/>
                <a:gd name="T16" fmla="*/ 42 w 860"/>
                <a:gd name="T17" fmla="*/ 5 h 1024"/>
                <a:gd name="T18" fmla="*/ 40 w 860"/>
                <a:gd name="T19" fmla="*/ 5 h 1024"/>
                <a:gd name="T20" fmla="*/ 38 w 860"/>
                <a:gd name="T21" fmla="*/ 6 h 1024"/>
                <a:gd name="T22" fmla="*/ 37 w 860"/>
                <a:gd name="T23" fmla="*/ 6 h 1024"/>
                <a:gd name="T24" fmla="*/ 36 w 860"/>
                <a:gd name="T25" fmla="*/ 7 h 1024"/>
                <a:gd name="T26" fmla="*/ 35 w 860"/>
                <a:gd name="T27" fmla="*/ 7 h 1024"/>
                <a:gd name="T28" fmla="*/ 33 w 860"/>
                <a:gd name="T29" fmla="*/ 7 h 1024"/>
                <a:gd name="T30" fmla="*/ 31 w 860"/>
                <a:gd name="T31" fmla="*/ 8 h 1024"/>
                <a:gd name="T32" fmla="*/ 29 w 860"/>
                <a:gd name="T33" fmla="*/ 8 h 1024"/>
                <a:gd name="T34" fmla="*/ 27 w 860"/>
                <a:gd name="T35" fmla="*/ 8 h 1024"/>
                <a:gd name="T36" fmla="*/ 26 w 860"/>
                <a:gd name="T37" fmla="*/ 9 h 1024"/>
                <a:gd name="T38" fmla="*/ 23 w 860"/>
                <a:gd name="T39" fmla="*/ 9 h 1024"/>
                <a:gd name="T40" fmla="*/ 20 w 860"/>
                <a:gd name="T41" fmla="*/ 9 h 1024"/>
                <a:gd name="T42" fmla="*/ 18 w 860"/>
                <a:gd name="T43" fmla="*/ 10 h 1024"/>
                <a:gd name="T44" fmla="*/ 15 w 860"/>
                <a:gd name="T45" fmla="*/ 10 h 1024"/>
                <a:gd name="T46" fmla="*/ 13 w 860"/>
                <a:gd name="T47" fmla="*/ 10 h 1024"/>
                <a:gd name="T48" fmla="*/ 12 w 860"/>
                <a:gd name="T49" fmla="*/ 10 h 1024"/>
                <a:gd name="T50" fmla="*/ 10 w 860"/>
                <a:gd name="T51" fmla="*/ 11 h 1024"/>
                <a:gd name="T52" fmla="*/ 7 w 860"/>
                <a:gd name="T53" fmla="*/ 11 h 1024"/>
                <a:gd name="T54" fmla="*/ 7 w 860"/>
                <a:gd name="T55" fmla="*/ 11 h 1024"/>
                <a:gd name="T56" fmla="*/ 5 w 860"/>
                <a:gd name="T57" fmla="*/ 11 h 1024"/>
                <a:gd name="T58" fmla="*/ 3 w 860"/>
                <a:gd name="T59" fmla="*/ 12 h 1024"/>
                <a:gd name="T60" fmla="*/ 2 w 860"/>
                <a:gd name="T61" fmla="*/ 12 h 1024"/>
                <a:gd name="T62" fmla="*/ 2 w 860"/>
                <a:gd name="T63" fmla="*/ 12 h 1024"/>
                <a:gd name="T64" fmla="*/ 1 w 860"/>
                <a:gd name="T65" fmla="*/ 12 h 1024"/>
                <a:gd name="T66" fmla="*/ 1 w 860"/>
                <a:gd name="T67" fmla="*/ 12 h 1024"/>
                <a:gd name="T68" fmla="*/ 0 w 860"/>
                <a:gd name="T69" fmla="*/ 13 h 1024"/>
                <a:gd name="T70" fmla="*/ 1 w 860"/>
                <a:gd name="T71" fmla="*/ 13 h 1024"/>
                <a:gd name="T72" fmla="*/ 1 w 860"/>
                <a:gd name="T73" fmla="*/ 13 h 1024"/>
                <a:gd name="T74" fmla="*/ 2 w 860"/>
                <a:gd name="T75" fmla="*/ 13 h 1024"/>
                <a:gd name="T76" fmla="*/ 3 w 860"/>
                <a:gd name="T77" fmla="*/ 12 h 1024"/>
                <a:gd name="T78" fmla="*/ 6 w 860"/>
                <a:gd name="T79" fmla="*/ 12 h 1024"/>
                <a:gd name="T80" fmla="*/ 9 w 860"/>
                <a:gd name="T81" fmla="*/ 12 h 1024"/>
                <a:gd name="T82" fmla="*/ 13 w 860"/>
                <a:gd name="T83" fmla="*/ 11 h 1024"/>
                <a:gd name="T84" fmla="*/ 15 w 860"/>
                <a:gd name="T85" fmla="*/ 11 h 1024"/>
                <a:gd name="T86" fmla="*/ 19 w 860"/>
                <a:gd name="T87" fmla="*/ 10 h 1024"/>
                <a:gd name="T88" fmla="*/ 22 w 860"/>
                <a:gd name="T89" fmla="*/ 10 h 1024"/>
                <a:gd name="T90" fmla="*/ 24 w 860"/>
                <a:gd name="T91" fmla="*/ 9 h 1024"/>
                <a:gd name="T92" fmla="*/ 26 w 860"/>
                <a:gd name="T93" fmla="*/ 9 h 1024"/>
                <a:gd name="T94" fmla="*/ 27 w 860"/>
                <a:gd name="T95" fmla="*/ 9 h 1024"/>
                <a:gd name="T96" fmla="*/ 27 w 860"/>
                <a:gd name="T97" fmla="*/ 9 h 1024"/>
                <a:gd name="T98" fmla="*/ 30 w 860"/>
                <a:gd name="T99" fmla="*/ 8 h 1024"/>
                <a:gd name="T100" fmla="*/ 34 w 860"/>
                <a:gd name="T101" fmla="*/ 8 h 1024"/>
                <a:gd name="T102" fmla="*/ 37 w 860"/>
                <a:gd name="T103" fmla="*/ 7 h 1024"/>
                <a:gd name="T104" fmla="*/ 41 w 860"/>
                <a:gd name="T105" fmla="*/ 6 h 1024"/>
                <a:gd name="T106" fmla="*/ 44 w 860"/>
                <a:gd name="T107" fmla="*/ 5 h 1024"/>
                <a:gd name="T108" fmla="*/ 48 w 860"/>
                <a:gd name="T109" fmla="*/ 4 h 1024"/>
                <a:gd name="T110" fmla="*/ 51 w 860"/>
                <a:gd name="T111" fmla="*/ 2 h 1024"/>
                <a:gd name="T112" fmla="*/ 53 w 860"/>
                <a:gd name="T113" fmla="*/ 1 h 1024"/>
                <a:gd name="T114" fmla="*/ 54 w 860"/>
                <a:gd name="T115" fmla="*/ 0 h 102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0"/>
                <a:gd name="T175" fmla="*/ 0 h 1024"/>
                <a:gd name="T176" fmla="*/ 860 w 860"/>
                <a:gd name="T177" fmla="*/ 1024 h 102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0" h="1024">
                  <a:moveTo>
                    <a:pt x="860" y="4"/>
                  </a:moveTo>
                  <a:lnTo>
                    <a:pt x="860" y="0"/>
                  </a:lnTo>
                  <a:lnTo>
                    <a:pt x="858" y="4"/>
                  </a:lnTo>
                  <a:lnTo>
                    <a:pt x="857" y="8"/>
                  </a:lnTo>
                  <a:lnTo>
                    <a:pt x="854" y="17"/>
                  </a:lnTo>
                  <a:lnTo>
                    <a:pt x="851" y="25"/>
                  </a:lnTo>
                  <a:lnTo>
                    <a:pt x="848" y="35"/>
                  </a:lnTo>
                  <a:lnTo>
                    <a:pt x="845" y="49"/>
                  </a:lnTo>
                  <a:lnTo>
                    <a:pt x="841" y="61"/>
                  </a:lnTo>
                  <a:lnTo>
                    <a:pt x="835" y="77"/>
                  </a:lnTo>
                  <a:lnTo>
                    <a:pt x="830" y="95"/>
                  </a:lnTo>
                  <a:lnTo>
                    <a:pt x="823" y="111"/>
                  </a:lnTo>
                  <a:lnTo>
                    <a:pt x="816" y="129"/>
                  </a:lnTo>
                  <a:lnTo>
                    <a:pt x="808" y="147"/>
                  </a:lnTo>
                  <a:lnTo>
                    <a:pt x="800" y="168"/>
                  </a:lnTo>
                  <a:lnTo>
                    <a:pt x="790" y="187"/>
                  </a:lnTo>
                  <a:lnTo>
                    <a:pt x="780" y="205"/>
                  </a:lnTo>
                  <a:lnTo>
                    <a:pt x="770" y="226"/>
                  </a:lnTo>
                  <a:lnTo>
                    <a:pt x="759" y="246"/>
                  </a:lnTo>
                  <a:lnTo>
                    <a:pt x="749" y="265"/>
                  </a:lnTo>
                  <a:lnTo>
                    <a:pt x="737" y="284"/>
                  </a:lnTo>
                  <a:lnTo>
                    <a:pt x="727" y="303"/>
                  </a:lnTo>
                  <a:lnTo>
                    <a:pt x="715" y="322"/>
                  </a:lnTo>
                  <a:lnTo>
                    <a:pt x="704" y="340"/>
                  </a:lnTo>
                  <a:lnTo>
                    <a:pt x="692" y="358"/>
                  </a:lnTo>
                  <a:lnTo>
                    <a:pt x="681" y="377"/>
                  </a:lnTo>
                  <a:lnTo>
                    <a:pt x="670" y="394"/>
                  </a:lnTo>
                  <a:lnTo>
                    <a:pt x="658" y="412"/>
                  </a:lnTo>
                  <a:lnTo>
                    <a:pt x="646" y="429"/>
                  </a:lnTo>
                  <a:lnTo>
                    <a:pt x="635" y="444"/>
                  </a:lnTo>
                  <a:lnTo>
                    <a:pt x="625" y="460"/>
                  </a:lnTo>
                  <a:lnTo>
                    <a:pt x="613" y="475"/>
                  </a:lnTo>
                  <a:lnTo>
                    <a:pt x="608" y="483"/>
                  </a:lnTo>
                  <a:lnTo>
                    <a:pt x="600" y="493"/>
                  </a:lnTo>
                  <a:lnTo>
                    <a:pt x="593" y="501"/>
                  </a:lnTo>
                  <a:lnTo>
                    <a:pt x="586" y="509"/>
                  </a:lnTo>
                  <a:lnTo>
                    <a:pt x="580" y="518"/>
                  </a:lnTo>
                  <a:lnTo>
                    <a:pt x="573" y="527"/>
                  </a:lnTo>
                  <a:lnTo>
                    <a:pt x="566" y="536"/>
                  </a:lnTo>
                  <a:lnTo>
                    <a:pt x="561" y="544"/>
                  </a:lnTo>
                  <a:lnTo>
                    <a:pt x="554" y="554"/>
                  </a:lnTo>
                  <a:lnTo>
                    <a:pt x="545" y="562"/>
                  </a:lnTo>
                  <a:lnTo>
                    <a:pt x="538" y="571"/>
                  </a:lnTo>
                  <a:lnTo>
                    <a:pt x="531" y="579"/>
                  </a:lnTo>
                  <a:lnTo>
                    <a:pt x="522" y="587"/>
                  </a:lnTo>
                  <a:lnTo>
                    <a:pt x="514" y="595"/>
                  </a:lnTo>
                  <a:lnTo>
                    <a:pt x="505" y="605"/>
                  </a:lnTo>
                  <a:lnTo>
                    <a:pt x="498" y="616"/>
                  </a:lnTo>
                  <a:lnTo>
                    <a:pt x="488" y="622"/>
                  </a:lnTo>
                  <a:lnTo>
                    <a:pt x="478" y="632"/>
                  </a:lnTo>
                  <a:lnTo>
                    <a:pt x="469" y="641"/>
                  </a:lnTo>
                  <a:lnTo>
                    <a:pt x="459" y="651"/>
                  </a:lnTo>
                  <a:lnTo>
                    <a:pt x="448" y="660"/>
                  </a:lnTo>
                  <a:lnTo>
                    <a:pt x="438" y="668"/>
                  </a:lnTo>
                  <a:lnTo>
                    <a:pt x="426" y="678"/>
                  </a:lnTo>
                  <a:lnTo>
                    <a:pt x="415" y="688"/>
                  </a:lnTo>
                  <a:lnTo>
                    <a:pt x="403" y="699"/>
                  </a:lnTo>
                  <a:lnTo>
                    <a:pt x="389" y="709"/>
                  </a:lnTo>
                  <a:lnTo>
                    <a:pt x="376" y="718"/>
                  </a:lnTo>
                  <a:lnTo>
                    <a:pt x="363" y="730"/>
                  </a:lnTo>
                  <a:lnTo>
                    <a:pt x="348" y="741"/>
                  </a:lnTo>
                  <a:lnTo>
                    <a:pt x="334" y="751"/>
                  </a:lnTo>
                  <a:lnTo>
                    <a:pt x="318" y="761"/>
                  </a:lnTo>
                  <a:lnTo>
                    <a:pt x="301" y="773"/>
                  </a:lnTo>
                  <a:lnTo>
                    <a:pt x="291" y="779"/>
                  </a:lnTo>
                  <a:lnTo>
                    <a:pt x="280" y="790"/>
                  </a:lnTo>
                  <a:lnTo>
                    <a:pt x="268" y="795"/>
                  </a:lnTo>
                  <a:lnTo>
                    <a:pt x="259" y="803"/>
                  </a:lnTo>
                  <a:lnTo>
                    <a:pt x="247" y="809"/>
                  </a:lnTo>
                  <a:lnTo>
                    <a:pt x="236" y="815"/>
                  </a:lnTo>
                  <a:lnTo>
                    <a:pt x="226" y="821"/>
                  </a:lnTo>
                  <a:lnTo>
                    <a:pt x="216" y="829"/>
                  </a:lnTo>
                  <a:lnTo>
                    <a:pt x="205" y="834"/>
                  </a:lnTo>
                  <a:lnTo>
                    <a:pt x="193" y="842"/>
                  </a:lnTo>
                  <a:lnTo>
                    <a:pt x="183" y="846"/>
                  </a:lnTo>
                  <a:lnTo>
                    <a:pt x="174" y="856"/>
                  </a:lnTo>
                  <a:lnTo>
                    <a:pt x="162" y="861"/>
                  </a:lnTo>
                  <a:lnTo>
                    <a:pt x="152" y="869"/>
                  </a:lnTo>
                  <a:lnTo>
                    <a:pt x="141" y="876"/>
                  </a:lnTo>
                  <a:lnTo>
                    <a:pt x="131" y="883"/>
                  </a:lnTo>
                  <a:lnTo>
                    <a:pt x="124" y="888"/>
                  </a:lnTo>
                  <a:lnTo>
                    <a:pt x="116" y="896"/>
                  </a:lnTo>
                  <a:lnTo>
                    <a:pt x="107" y="902"/>
                  </a:lnTo>
                  <a:lnTo>
                    <a:pt x="98" y="910"/>
                  </a:lnTo>
                  <a:lnTo>
                    <a:pt x="90" y="917"/>
                  </a:lnTo>
                  <a:lnTo>
                    <a:pt x="81" y="923"/>
                  </a:lnTo>
                  <a:lnTo>
                    <a:pt x="73" y="930"/>
                  </a:lnTo>
                  <a:lnTo>
                    <a:pt x="64" y="941"/>
                  </a:lnTo>
                  <a:lnTo>
                    <a:pt x="56" y="948"/>
                  </a:lnTo>
                  <a:lnTo>
                    <a:pt x="49" y="954"/>
                  </a:lnTo>
                  <a:lnTo>
                    <a:pt x="41" y="961"/>
                  </a:lnTo>
                  <a:lnTo>
                    <a:pt x="36" y="969"/>
                  </a:lnTo>
                  <a:lnTo>
                    <a:pt x="31" y="975"/>
                  </a:lnTo>
                  <a:lnTo>
                    <a:pt x="26" y="980"/>
                  </a:lnTo>
                  <a:lnTo>
                    <a:pt x="23" y="984"/>
                  </a:lnTo>
                  <a:lnTo>
                    <a:pt x="19" y="988"/>
                  </a:lnTo>
                  <a:lnTo>
                    <a:pt x="16" y="993"/>
                  </a:lnTo>
                  <a:lnTo>
                    <a:pt x="13" y="995"/>
                  </a:lnTo>
                  <a:lnTo>
                    <a:pt x="9" y="995"/>
                  </a:lnTo>
                  <a:lnTo>
                    <a:pt x="8" y="995"/>
                  </a:lnTo>
                  <a:lnTo>
                    <a:pt x="4" y="993"/>
                  </a:lnTo>
                  <a:lnTo>
                    <a:pt x="2" y="991"/>
                  </a:lnTo>
                  <a:lnTo>
                    <a:pt x="0" y="1016"/>
                  </a:lnTo>
                  <a:lnTo>
                    <a:pt x="0" y="1019"/>
                  </a:lnTo>
                  <a:lnTo>
                    <a:pt x="2" y="1019"/>
                  </a:lnTo>
                  <a:lnTo>
                    <a:pt x="2" y="1022"/>
                  </a:lnTo>
                  <a:lnTo>
                    <a:pt x="4" y="1024"/>
                  </a:lnTo>
                  <a:lnTo>
                    <a:pt x="6" y="1024"/>
                  </a:lnTo>
                  <a:lnTo>
                    <a:pt x="9" y="1024"/>
                  </a:lnTo>
                  <a:lnTo>
                    <a:pt x="13" y="1024"/>
                  </a:lnTo>
                  <a:lnTo>
                    <a:pt x="16" y="1022"/>
                  </a:lnTo>
                  <a:lnTo>
                    <a:pt x="19" y="1019"/>
                  </a:lnTo>
                  <a:lnTo>
                    <a:pt x="26" y="1015"/>
                  </a:lnTo>
                  <a:lnTo>
                    <a:pt x="33" y="1011"/>
                  </a:lnTo>
                  <a:lnTo>
                    <a:pt x="43" y="1003"/>
                  </a:lnTo>
                  <a:lnTo>
                    <a:pt x="53" y="995"/>
                  </a:lnTo>
                  <a:lnTo>
                    <a:pt x="66" y="988"/>
                  </a:lnTo>
                  <a:lnTo>
                    <a:pt x="79" y="977"/>
                  </a:lnTo>
                  <a:lnTo>
                    <a:pt x="93" y="966"/>
                  </a:lnTo>
                  <a:lnTo>
                    <a:pt x="108" y="957"/>
                  </a:lnTo>
                  <a:lnTo>
                    <a:pt x="124" y="946"/>
                  </a:lnTo>
                  <a:lnTo>
                    <a:pt x="141" y="934"/>
                  </a:lnTo>
                  <a:lnTo>
                    <a:pt x="158" y="921"/>
                  </a:lnTo>
                  <a:lnTo>
                    <a:pt x="176" y="910"/>
                  </a:lnTo>
                  <a:lnTo>
                    <a:pt x="193" y="898"/>
                  </a:lnTo>
                  <a:lnTo>
                    <a:pt x="212" y="884"/>
                  </a:lnTo>
                  <a:lnTo>
                    <a:pt x="230" y="871"/>
                  </a:lnTo>
                  <a:lnTo>
                    <a:pt x="249" y="860"/>
                  </a:lnTo>
                  <a:lnTo>
                    <a:pt x="266" y="846"/>
                  </a:lnTo>
                  <a:lnTo>
                    <a:pt x="282" y="834"/>
                  </a:lnTo>
                  <a:lnTo>
                    <a:pt x="299" y="823"/>
                  </a:lnTo>
                  <a:lnTo>
                    <a:pt x="317" y="811"/>
                  </a:lnTo>
                  <a:lnTo>
                    <a:pt x="330" y="800"/>
                  </a:lnTo>
                  <a:lnTo>
                    <a:pt x="347" y="790"/>
                  </a:lnTo>
                  <a:lnTo>
                    <a:pt x="361" y="779"/>
                  </a:lnTo>
                  <a:lnTo>
                    <a:pt x="372" y="772"/>
                  </a:lnTo>
                  <a:lnTo>
                    <a:pt x="383" y="764"/>
                  </a:lnTo>
                  <a:lnTo>
                    <a:pt x="393" y="759"/>
                  </a:lnTo>
                  <a:lnTo>
                    <a:pt x="400" y="753"/>
                  </a:lnTo>
                  <a:lnTo>
                    <a:pt x="407" y="747"/>
                  </a:lnTo>
                  <a:lnTo>
                    <a:pt x="413" y="745"/>
                  </a:lnTo>
                  <a:lnTo>
                    <a:pt x="416" y="742"/>
                  </a:lnTo>
                  <a:lnTo>
                    <a:pt x="420" y="738"/>
                  </a:lnTo>
                  <a:lnTo>
                    <a:pt x="427" y="730"/>
                  </a:lnTo>
                  <a:lnTo>
                    <a:pt x="436" y="725"/>
                  </a:lnTo>
                  <a:lnTo>
                    <a:pt x="446" y="714"/>
                  </a:lnTo>
                  <a:lnTo>
                    <a:pt x="457" y="702"/>
                  </a:lnTo>
                  <a:lnTo>
                    <a:pt x="471" y="688"/>
                  </a:lnTo>
                  <a:lnTo>
                    <a:pt x="484" y="672"/>
                  </a:lnTo>
                  <a:lnTo>
                    <a:pt x="499" y="655"/>
                  </a:lnTo>
                  <a:lnTo>
                    <a:pt x="517" y="636"/>
                  </a:lnTo>
                  <a:lnTo>
                    <a:pt x="534" y="616"/>
                  </a:lnTo>
                  <a:lnTo>
                    <a:pt x="550" y="594"/>
                  </a:lnTo>
                  <a:lnTo>
                    <a:pt x="569" y="571"/>
                  </a:lnTo>
                  <a:lnTo>
                    <a:pt x="589" y="545"/>
                  </a:lnTo>
                  <a:lnTo>
                    <a:pt x="608" y="518"/>
                  </a:lnTo>
                  <a:lnTo>
                    <a:pt x="627" y="493"/>
                  </a:lnTo>
                  <a:lnTo>
                    <a:pt x="646" y="466"/>
                  </a:lnTo>
                  <a:lnTo>
                    <a:pt x="666" y="439"/>
                  </a:lnTo>
                  <a:lnTo>
                    <a:pt x="683" y="411"/>
                  </a:lnTo>
                  <a:lnTo>
                    <a:pt x="704" y="381"/>
                  </a:lnTo>
                  <a:lnTo>
                    <a:pt x="722" y="351"/>
                  </a:lnTo>
                  <a:lnTo>
                    <a:pt x="739" y="322"/>
                  </a:lnTo>
                  <a:lnTo>
                    <a:pt x="756" y="290"/>
                  </a:lnTo>
                  <a:lnTo>
                    <a:pt x="773" y="261"/>
                  </a:lnTo>
                  <a:lnTo>
                    <a:pt x="789" y="230"/>
                  </a:lnTo>
                  <a:lnTo>
                    <a:pt x="801" y="201"/>
                  </a:lnTo>
                  <a:lnTo>
                    <a:pt x="816" y="170"/>
                  </a:lnTo>
                  <a:lnTo>
                    <a:pt x="827" y="142"/>
                  </a:lnTo>
                  <a:lnTo>
                    <a:pt x="837" y="114"/>
                  </a:lnTo>
                  <a:lnTo>
                    <a:pt x="845" y="85"/>
                  </a:lnTo>
                  <a:lnTo>
                    <a:pt x="851" y="58"/>
                  </a:lnTo>
                  <a:lnTo>
                    <a:pt x="857" y="30"/>
                  </a:lnTo>
                  <a:lnTo>
                    <a:pt x="860" y="4"/>
                  </a:lnTo>
                  <a:close/>
                </a:path>
              </a:pathLst>
            </a:custGeom>
            <a:solidFill>
              <a:srgbClr val="E65A74"/>
            </a:solidFill>
            <a:ln w="9525">
              <a:noFill/>
              <a:round/>
              <a:headEnd/>
              <a:tailEnd/>
            </a:ln>
          </p:spPr>
          <p:txBody>
            <a:bodyPr/>
            <a:lstStyle/>
            <a:p>
              <a:endParaRPr lang="en-US"/>
            </a:p>
          </p:txBody>
        </p:sp>
        <p:sp>
          <p:nvSpPr>
            <p:cNvPr id="2155" name="Freeform 448"/>
            <p:cNvSpPr>
              <a:spLocks noChangeAspect="1"/>
            </p:cNvSpPr>
            <p:nvPr/>
          </p:nvSpPr>
          <p:spPr bwMode="auto">
            <a:xfrm>
              <a:off x="3197" y="1574"/>
              <a:ext cx="437" cy="335"/>
            </a:xfrm>
            <a:custGeom>
              <a:avLst/>
              <a:gdLst>
                <a:gd name="T0" fmla="*/ 54 w 873"/>
                <a:gd name="T1" fmla="*/ 0 h 1007"/>
                <a:gd name="T2" fmla="*/ 53 w 873"/>
                <a:gd name="T3" fmla="*/ 0 h 1007"/>
                <a:gd name="T4" fmla="*/ 53 w 873"/>
                <a:gd name="T5" fmla="*/ 1 h 1007"/>
                <a:gd name="T6" fmla="*/ 52 w 873"/>
                <a:gd name="T7" fmla="*/ 1 h 1007"/>
                <a:gd name="T8" fmla="*/ 51 w 873"/>
                <a:gd name="T9" fmla="*/ 2 h 1007"/>
                <a:gd name="T10" fmla="*/ 49 w 873"/>
                <a:gd name="T11" fmla="*/ 2 h 1007"/>
                <a:gd name="T12" fmla="*/ 48 w 873"/>
                <a:gd name="T13" fmla="*/ 3 h 1007"/>
                <a:gd name="T14" fmla="*/ 46 w 873"/>
                <a:gd name="T15" fmla="*/ 4 h 1007"/>
                <a:gd name="T16" fmla="*/ 43 w 873"/>
                <a:gd name="T17" fmla="*/ 5 h 1007"/>
                <a:gd name="T18" fmla="*/ 41 w 873"/>
                <a:gd name="T19" fmla="*/ 5 h 1007"/>
                <a:gd name="T20" fmla="*/ 40 w 873"/>
                <a:gd name="T21" fmla="*/ 6 h 1007"/>
                <a:gd name="T22" fmla="*/ 38 w 873"/>
                <a:gd name="T23" fmla="*/ 6 h 1007"/>
                <a:gd name="T24" fmla="*/ 36 w 873"/>
                <a:gd name="T25" fmla="*/ 6 h 1007"/>
                <a:gd name="T26" fmla="*/ 35 w 873"/>
                <a:gd name="T27" fmla="*/ 7 h 1007"/>
                <a:gd name="T28" fmla="*/ 33 w 873"/>
                <a:gd name="T29" fmla="*/ 7 h 1007"/>
                <a:gd name="T30" fmla="*/ 31 w 873"/>
                <a:gd name="T31" fmla="*/ 8 h 1007"/>
                <a:gd name="T32" fmla="*/ 30 w 873"/>
                <a:gd name="T33" fmla="*/ 8 h 1007"/>
                <a:gd name="T34" fmla="*/ 28 w 873"/>
                <a:gd name="T35" fmla="*/ 8 h 1007"/>
                <a:gd name="T36" fmla="*/ 26 w 873"/>
                <a:gd name="T37" fmla="*/ 8 h 1007"/>
                <a:gd name="T38" fmla="*/ 24 w 873"/>
                <a:gd name="T39" fmla="*/ 9 h 1007"/>
                <a:gd name="T40" fmla="*/ 22 w 873"/>
                <a:gd name="T41" fmla="*/ 9 h 1007"/>
                <a:gd name="T42" fmla="*/ 20 w 873"/>
                <a:gd name="T43" fmla="*/ 9 h 1007"/>
                <a:gd name="T44" fmla="*/ 18 w 873"/>
                <a:gd name="T45" fmla="*/ 9 h 1007"/>
                <a:gd name="T46" fmla="*/ 16 w 873"/>
                <a:gd name="T47" fmla="*/ 10 h 1007"/>
                <a:gd name="T48" fmla="*/ 14 w 873"/>
                <a:gd name="T49" fmla="*/ 10 h 1007"/>
                <a:gd name="T50" fmla="*/ 12 w 873"/>
                <a:gd name="T51" fmla="*/ 10 h 1007"/>
                <a:gd name="T52" fmla="*/ 10 w 873"/>
                <a:gd name="T53" fmla="*/ 10 h 1007"/>
                <a:gd name="T54" fmla="*/ 9 w 873"/>
                <a:gd name="T55" fmla="*/ 11 h 1007"/>
                <a:gd name="T56" fmla="*/ 8 w 873"/>
                <a:gd name="T57" fmla="*/ 11 h 1007"/>
                <a:gd name="T58" fmla="*/ 6 w 873"/>
                <a:gd name="T59" fmla="*/ 11 h 1007"/>
                <a:gd name="T60" fmla="*/ 5 w 873"/>
                <a:gd name="T61" fmla="*/ 11 h 1007"/>
                <a:gd name="T62" fmla="*/ 4 w 873"/>
                <a:gd name="T63" fmla="*/ 12 h 1007"/>
                <a:gd name="T64" fmla="*/ 3 w 873"/>
                <a:gd name="T65" fmla="*/ 12 h 1007"/>
                <a:gd name="T66" fmla="*/ 2 w 873"/>
                <a:gd name="T67" fmla="*/ 12 h 1007"/>
                <a:gd name="T68" fmla="*/ 1 w 873"/>
                <a:gd name="T69" fmla="*/ 12 h 1007"/>
                <a:gd name="T70" fmla="*/ 1 w 873"/>
                <a:gd name="T71" fmla="*/ 12 h 1007"/>
                <a:gd name="T72" fmla="*/ 1 w 873"/>
                <a:gd name="T73" fmla="*/ 12 h 1007"/>
                <a:gd name="T74" fmla="*/ 0 w 873"/>
                <a:gd name="T75" fmla="*/ 12 h 1007"/>
                <a:gd name="T76" fmla="*/ 1 w 873"/>
                <a:gd name="T77" fmla="*/ 12 h 1007"/>
                <a:gd name="T78" fmla="*/ 1 w 873"/>
                <a:gd name="T79" fmla="*/ 12 h 1007"/>
                <a:gd name="T80" fmla="*/ 3 w 873"/>
                <a:gd name="T81" fmla="*/ 12 h 1007"/>
                <a:gd name="T82" fmla="*/ 6 w 873"/>
                <a:gd name="T83" fmla="*/ 12 h 1007"/>
                <a:gd name="T84" fmla="*/ 10 w 873"/>
                <a:gd name="T85" fmla="*/ 12 h 1007"/>
                <a:gd name="T86" fmla="*/ 15 w 873"/>
                <a:gd name="T87" fmla="*/ 11 h 1007"/>
                <a:gd name="T88" fmla="*/ 21 w 873"/>
                <a:gd name="T89" fmla="*/ 10 h 1007"/>
                <a:gd name="T90" fmla="*/ 28 w 873"/>
                <a:gd name="T91" fmla="*/ 9 h 1007"/>
                <a:gd name="T92" fmla="*/ 35 w 873"/>
                <a:gd name="T93" fmla="*/ 8 h 1007"/>
                <a:gd name="T94" fmla="*/ 41 w 873"/>
                <a:gd name="T95" fmla="*/ 6 h 1007"/>
                <a:gd name="T96" fmla="*/ 47 w 873"/>
                <a:gd name="T97" fmla="*/ 5 h 1007"/>
                <a:gd name="T98" fmla="*/ 52 w 873"/>
                <a:gd name="T99" fmla="*/ 3 h 1007"/>
                <a:gd name="T100" fmla="*/ 55 w 873"/>
                <a:gd name="T101" fmla="*/ 1 h 10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3"/>
                <a:gd name="T154" fmla="*/ 0 h 1007"/>
                <a:gd name="T155" fmla="*/ 873 w 873"/>
                <a:gd name="T156" fmla="*/ 1007 h 10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3" h="1007">
                  <a:moveTo>
                    <a:pt x="856" y="0"/>
                  </a:moveTo>
                  <a:lnTo>
                    <a:pt x="856" y="3"/>
                  </a:lnTo>
                  <a:lnTo>
                    <a:pt x="854" y="7"/>
                  </a:lnTo>
                  <a:lnTo>
                    <a:pt x="852" y="11"/>
                  </a:lnTo>
                  <a:lnTo>
                    <a:pt x="850" y="20"/>
                  </a:lnTo>
                  <a:lnTo>
                    <a:pt x="848" y="28"/>
                  </a:lnTo>
                  <a:lnTo>
                    <a:pt x="845" y="37"/>
                  </a:lnTo>
                  <a:lnTo>
                    <a:pt x="842" y="50"/>
                  </a:lnTo>
                  <a:lnTo>
                    <a:pt x="838" y="65"/>
                  </a:lnTo>
                  <a:lnTo>
                    <a:pt x="834" y="78"/>
                  </a:lnTo>
                  <a:lnTo>
                    <a:pt x="829" y="91"/>
                  </a:lnTo>
                  <a:lnTo>
                    <a:pt x="823" y="108"/>
                  </a:lnTo>
                  <a:lnTo>
                    <a:pt x="818" y="122"/>
                  </a:lnTo>
                  <a:lnTo>
                    <a:pt x="812" y="139"/>
                  </a:lnTo>
                  <a:lnTo>
                    <a:pt x="806" y="154"/>
                  </a:lnTo>
                  <a:lnTo>
                    <a:pt x="800" y="169"/>
                  </a:lnTo>
                  <a:lnTo>
                    <a:pt x="793" y="185"/>
                  </a:lnTo>
                  <a:lnTo>
                    <a:pt x="784" y="200"/>
                  </a:lnTo>
                  <a:lnTo>
                    <a:pt x="775" y="217"/>
                  </a:lnTo>
                  <a:lnTo>
                    <a:pt x="765" y="236"/>
                  </a:lnTo>
                  <a:lnTo>
                    <a:pt x="754" y="255"/>
                  </a:lnTo>
                  <a:lnTo>
                    <a:pt x="744" y="274"/>
                  </a:lnTo>
                  <a:lnTo>
                    <a:pt x="732" y="296"/>
                  </a:lnTo>
                  <a:lnTo>
                    <a:pt x="721" y="315"/>
                  </a:lnTo>
                  <a:lnTo>
                    <a:pt x="709" y="333"/>
                  </a:lnTo>
                  <a:lnTo>
                    <a:pt x="696" y="354"/>
                  </a:lnTo>
                  <a:lnTo>
                    <a:pt x="685" y="373"/>
                  </a:lnTo>
                  <a:lnTo>
                    <a:pt x="672" y="391"/>
                  </a:lnTo>
                  <a:lnTo>
                    <a:pt x="663" y="409"/>
                  </a:lnTo>
                  <a:lnTo>
                    <a:pt x="651" y="424"/>
                  </a:lnTo>
                  <a:lnTo>
                    <a:pt x="642" y="437"/>
                  </a:lnTo>
                  <a:lnTo>
                    <a:pt x="632" y="448"/>
                  </a:lnTo>
                  <a:lnTo>
                    <a:pt x="625" y="458"/>
                  </a:lnTo>
                  <a:lnTo>
                    <a:pt x="619" y="468"/>
                  </a:lnTo>
                  <a:lnTo>
                    <a:pt x="609" y="476"/>
                  </a:lnTo>
                  <a:lnTo>
                    <a:pt x="601" y="489"/>
                  </a:lnTo>
                  <a:lnTo>
                    <a:pt x="593" y="498"/>
                  </a:lnTo>
                  <a:lnTo>
                    <a:pt x="583" y="510"/>
                  </a:lnTo>
                  <a:lnTo>
                    <a:pt x="574" y="521"/>
                  </a:lnTo>
                  <a:lnTo>
                    <a:pt x="565" y="533"/>
                  </a:lnTo>
                  <a:lnTo>
                    <a:pt x="555" y="544"/>
                  </a:lnTo>
                  <a:lnTo>
                    <a:pt x="545" y="556"/>
                  </a:lnTo>
                  <a:lnTo>
                    <a:pt x="534" y="565"/>
                  </a:lnTo>
                  <a:lnTo>
                    <a:pt x="526" y="578"/>
                  </a:lnTo>
                  <a:lnTo>
                    <a:pt x="518" y="586"/>
                  </a:lnTo>
                  <a:lnTo>
                    <a:pt x="509" y="597"/>
                  </a:lnTo>
                  <a:lnTo>
                    <a:pt x="502" y="603"/>
                  </a:lnTo>
                  <a:lnTo>
                    <a:pt x="495" y="609"/>
                  </a:lnTo>
                  <a:lnTo>
                    <a:pt x="489" y="617"/>
                  </a:lnTo>
                  <a:lnTo>
                    <a:pt x="482" y="622"/>
                  </a:lnTo>
                  <a:lnTo>
                    <a:pt x="475" y="628"/>
                  </a:lnTo>
                  <a:lnTo>
                    <a:pt x="467" y="636"/>
                  </a:lnTo>
                  <a:lnTo>
                    <a:pt x="458" y="644"/>
                  </a:lnTo>
                  <a:lnTo>
                    <a:pt x="447" y="653"/>
                  </a:lnTo>
                  <a:lnTo>
                    <a:pt x="437" y="663"/>
                  </a:lnTo>
                  <a:lnTo>
                    <a:pt x="426" y="672"/>
                  </a:lnTo>
                  <a:lnTo>
                    <a:pt x="414" y="682"/>
                  </a:lnTo>
                  <a:lnTo>
                    <a:pt x="403" y="692"/>
                  </a:lnTo>
                  <a:lnTo>
                    <a:pt x="390" y="700"/>
                  </a:lnTo>
                  <a:lnTo>
                    <a:pt x="380" y="711"/>
                  </a:lnTo>
                  <a:lnTo>
                    <a:pt x="368" y="721"/>
                  </a:lnTo>
                  <a:lnTo>
                    <a:pt x="358" y="729"/>
                  </a:lnTo>
                  <a:lnTo>
                    <a:pt x="346" y="734"/>
                  </a:lnTo>
                  <a:lnTo>
                    <a:pt x="335" y="741"/>
                  </a:lnTo>
                  <a:lnTo>
                    <a:pt x="326" y="746"/>
                  </a:lnTo>
                  <a:lnTo>
                    <a:pt x="316" y="752"/>
                  </a:lnTo>
                  <a:lnTo>
                    <a:pt x="305" y="757"/>
                  </a:lnTo>
                  <a:lnTo>
                    <a:pt x="295" y="762"/>
                  </a:lnTo>
                  <a:lnTo>
                    <a:pt x="283" y="768"/>
                  </a:lnTo>
                  <a:lnTo>
                    <a:pt x="271" y="777"/>
                  </a:lnTo>
                  <a:lnTo>
                    <a:pt x="258" y="783"/>
                  </a:lnTo>
                  <a:lnTo>
                    <a:pt x="247" y="791"/>
                  </a:lnTo>
                  <a:lnTo>
                    <a:pt x="235" y="799"/>
                  </a:lnTo>
                  <a:lnTo>
                    <a:pt x="221" y="807"/>
                  </a:lnTo>
                  <a:lnTo>
                    <a:pt x="210" y="814"/>
                  </a:lnTo>
                  <a:lnTo>
                    <a:pt x="200" y="822"/>
                  </a:lnTo>
                  <a:lnTo>
                    <a:pt x="189" y="830"/>
                  </a:lnTo>
                  <a:lnTo>
                    <a:pt x="180" y="835"/>
                  </a:lnTo>
                  <a:lnTo>
                    <a:pt x="172" y="841"/>
                  </a:lnTo>
                  <a:lnTo>
                    <a:pt x="165" y="846"/>
                  </a:lnTo>
                  <a:lnTo>
                    <a:pt x="159" y="852"/>
                  </a:lnTo>
                  <a:lnTo>
                    <a:pt x="154" y="858"/>
                  </a:lnTo>
                  <a:lnTo>
                    <a:pt x="148" y="861"/>
                  </a:lnTo>
                  <a:lnTo>
                    <a:pt x="140" y="869"/>
                  </a:lnTo>
                  <a:lnTo>
                    <a:pt x="133" y="874"/>
                  </a:lnTo>
                  <a:lnTo>
                    <a:pt x="125" y="883"/>
                  </a:lnTo>
                  <a:lnTo>
                    <a:pt x="118" y="888"/>
                  </a:lnTo>
                  <a:lnTo>
                    <a:pt x="109" y="896"/>
                  </a:lnTo>
                  <a:lnTo>
                    <a:pt x="102" y="903"/>
                  </a:lnTo>
                  <a:lnTo>
                    <a:pt x="94" y="910"/>
                  </a:lnTo>
                  <a:lnTo>
                    <a:pt x="86" y="916"/>
                  </a:lnTo>
                  <a:lnTo>
                    <a:pt x="79" y="923"/>
                  </a:lnTo>
                  <a:lnTo>
                    <a:pt x="73" y="928"/>
                  </a:lnTo>
                  <a:lnTo>
                    <a:pt x="67" y="932"/>
                  </a:lnTo>
                  <a:lnTo>
                    <a:pt x="63" y="937"/>
                  </a:lnTo>
                  <a:lnTo>
                    <a:pt x="60" y="939"/>
                  </a:lnTo>
                  <a:lnTo>
                    <a:pt x="57" y="942"/>
                  </a:lnTo>
                  <a:lnTo>
                    <a:pt x="51" y="946"/>
                  </a:lnTo>
                  <a:lnTo>
                    <a:pt x="46" y="951"/>
                  </a:lnTo>
                  <a:lnTo>
                    <a:pt x="40" y="959"/>
                  </a:lnTo>
                  <a:lnTo>
                    <a:pt x="33" y="965"/>
                  </a:lnTo>
                  <a:lnTo>
                    <a:pt x="27" y="969"/>
                  </a:lnTo>
                  <a:lnTo>
                    <a:pt x="20" y="973"/>
                  </a:lnTo>
                  <a:lnTo>
                    <a:pt x="17" y="970"/>
                  </a:lnTo>
                  <a:lnTo>
                    <a:pt x="15" y="965"/>
                  </a:lnTo>
                  <a:lnTo>
                    <a:pt x="11" y="959"/>
                  </a:lnTo>
                  <a:lnTo>
                    <a:pt x="10" y="955"/>
                  </a:lnTo>
                  <a:lnTo>
                    <a:pt x="7" y="955"/>
                  </a:lnTo>
                  <a:lnTo>
                    <a:pt x="4" y="959"/>
                  </a:lnTo>
                  <a:lnTo>
                    <a:pt x="4" y="964"/>
                  </a:lnTo>
                  <a:lnTo>
                    <a:pt x="2" y="968"/>
                  </a:lnTo>
                  <a:lnTo>
                    <a:pt x="0" y="969"/>
                  </a:lnTo>
                  <a:lnTo>
                    <a:pt x="0" y="973"/>
                  </a:lnTo>
                  <a:lnTo>
                    <a:pt x="0" y="977"/>
                  </a:lnTo>
                  <a:lnTo>
                    <a:pt x="0" y="981"/>
                  </a:lnTo>
                  <a:lnTo>
                    <a:pt x="0" y="988"/>
                  </a:lnTo>
                  <a:lnTo>
                    <a:pt x="2" y="996"/>
                  </a:lnTo>
                  <a:lnTo>
                    <a:pt x="4" y="1001"/>
                  </a:lnTo>
                  <a:lnTo>
                    <a:pt x="9" y="1007"/>
                  </a:lnTo>
                  <a:lnTo>
                    <a:pt x="15" y="1007"/>
                  </a:lnTo>
                  <a:lnTo>
                    <a:pt x="24" y="1005"/>
                  </a:lnTo>
                  <a:lnTo>
                    <a:pt x="30" y="1004"/>
                  </a:lnTo>
                  <a:lnTo>
                    <a:pt x="37" y="1000"/>
                  </a:lnTo>
                  <a:lnTo>
                    <a:pt x="48" y="995"/>
                  </a:lnTo>
                  <a:lnTo>
                    <a:pt x="63" y="986"/>
                  </a:lnTo>
                  <a:lnTo>
                    <a:pt x="81" y="977"/>
                  </a:lnTo>
                  <a:lnTo>
                    <a:pt x="101" y="965"/>
                  </a:lnTo>
                  <a:lnTo>
                    <a:pt x="123" y="951"/>
                  </a:lnTo>
                  <a:lnTo>
                    <a:pt x="149" y="937"/>
                  </a:lnTo>
                  <a:lnTo>
                    <a:pt x="176" y="922"/>
                  </a:lnTo>
                  <a:lnTo>
                    <a:pt x="204" y="903"/>
                  </a:lnTo>
                  <a:lnTo>
                    <a:pt x="235" y="883"/>
                  </a:lnTo>
                  <a:lnTo>
                    <a:pt x="268" y="860"/>
                  </a:lnTo>
                  <a:lnTo>
                    <a:pt x="301" y="838"/>
                  </a:lnTo>
                  <a:lnTo>
                    <a:pt x="335" y="812"/>
                  </a:lnTo>
                  <a:lnTo>
                    <a:pt x="370" y="785"/>
                  </a:lnTo>
                  <a:lnTo>
                    <a:pt x="406" y="754"/>
                  </a:lnTo>
                  <a:lnTo>
                    <a:pt x="441" y="723"/>
                  </a:lnTo>
                  <a:lnTo>
                    <a:pt x="478" y="692"/>
                  </a:lnTo>
                  <a:lnTo>
                    <a:pt x="513" y="659"/>
                  </a:lnTo>
                  <a:lnTo>
                    <a:pt x="549" y="625"/>
                  </a:lnTo>
                  <a:lnTo>
                    <a:pt x="584" y="586"/>
                  </a:lnTo>
                  <a:lnTo>
                    <a:pt x="619" y="548"/>
                  </a:lnTo>
                  <a:lnTo>
                    <a:pt x="652" y="507"/>
                  </a:lnTo>
                  <a:lnTo>
                    <a:pt x="684" y="468"/>
                  </a:lnTo>
                  <a:lnTo>
                    <a:pt x="715" y="424"/>
                  </a:lnTo>
                  <a:lnTo>
                    <a:pt x="744" y="378"/>
                  </a:lnTo>
                  <a:lnTo>
                    <a:pt x="771" y="332"/>
                  </a:lnTo>
                  <a:lnTo>
                    <a:pt x="797" y="284"/>
                  </a:lnTo>
                  <a:lnTo>
                    <a:pt x="819" y="232"/>
                  </a:lnTo>
                  <a:lnTo>
                    <a:pt x="839" y="182"/>
                  </a:lnTo>
                  <a:lnTo>
                    <a:pt x="858" y="130"/>
                  </a:lnTo>
                  <a:lnTo>
                    <a:pt x="873" y="76"/>
                  </a:lnTo>
                  <a:lnTo>
                    <a:pt x="856" y="0"/>
                  </a:lnTo>
                  <a:close/>
                </a:path>
              </a:pathLst>
            </a:custGeom>
            <a:solidFill>
              <a:srgbClr val="1B9AC0"/>
            </a:solidFill>
            <a:ln w="9525">
              <a:noFill/>
              <a:round/>
              <a:headEnd/>
              <a:tailEnd/>
            </a:ln>
          </p:spPr>
          <p:txBody>
            <a:bodyPr/>
            <a:lstStyle/>
            <a:p>
              <a:endParaRPr lang="en-US"/>
            </a:p>
          </p:txBody>
        </p:sp>
        <p:sp>
          <p:nvSpPr>
            <p:cNvPr id="2156" name="Freeform 449"/>
            <p:cNvSpPr>
              <a:spLocks noChangeAspect="1"/>
            </p:cNvSpPr>
            <p:nvPr/>
          </p:nvSpPr>
          <p:spPr bwMode="auto">
            <a:xfrm>
              <a:off x="3463" y="1602"/>
              <a:ext cx="178" cy="162"/>
            </a:xfrm>
            <a:custGeom>
              <a:avLst/>
              <a:gdLst>
                <a:gd name="T0" fmla="*/ 1 w 357"/>
                <a:gd name="T1" fmla="*/ 6 h 486"/>
                <a:gd name="T2" fmla="*/ 3 w 357"/>
                <a:gd name="T3" fmla="*/ 5 h 486"/>
                <a:gd name="T4" fmla="*/ 4 w 357"/>
                <a:gd name="T5" fmla="*/ 5 h 486"/>
                <a:gd name="T6" fmla="*/ 5 w 357"/>
                <a:gd name="T7" fmla="*/ 5 h 486"/>
                <a:gd name="T8" fmla="*/ 7 w 357"/>
                <a:gd name="T9" fmla="*/ 5 h 486"/>
                <a:gd name="T10" fmla="*/ 8 w 357"/>
                <a:gd name="T11" fmla="*/ 5 h 486"/>
                <a:gd name="T12" fmla="*/ 10 w 357"/>
                <a:gd name="T13" fmla="*/ 4 h 486"/>
                <a:gd name="T14" fmla="*/ 12 w 357"/>
                <a:gd name="T15" fmla="*/ 4 h 486"/>
                <a:gd name="T16" fmla="*/ 11 w 357"/>
                <a:gd name="T17" fmla="*/ 4 h 486"/>
                <a:gd name="T18" fmla="*/ 11 w 357"/>
                <a:gd name="T19" fmla="*/ 4 h 486"/>
                <a:gd name="T20" fmla="*/ 12 w 357"/>
                <a:gd name="T21" fmla="*/ 4 h 486"/>
                <a:gd name="T22" fmla="*/ 13 w 357"/>
                <a:gd name="T23" fmla="*/ 3 h 486"/>
                <a:gd name="T24" fmla="*/ 13 w 357"/>
                <a:gd name="T25" fmla="*/ 3 h 486"/>
                <a:gd name="T26" fmla="*/ 15 w 357"/>
                <a:gd name="T27" fmla="*/ 3 h 486"/>
                <a:gd name="T28" fmla="*/ 15 w 357"/>
                <a:gd name="T29" fmla="*/ 3 h 486"/>
                <a:gd name="T30" fmla="*/ 15 w 357"/>
                <a:gd name="T31" fmla="*/ 3 h 486"/>
                <a:gd name="T32" fmla="*/ 15 w 357"/>
                <a:gd name="T33" fmla="*/ 2 h 486"/>
                <a:gd name="T34" fmla="*/ 17 w 357"/>
                <a:gd name="T35" fmla="*/ 2 h 486"/>
                <a:gd name="T36" fmla="*/ 19 w 357"/>
                <a:gd name="T37" fmla="*/ 1 h 486"/>
                <a:gd name="T38" fmla="*/ 20 w 357"/>
                <a:gd name="T39" fmla="*/ 1 h 486"/>
                <a:gd name="T40" fmla="*/ 21 w 357"/>
                <a:gd name="T41" fmla="*/ 1 h 486"/>
                <a:gd name="T42" fmla="*/ 22 w 357"/>
                <a:gd name="T43" fmla="*/ 1 h 486"/>
                <a:gd name="T44" fmla="*/ 21 w 357"/>
                <a:gd name="T45" fmla="*/ 1 h 486"/>
                <a:gd name="T46" fmla="*/ 20 w 357"/>
                <a:gd name="T47" fmla="*/ 1 h 486"/>
                <a:gd name="T48" fmla="*/ 20 w 357"/>
                <a:gd name="T49" fmla="*/ 1 h 486"/>
                <a:gd name="T50" fmla="*/ 19 w 357"/>
                <a:gd name="T51" fmla="*/ 1 h 486"/>
                <a:gd name="T52" fmla="*/ 19 w 357"/>
                <a:gd name="T53" fmla="*/ 1 h 486"/>
                <a:gd name="T54" fmla="*/ 18 w 357"/>
                <a:gd name="T55" fmla="*/ 1 h 486"/>
                <a:gd name="T56" fmla="*/ 17 w 357"/>
                <a:gd name="T57" fmla="*/ 1 h 486"/>
                <a:gd name="T58" fmla="*/ 18 w 357"/>
                <a:gd name="T59" fmla="*/ 1 h 486"/>
                <a:gd name="T60" fmla="*/ 19 w 357"/>
                <a:gd name="T61" fmla="*/ 1 h 486"/>
                <a:gd name="T62" fmla="*/ 19 w 357"/>
                <a:gd name="T63" fmla="*/ 1 h 486"/>
                <a:gd name="T64" fmla="*/ 20 w 357"/>
                <a:gd name="T65" fmla="*/ 0 h 486"/>
                <a:gd name="T66" fmla="*/ 19 w 357"/>
                <a:gd name="T67" fmla="*/ 0 h 486"/>
                <a:gd name="T68" fmla="*/ 18 w 357"/>
                <a:gd name="T69" fmla="*/ 1 h 486"/>
                <a:gd name="T70" fmla="*/ 18 w 357"/>
                <a:gd name="T71" fmla="*/ 1 h 486"/>
                <a:gd name="T72" fmla="*/ 17 w 357"/>
                <a:gd name="T73" fmla="*/ 1 h 486"/>
                <a:gd name="T74" fmla="*/ 16 w 357"/>
                <a:gd name="T75" fmla="*/ 1 h 486"/>
                <a:gd name="T76" fmla="*/ 16 w 357"/>
                <a:gd name="T77" fmla="*/ 1 h 486"/>
                <a:gd name="T78" fmla="*/ 15 w 357"/>
                <a:gd name="T79" fmla="*/ 1 h 486"/>
                <a:gd name="T80" fmla="*/ 15 w 357"/>
                <a:gd name="T81" fmla="*/ 2 h 486"/>
                <a:gd name="T82" fmla="*/ 14 w 357"/>
                <a:gd name="T83" fmla="*/ 2 h 486"/>
                <a:gd name="T84" fmla="*/ 13 w 357"/>
                <a:gd name="T85" fmla="*/ 2 h 486"/>
                <a:gd name="T86" fmla="*/ 13 w 357"/>
                <a:gd name="T87" fmla="*/ 2 h 486"/>
                <a:gd name="T88" fmla="*/ 12 w 357"/>
                <a:gd name="T89" fmla="*/ 3 h 486"/>
                <a:gd name="T90" fmla="*/ 12 w 357"/>
                <a:gd name="T91" fmla="*/ 3 h 486"/>
                <a:gd name="T92" fmla="*/ 11 w 357"/>
                <a:gd name="T93" fmla="*/ 3 h 486"/>
                <a:gd name="T94" fmla="*/ 10 w 357"/>
                <a:gd name="T95" fmla="*/ 3 h 486"/>
                <a:gd name="T96" fmla="*/ 10 w 357"/>
                <a:gd name="T97" fmla="*/ 3 h 486"/>
                <a:gd name="T98" fmla="*/ 9 w 357"/>
                <a:gd name="T99" fmla="*/ 3 h 486"/>
                <a:gd name="T100" fmla="*/ 8 w 357"/>
                <a:gd name="T101" fmla="*/ 4 h 486"/>
                <a:gd name="T102" fmla="*/ 8 w 357"/>
                <a:gd name="T103" fmla="*/ 4 h 486"/>
                <a:gd name="T104" fmla="*/ 8 w 357"/>
                <a:gd name="T105" fmla="*/ 4 h 486"/>
                <a:gd name="T106" fmla="*/ 7 w 357"/>
                <a:gd name="T107" fmla="*/ 4 h 486"/>
                <a:gd name="T108" fmla="*/ 6 w 357"/>
                <a:gd name="T109" fmla="*/ 4 h 486"/>
                <a:gd name="T110" fmla="*/ 6 w 357"/>
                <a:gd name="T111" fmla="*/ 4 h 486"/>
                <a:gd name="T112" fmla="*/ 5 w 357"/>
                <a:gd name="T113" fmla="*/ 5 h 486"/>
                <a:gd name="T114" fmla="*/ 4 w 357"/>
                <a:gd name="T115" fmla="*/ 5 h 486"/>
                <a:gd name="T116" fmla="*/ 3 w 357"/>
                <a:gd name="T117" fmla="*/ 5 h 486"/>
                <a:gd name="T118" fmla="*/ 1 w 357"/>
                <a:gd name="T119" fmla="*/ 6 h 486"/>
                <a:gd name="T120" fmla="*/ 0 w 357"/>
                <a:gd name="T121" fmla="*/ 6 h 4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7"/>
                <a:gd name="T184" fmla="*/ 0 h 486"/>
                <a:gd name="T185" fmla="*/ 357 w 357"/>
                <a:gd name="T186" fmla="*/ 486 h 4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7" h="486">
                  <a:moveTo>
                    <a:pt x="12" y="475"/>
                  </a:moveTo>
                  <a:lnTo>
                    <a:pt x="12" y="475"/>
                  </a:lnTo>
                  <a:lnTo>
                    <a:pt x="15" y="472"/>
                  </a:lnTo>
                  <a:lnTo>
                    <a:pt x="19" y="468"/>
                  </a:lnTo>
                  <a:lnTo>
                    <a:pt x="25" y="463"/>
                  </a:lnTo>
                  <a:lnTo>
                    <a:pt x="30" y="457"/>
                  </a:lnTo>
                  <a:lnTo>
                    <a:pt x="36" y="450"/>
                  </a:lnTo>
                  <a:lnTo>
                    <a:pt x="42" y="446"/>
                  </a:lnTo>
                  <a:lnTo>
                    <a:pt x="44" y="442"/>
                  </a:lnTo>
                  <a:lnTo>
                    <a:pt x="47" y="441"/>
                  </a:lnTo>
                  <a:lnTo>
                    <a:pt x="50" y="437"/>
                  </a:lnTo>
                  <a:lnTo>
                    <a:pt x="54" y="433"/>
                  </a:lnTo>
                  <a:lnTo>
                    <a:pt x="58" y="429"/>
                  </a:lnTo>
                  <a:lnTo>
                    <a:pt x="63" y="426"/>
                  </a:lnTo>
                  <a:lnTo>
                    <a:pt x="66" y="422"/>
                  </a:lnTo>
                  <a:lnTo>
                    <a:pt x="68" y="418"/>
                  </a:lnTo>
                  <a:lnTo>
                    <a:pt x="70" y="417"/>
                  </a:lnTo>
                  <a:lnTo>
                    <a:pt x="71" y="414"/>
                  </a:lnTo>
                  <a:lnTo>
                    <a:pt x="74" y="410"/>
                  </a:lnTo>
                  <a:lnTo>
                    <a:pt x="77" y="410"/>
                  </a:lnTo>
                  <a:lnTo>
                    <a:pt x="79" y="409"/>
                  </a:lnTo>
                  <a:lnTo>
                    <a:pt x="81" y="407"/>
                  </a:lnTo>
                  <a:lnTo>
                    <a:pt x="84" y="405"/>
                  </a:lnTo>
                  <a:lnTo>
                    <a:pt x="87" y="403"/>
                  </a:lnTo>
                  <a:lnTo>
                    <a:pt x="90" y="401"/>
                  </a:lnTo>
                  <a:lnTo>
                    <a:pt x="94" y="399"/>
                  </a:lnTo>
                  <a:lnTo>
                    <a:pt x="100" y="396"/>
                  </a:lnTo>
                  <a:lnTo>
                    <a:pt x="106" y="396"/>
                  </a:lnTo>
                  <a:lnTo>
                    <a:pt x="112" y="395"/>
                  </a:lnTo>
                  <a:lnTo>
                    <a:pt x="118" y="392"/>
                  </a:lnTo>
                  <a:lnTo>
                    <a:pt x="124" y="392"/>
                  </a:lnTo>
                  <a:lnTo>
                    <a:pt x="129" y="387"/>
                  </a:lnTo>
                  <a:lnTo>
                    <a:pt x="133" y="384"/>
                  </a:lnTo>
                  <a:lnTo>
                    <a:pt x="137" y="379"/>
                  </a:lnTo>
                  <a:lnTo>
                    <a:pt x="139" y="374"/>
                  </a:lnTo>
                  <a:lnTo>
                    <a:pt x="143" y="368"/>
                  </a:lnTo>
                  <a:lnTo>
                    <a:pt x="148" y="361"/>
                  </a:lnTo>
                  <a:lnTo>
                    <a:pt x="152" y="355"/>
                  </a:lnTo>
                  <a:lnTo>
                    <a:pt x="156" y="349"/>
                  </a:lnTo>
                  <a:lnTo>
                    <a:pt x="160" y="344"/>
                  </a:lnTo>
                  <a:lnTo>
                    <a:pt x="164" y="344"/>
                  </a:lnTo>
                  <a:lnTo>
                    <a:pt x="169" y="340"/>
                  </a:lnTo>
                  <a:lnTo>
                    <a:pt x="175" y="336"/>
                  </a:lnTo>
                  <a:lnTo>
                    <a:pt x="182" y="332"/>
                  </a:lnTo>
                  <a:lnTo>
                    <a:pt x="191" y="328"/>
                  </a:lnTo>
                  <a:lnTo>
                    <a:pt x="197" y="322"/>
                  </a:lnTo>
                  <a:lnTo>
                    <a:pt x="202" y="320"/>
                  </a:lnTo>
                  <a:lnTo>
                    <a:pt x="205" y="317"/>
                  </a:lnTo>
                  <a:lnTo>
                    <a:pt x="202" y="317"/>
                  </a:lnTo>
                  <a:lnTo>
                    <a:pt x="199" y="317"/>
                  </a:lnTo>
                  <a:lnTo>
                    <a:pt x="195" y="318"/>
                  </a:lnTo>
                  <a:lnTo>
                    <a:pt x="192" y="320"/>
                  </a:lnTo>
                  <a:lnTo>
                    <a:pt x="187" y="320"/>
                  </a:lnTo>
                  <a:lnTo>
                    <a:pt x="185" y="318"/>
                  </a:lnTo>
                  <a:lnTo>
                    <a:pt x="185" y="317"/>
                  </a:lnTo>
                  <a:lnTo>
                    <a:pt x="185" y="314"/>
                  </a:lnTo>
                  <a:lnTo>
                    <a:pt x="187" y="311"/>
                  </a:lnTo>
                  <a:lnTo>
                    <a:pt x="187" y="307"/>
                  </a:lnTo>
                  <a:lnTo>
                    <a:pt x="189" y="306"/>
                  </a:lnTo>
                  <a:lnTo>
                    <a:pt x="191" y="303"/>
                  </a:lnTo>
                  <a:lnTo>
                    <a:pt x="192" y="299"/>
                  </a:lnTo>
                  <a:lnTo>
                    <a:pt x="195" y="299"/>
                  </a:lnTo>
                  <a:lnTo>
                    <a:pt x="197" y="295"/>
                  </a:lnTo>
                  <a:lnTo>
                    <a:pt x="200" y="294"/>
                  </a:lnTo>
                  <a:lnTo>
                    <a:pt x="202" y="294"/>
                  </a:lnTo>
                  <a:lnTo>
                    <a:pt x="205" y="291"/>
                  </a:lnTo>
                  <a:lnTo>
                    <a:pt x="208" y="291"/>
                  </a:lnTo>
                  <a:lnTo>
                    <a:pt x="210" y="290"/>
                  </a:lnTo>
                  <a:lnTo>
                    <a:pt x="213" y="290"/>
                  </a:lnTo>
                  <a:lnTo>
                    <a:pt x="214" y="289"/>
                  </a:lnTo>
                  <a:lnTo>
                    <a:pt x="218" y="286"/>
                  </a:lnTo>
                  <a:lnTo>
                    <a:pt x="218" y="283"/>
                  </a:lnTo>
                  <a:lnTo>
                    <a:pt x="218" y="280"/>
                  </a:lnTo>
                  <a:lnTo>
                    <a:pt x="218" y="278"/>
                  </a:lnTo>
                  <a:lnTo>
                    <a:pt x="218" y="276"/>
                  </a:lnTo>
                  <a:lnTo>
                    <a:pt x="218" y="275"/>
                  </a:lnTo>
                  <a:lnTo>
                    <a:pt x="218" y="272"/>
                  </a:lnTo>
                  <a:lnTo>
                    <a:pt x="223" y="270"/>
                  </a:lnTo>
                  <a:lnTo>
                    <a:pt x="229" y="264"/>
                  </a:lnTo>
                  <a:lnTo>
                    <a:pt x="234" y="262"/>
                  </a:lnTo>
                  <a:lnTo>
                    <a:pt x="240" y="258"/>
                  </a:lnTo>
                  <a:lnTo>
                    <a:pt x="245" y="253"/>
                  </a:lnTo>
                  <a:lnTo>
                    <a:pt x="249" y="249"/>
                  </a:lnTo>
                  <a:lnTo>
                    <a:pt x="251" y="247"/>
                  </a:lnTo>
                  <a:lnTo>
                    <a:pt x="253" y="244"/>
                  </a:lnTo>
                  <a:lnTo>
                    <a:pt x="253" y="240"/>
                  </a:lnTo>
                  <a:lnTo>
                    <a:pt x="250" y="236"/>
                  </a:lnTo>
                  <a:lnTo>
                    <a:pt x="249" y="233"/>
                  </a:lnTo>
                  <a:lnTo>
                    <a:pt x="247" y="231"/>
                  </a:lnTo>
                  <a:lnTo>
                    <a:pt x="247" y="226"/>
                  </a:lnTo>
                  <a:lnTo>
                    <a:pt x="245" y="225"/>
                  </a:lnTo>
                  <a:lnTo>
                    <a:pt x="245" y="222"/>
                  </a:lnTo>
                  <a:lnTo>
                    <a:pt x="243" y="222"/>
                  </a:lnTo>
                  <a:lnTo>
                    <a:pt x="240" y="221"/>
                  </a:lnTo>
                  <a:lnTo>
                    <a:pt x="239" y="218"/>
                  </a:lnTo>
                  <a:lnTo>
                    <a:pt x="239" y="217"/>
                  </a:lnTo>
                  <a:lnTo>
                    <a:pt x="240" y="216"/>
                  </a:lnTo>
                  <a:lnTo>
                    <a:pt x="245" y="212"/>
                  </a:lnTo>
                  <a:lnTo>
                    <a:pt x="247" y="205"/>
                  </a:lnTo>
                  <a:lnTo>
                    <a:pt x="251" y="198"/>
                  </a:lnTo>
                  <a:lnTo>
                    <a:pt x="257" y="189"/>
                  </a:lnTo>
                  <a:lnTo>
                    <a:pt x="263" y="181"/>
                  </a:lnTo>
                  <a:lnTo>
                    <a:pt x="267" y="175"/>
                  </a:lnTo>
                  <a:lnTo>
                    <a:pt x="274" y="168"/>
                  </a:lnTo>
                  <a:lnTo>
                    <a:pt x="278" y="166"/>
                  </a:lnTo>
                  <a:lnTo>
                    <a:pt x="284" y="162"/>
                  </a:lnTo>
                  <a:lnTo>
                    <a:pt x="291" y="158"/>
                  </a:lnTo>
                  <a:lnTo>
                    <a:pt x="298" y="151"/>
                  </a:lnTo>
                  <a:lnTo>
                    <a:pt x="304" y="143"/>
                  </a:lnTo>
                  <a:lnTo>
                    <a:pt x="309" y="135"/>
                  </a:lnTo>
                  <a:lnTo>
                    <a:pt x="315" y="127"/>
                  </a:lnTo>
                  <a:lnTo>
                    <a:pt x="318" y="121"/>
                  </a:lnTo>
                  <a:lnTo>
                    <a:pt x="320" y="119"/>
                  </a:lnTo>
                  <a:lnTo>
                    <a:pt x="320" y="113"/>
                  </a:lnTo>
                  <a:lnTo>
                    <a:pt x="322" y="112"/>
                  </a:lnTo>
                  <a:lnTo>
                    <a:pt x="324" y="108"/>
                  </a:lnTo>
                  <a:lnTo>
                    <a:pt x="326" y="104"/>
                  </a:lnTo>
                  <a:lnTo>
                    <a:pt x="329" y="101"/>
                  </a:lnTo>
                  <a:lnTo>
                    <a:pt x="334" y="96"/>
                  </a:lnTo>
                  <a:lnTo>
                    <a:pt x="336" y="96"/>
                  </a:lnTo>
                  <a:lnTo>
                    <a:pt x="341" y="93"/>
                  </a:lnTo>
                  <a:lnTo>
                    <a:pt x="343" y="90"/>
                  </a:lnTo>
                  <a:lnTo>
                    <a:pt x="347" y="88"/>
                  </a:lnTo>
                  <a:lnTo>
                    <a:pt x="351" y="85"/>
                  </a:lnTo>
                  <a:lnTo>
                    <a:pt x="353" y="82"/>
                  </a:lnTo>
                  <a:lnTo>
                    <a:pt x="355" y="79"/>
                  </a:lnTo>
                  <a:lnTo>
                    <a:pt x="356" y="78"/>
                  </a:lnTo>
                  <a:lnTo>
                    <a:pt x="357" y="78"/>
                  </a:lnTo>
                  <a:lnTo>
                    <a:pt x="355" y="79"/>
                  </a:lnTo>
                  <a:lnTo>
                    <a:pt x="353" y="79"/>
                  </a:lnTo>
                  <a:lnTo>
                    <a:pt x="352" y="82"/>
                  </a:lnTo>
                  <a:lnTo>
                    <a:pt x="349" y="82"/>
                  </a:lnTo>
                  <a:lnTo>
                    <a:pt x="347" y="83"/>
                  </a:lnTo>
                  <a:lnTo>
                    <a:pt x="343" y="83"/>
                  </a:lnTo>
                  <a:lnTo>
                    <a:pt x="342" y="85"/>
                  </a:lnTo>
                  <a:lnTo>
                    <a:pt x="339" y="85"/>
                  </a:lnTo>
                  <a:lnTo>
                    <a:pt x="338" y="85"/>
                  </a:lnTo>
                  <a:lnTo>
                    <a:pt x="336" y="88"/>
                  </a:lnTo>
                  <a:lnTo>
                    <a:pt x="335" y="88"/>
                  </a:lnTo>
                  <a:lnTo>
                    <a:pt x="334" y="88"/>
                  </a:lnTo>
                  <a:lnTo>
                    <a:pt x="332" y="88"/>
                  </a:lnTo>
                  <a:lnTo>
                    <a:pt x="332" y="90"/>
                  </a:lnTo>
                  <a:lnTo>
                    <a:pt x="330" y="90"/>
                  </a:lnTo>
                  <a:lnTo>
                    <a:pt x="329" y="90"/>
                  </a:lnTo>
                  <a:lnTo>
                    <a:pt x="329" y="93"/>
                  </a:lnTo>
                  <a:lnTo>
                    <a:pt x="328" y="96"/>
                  </a:lnTo>
                  <a:lnTo>
                    <a:pt x="326" y="96"/>
                  </a:lnTo>
                  <a:lnTo>
                    <a:pt x="324" y="96"/>
                  </a:lnTo>
                  <a:lnTo>
                    <a:pt x="322" y="98"/>
                  </a:lnTo>
                  <a:lnTo>
                    <a:pt x="320" y="98"/>
                  </a:lnTo>
                  <a:lnTo>
                    <a:pt x="318" y="98"/>
                  </a:lnTo>
                  <a:lnTo>
                    <a:pt x="316" y="98"/>
                  </a:lnTo>
                  <a:lnTo>
                    <a:pt x="315" y="101"/>
                  </a:lnTo>
                  <a:lnTo>
                    <a:pt x="312" y="101"/>
                  </a:lnTo>
                  <a:lnTo>
                    <a:pt x="311" y="101"/>
                  </a:lnTo>
                  <a:lnTo>
                    <a:pt x="309" y="102"/>
                  </a:lnTo>
                  <a:lnTo>
                    <a:pt x="309" y="104"/>
                  </a:lnTo>
                  <a:lnTo>
                    <a:pt x="308" y="104"/>
                  </a:lnTo>
                  <a:lnTo>
                    <a:pt x="307" y="106"/>
                  </a:lnTo>
                  <a:lnTo>
                    <a:pt x="305" y="108"/>
                  </a:lnTo>
                  <a:lnTo>
                    <a:pt x="303" y="108"/>
                  </a:lnTo>
                  <a:lnTo>
                    <a:pt x="303" y="110"/>
                  </a:lnTo>
                  <a:lnTo>
                    <a:pt x="299" y="110"/>
                  </a:lnTo>
                  <a:lnTo>
                    <a:pt x="299" y="108"/>
                  </a:lnTo>
                  <a:lnTo>
                    <a:pt x="298" y="108"/>
                  </a:lnTo>
                  <a:lnTo>
                    <a:pt x="297" y="108"/>
                  </a:lnTo>
                  <a:lnTo>
                    <a:pt x="293" y="108"/>
                  </a:lnTo>
                  <a:lnTo>
                    <a:pt x="289" y="110"/>
                  </a:lnTo>
                  <a:lnTo>
                    <a:pt x="287" y="112"/>
                  </a:lnTo>
                  <a:lnTo>
                    <a:pt x="284" y="112"/>
                  </a:lnTo>
                  <a:lnTo>
                    <a:pt x="282" y="112"/>
                  </a:lnTo>
                  <a:lnTo>
                    <a:pt x="282" y="108"/>
                  </a:lnTo>
                  <a:lnTo>
                    <a:pt x="287" y="101"/>
                  </a:lnTo>
                  <a:lnTo>
                    <a:pt x="289" y="93"/>
                  </a:lnTo>
                  <a:lnTo>
                    <a:pt x="293" y="88"/>
                  </a:lnTo>
                  <a:lnTo>
                    <a:pt x="295" y="82"/>
                  </a:lnTo>
                  <a:lnTo>
                    <a:pt x="297" y="79"/>
                  </a:lnTo>
                  <a:lnTo>
                    <a:pt x="297" y="75"/>
                  </a:lnTo>
                  <a:lnTo>
                    <a:pt x="299" y="74"/>
                  </a:lnTo>
                  <a:lnTo>
                    <a:pt x="301" y="74"/>
                  </a:lnTo>
                  <a:lnTo>
                    <a:pt x="303" y="73"/>
                  </a:lnTo>
                  <a:lnTo>
                    <a:pt x="307" y="67"/>
                  </a:lnTo>
                  <a:lnTo>
                    <a:pt x="307" y="65"/>
                  </a:lnTo>
                  <a:lnTo>
                    <a:pt x="305" y="59"/>
                  </a:lnTo>
                  <a:lnTo>
                    <a:pt x="305" y="56"/>
                  </a:lnTo>
                  <a:lnTo>
                    <a:pt x="305" y="55"/>
                  </a:lnTo>
                  <a:lnTo>
                    <a:pt x="307" y="51"/>
                  </a:lnTo>
                  <a:lnTo>
                    <a:pt x="309" y="47"/>
                  </a:lnTo>
                  <a:lnTo>
                    <a:pt x="312" y="42"/>
                  </a:lnTo>
                  <a:lnTo>
                    <a:pt x="314" y="35"/>
                  </a:lnTo>
                  <a:lnTo>
                    <a:pt x="316" y="30"/>
                  </a:lnTo>
                  <a:lnTo>
                    <a:pt x="318" y="24"/>
                  </a:lnTo>
                  <a:lnTo>
                    <a:pt x="318" y="20"/>
                  </a:lnTo>
                  <a:lnTo>
                    <a:pt x="318" y="12"/>
                  </a:lnTo>
                  <a:lnTo>
                    <a:pt x="320" y="3"/>
                  </a:lnTo>
                  <a:lnTo>
                    <a:pt x="320" y="0"/>
                  </a:lnTo>
                  <a:lnTo>
                    <a:pt x="315" y="3"/>
                  </a:lnTo>
                  <a:lnTo>
                    <a:pt x="312" y="7"/>
                  </a:lnTo>
                  <a:lnTo>
                    <a:pt x="311" y="12"/>
                  </a:lnTo>
                  <a:lnTo>
                    <a:pt x="309" y="20"/>
                  </a:lnTo>
                  <a:lnTo>
                    <a:pt x="307" y="28"/>
                  </a:lnTo>
                  <a:lnTo>
                    <a:pt x="305" y="34"/>
                  </a:lnTo>
                  <a:lnTo>
                    <a:pt x="303" y="42"/>
                  </a:lnTo>
                  <a:lnTo>
                    <a:pt x="301" y="47"/>
                  </a:lnTo>
                  <a:lnTo>
                    <a:pt x="298" y="51"/>
                  </a:lnTo>
                  <a:lnTo>
                    <a:pt x="293" y="56"/>
                  </a:lnTo>
                  <a:lnTo>
                    <a:pt x="291" y="65"/>
                  </a:lnTo>
                  <a:lnTo>
                    <a:pt x="289" y="67"/>
                  </a:lnTo>
                  <a:lnTo>
                    <a:pt x="288" y="65"/>
                  </a:lnTo>
                  <a:lnTo>
                    <a:pt x="287" y="62"/>
                  </a:lnTo>
                  <a:lnTo>
                    <a:pt x="287" y="59"/>
                  </a:lnTo>
                  <a:lnTo>
                    <a:pt x="289" y="51"/>
                  </a:lnTo>
                  <a:lnTo>
                    <a:pt x="289" y="47"/>
                  </a:lnTo>
                  <a:lnTo>
                    <a:pt x="289" y="43"/>
                  </a:lnTo>
                  <a:lnTo>
                    <a:pt x="287" y="46"/>
                  </a:lnTo>
                  <a:lnTo>
                    <a:pt x="285" y="48"/>
                  </a:lnTo>
                  <a:lnTo>
                    <a:pt x="282" y="55"/>
                  </a:lnTo>
                  <a:lnTo>
                    <a:pt x="281" y="59"/>
                  </a:lnTo>
                  <a:lnTo>
                    <a:pt x="278" y="62"/>
                  </a:lnTo>
                  <a:lnTo>
                    <a:pt x="277" y="65"/>
                  </a:lnTo>
                  <a:lnTo>
                    <a:pt x="276" y="66"/>
                  </a:lnTo>
                  <a:lnTo>
                    <a:pt x="274" y="67"/>
                  </a:lnTo>
                  <a:lnTo>
                    <a:pt x="272" y="74"/>
                  </a:lnTo>
                  <a:lnTo>
                    <a:pt x="270" y="78"/>
                  </a:lnTo>
                  <a:lnTo>
                    <a:pt x="268" y="82"/>
                  </a:lnTo>
                  <a:lnTo>
                    <a:pt x="267" y="83"/>
                  </a:lnTo>
                  <a:lnTo>
                    <a:pt x="266" y="88"/>
                  </a:lnTo>
                  <a:lnTo>
                    <a:pt x="266" y="90"/>
                  </a:lnTo>
                  <a:lnTo>
                    <a:pt x="264" y="93"/>
                  </a:lnTo>
                  <a:lnTo>
                    <a:pt x="263" y="96"/>
                  </a:lnTo>
                  <a:lnTo>
                    <a:pt x="260" y="98"/>
                  </a:lnTo>
                  <a:lnTo>
                    <a:pt x="258" y="101"/>
                  </a:lnTo>
                  <a:lnTo>
                    <a:pt x="257" y="104"/>
                  </a:lnTo>
                  <a:lnTo>
                    <a:pt x="254" y="110"/>
                  </a:lnTo>
                  <a:lnTo>
                    <a:pt x="253" y="116"/>
                  </a:lnTo>
                  <a:lnTo>
                    <a:pt x="250" y="119"/>
                  </a:lnTo>
                  <a:lnTo>
                    <a:pt x="249" y="120"/>
                  </a:lnTo>
                  <a:lnTo>
                    <a:pt x="247" y="120"/>
                  </a:lnTo>
                  <a:lnTo>
                    <a:pt x="247" y="121"/>
                  </a:lnTo>
                  <a:lnTo>
                    <a:pt x="245" y="121"/>
                  </a:lnTo>
                  <a:lnTo>
                    <a:pt x="243" y="124"/>
                  </a:lnTo>
                  <a:lnTo>
                    <a:pt x="241" y="125"/>
                  </a:lnTo>
                  <a:lnTo>
                    <a:pt x="240" y="129"/>
                  </a:lnTo>
                  <a:lnTo>
                    <a:pt x="239" y="135"/>
                  </a:lnTo>
                  <a:lnTo>
                    <a:pt x="237" y="143"/>
                  </a:lnTo>
                  <a:lnTo>
                    <a:pt x="234" y="148"/>
                  </a:lnTo>
                  <a:lnTo>
                    <a:pt x="233" y="152"/>
                  </a:lnTo>
                  <a:lnTo>
                    <a:pt x="230" y="154"/>
                  </a:lnTo>
                  <a:lnTo>
                    <a:pt x="227" y="158"/>
                  </a:lnTo>
                  <a:lnTo>
                    <a:pt x="226" y="160"/>
                  </a:lnTo>
                  <a:lnTo>
                    <a:pt x="224" y="162"/>
                  </a:lnTo>
                  <a:lnTo>
                    <a:pt x="224" y="163"/>
                  </a:lnTo>
                  <a:lnTo>
                    <a:pt x="222" y="166"/>
                  </a:lnTo>
                  <a:lnTo>
                    <a:pt x="222" y="171"/>
                  </a:lnTo>
                  <a:lnTo>
                    <a:pt x="218" y="175"/>
                  </a:lnTo>
                  <a:lnTo>
                    <a:pt x="218" y="179"/>
                  </a:lnTo>
                  <a:lnTo>
                    <a:pt x="214" y="183"/>
                  </a:lnTo>
                  <a:lnTo>
                    <a:pt x="213" y="185"/>
                  </a:lnTo>
                  <a:lnTo>
                    <a:pt x="212" y="186"/>
                  </a:lnTo>
                  <a:lnTo>
                    <a:pt x="210" y="189"/>
                  </a:lnTo>
                  <a:lnTo>
                    <a:pt x="208" y="190"/>
                  </a:lnTo>
                  <a:lnTo>
                    <a:pt x="206" y="191"/>
                  </a:lnTo>
                  <a:lnTo>
                    <a:pt x="205" y="197"/>
                  </a:lnTo>
                  <a:lnTo>
                    <a:pt x="203" y="198"/>
                  </a:lnTo>
                  <a:lnTo>
                    <a:pt x="202" y="202"/>
                  </a:lnTo>
                  <a:lnTo>
                    <a:pt x="202" y="205"/>
                  </a:lnTo>
                  <a:lnTo>
                    <a:pt x="200" y="205"/>
                  </a:lnTo>
                  <a:lnTo>
                    <a:pt x="199" y="210"/>
                  </a:lnTo>
                  <a:lnTo>
                    <a:pt x="197" y="212"/>
                  </a:lnTo>
                  <a:lnTo>
                    <a:pt x="196" y="216"/>
                  </a:lnTo>
                  <a:lnTo>
                    <a:pt x="195" y="218"/>
                  </a:lnTo>
                  <a:lnTo>
                    <a:pt x="193" y="221"/>
                  </a:lnTo>
                  <a:lnTo>
                    <a:pt x="192" y="225"/>
                  </a:lnTo>
                  <a:lnTo>
                    <a:pt x="189" y="229"/>
                  </a:lnTo>
                  <a:lnTo>
                    <a:pt x="187" y="229"/>
                  </a:lnTo>
                  <a:lnTo>
                    <a:pt x="187" y="233"/>
                  </a:lnTo>
                  <a:lnTo>
                    <a:pt x="185" y="233"/>
                  </a:lnTo>
                  <a:lnTo>
                    <a:pt x="183" y="236"/>
                  </a:lnTo>
                  <a:lnTo>
                    <a:pt x="182" y="236"/>
                  </a:lnTo>
                  <a:lnTo>
                    <a:pt x="179" y="239"/>
                  </a:lnTo>
                  <a:lnTo>
                    <a:pt x="177" y="241"/>
                  </a:lnTo>
                  <a:lnTo>
                    <a:pt x="176" y="241"/>
                  </a:lnTo>
                  <a:lnTo>
                    <a:pt x="175" y="247"/>
                  </a:lnTo>
                  <a:lnTo>
                    <a:pt x="175" y="248"/>
                  </a:lnTo>
                  <a:lnTo>
                    <a:pt x="173" y="249"/>
                  </a:lnTo>
                  <a:lnTo>
                    <a:pt x="172" y="253"/>
                  </a:lnTo>
                  <a:lnTo>
                    <a:pt x="170" y="255"/>
                  </a:lnTo>
                  <a:lnTo>
                    <a:pt x="169" y="259"/>
                  </a:lnTo>
                  <a:lnTo>
                    <a:pt x="169" y="262"/>
                  </a:lnTo>
                  <a:lnTo>
                    <a:pt x="166" y="263"/>
                  </a:lnTo>
                  <a:lnTo>
                    <a:pt x="164" y="264"/>
                  </a:lnTo>
                  <a:lnTo>
                    <a:pt x="164" y="267"/>
                  </a:lnTo>
                  <a:lnTo>
                    <a:pt x="162" y="270"/>
                  </a:lnTo>
                  <a:lnTo>
                    <a:pt x="160" y="271"/>
                  </a:lnTo>
                  <a:lnTo>
                    <a:pt x="158" y="272"/>
                  </a:lnTo>
                  <a:lnTo>
                    <a:pt x="155" y="276"/>
                  </a:lnTo>
                  <a:lnTo>
                    <a:pt x="152" y="280"/>
                  </a:lnTo>
                  <a:lnTo>
                    <a:pt x="151" y="283"/>
                  </a:lnTo>
                  <a:lnTo>
                    <a:pt x="149" y="289"/>
                  </a:lnTo>
                  <a:lnTo>
                    <a:pt x="147" y="290"/>
                  </a:lnTo>
                  <a:lnTo>
                    <a:pt x="145" y="294"/>
                  </a:lnTo>
                  <a:lnTo>
                    <a:pt x="142" y="294"/>
                  </a:lnTo>
                  <a:lnTo>
                    <a:pt x="142" y="295"/>
                  </a:lnTo>
                  <a:lnTo>
                    <a:pt x="139" y="298"/>
                  </a:lnTo>
                  <a:lnTo>
                    <a:pt x="139" y="299"/>
                  </a:lnTo>
                  <a:lnTo>
                    <a:pt x="138" y="299"/>
                  </a:lnTo>
                  <a:lnTo>
                    <a:pt x="137" y="301"/>
                  </a:lnTo>
                  <a:lnTo>
                    <a:pt x="137" y="303"/>
                  </a:lnTo>
                  <a:lnTo>
                    <a:pt x="137" y="306"/>
                  </a:lnTo>
                  <a:lnTo>
                    <a:pt x="135" y="307"/>
                  </a:lnTo>
                  <a:lnTo>
                    <a:pt x="133" y="314"/>
                  </a:lnTo>
                  <a:lnTo>
                    <a:pt x="131" y="317"/>
                  </a:lnTo>
                  <a:lnTo>
                    <a:pt x="129" y="320"/>
                  </a:lnTo>
                  <a:lnTo>
                    <a:pt x="127" y="322"/>
                  </a:lnTo>
                  <a:lnTo>
                    <a:pt x="125" y="325"/>
                  </a:lnTo>
                  <a:lnTo>
                    <a:pt x="122" y="326"/>
                  </a:lnTo>
                  <a:lnTo>
                    <a:pt x="121" y="328"/>
                  </a:lnTo>
                  <a:lnTo>
                    <a:pt x="119" y="328"/>
                  </a:lnTo>
                  <a:lnTo>
                    <a:pt x="118" y="330"/>
                  </a:lnTo>
                  <a:lnTo>
                    <a:pt x="118" y="332"/>
                  </a:lnTo>
                  <a:lnTo>
                    <a:pt x="116" y="334"/>
                  </a:lnTo>
                  <a:lnTo>
                    <a:pt x="115" y="338"/>
                  </a:lnTo>
                  <a:lnTo>
                    <a:pt x="114" y="343"/>
                  </a:lnTo>
                  <a:lnTo>
                    <a:pt x="112" y="348"/>
                  </a:lnTo>
                  <a:lnTo>
                    <a:pt x="108" y="351"/>
                  </a:lnTo>
                  <a:lnTo>
                    <a:pt x="106" y="353"/>
                  </a:lnTo>
                  <a:lnTo>
                    <a:pt x="102" y="353"/>
                  </a:lnTo>
                  <a:lnTo>
                    <a:pt x="101" y="356"/>
                  </a:lnTo>
                  <a:lnTo>
                    <a:pt x="100" y="356"/>
                  </a:lnTo>
                  <a:lnTo>
                    <a:pt x="97" y="361"/>
                  </a:lnTo>
                  <a:lnTo>
                    <a:pt x="97" y="363"/>
                  </a:lnTo>
                  <a:lnTo>
                    <a:pt x="95" y="364"/>
                  </a:lnTo>
                  <a:lnTo>
                    <a:pt x="94" y="368"/>
                  </a:lnTo>
                  <a:lnTo>
                    <a:pt x="93" y="371"/>
                  </a:lnTo>
                  <a:lnTo>
                    <a:pt x="91" y="374"/>
                  </a:lnTo>
                  <a:lnTo>
                    <a:pt x="89" y="379"/>
                  </a:lnTo>
                  <a:lnTo>
                    <a:pt x="87" y="382"/>
                  </a:lnTo>
                  <a:lnTo>
                    <a:pt x="84" y="386"/>
                  </a:lnTo>
                  <a:lnTo>
                    <a:pt x="79" y="387"/>
                  </a:lnTo>
                  <a:lnTo>
                    <a:pt x="79" y="392"/>
                  </a:lnTo>
                  <a:lnTo>
                    <a:pt x="77" y="392"/>
                  </a:lnTo>
                  <a:lnTo>
                    <a:pt x="74" y="396"/>
                  </a:lnTo>
                  <a:lnTo>
                    <a:pt x="71" y="401"/>
                  </a:lnTo>
                  <a:lnTo>
                    <a:pt x="67" y="405"/>
                  </a:lnTo>
                  <a:lnTo>
                    <a:pt x="64" y="409"/>
                  </a:lnTo>
                  <a:lnTo>
                    <a:pt x="60" y="413"/>
                  </a:lnTo>
                  <a:lnTo>
                    <a:pt x="57" y="417"/>
                  </a:lnTo>
                  <a:lnTo>
                    <a:pt x="54" y="418"/>
                  </a:lnTo>
                  <a:lnTo>
                    <a:pt x="53" y="422"/>
                  </a:lnTo>
                  <a:lnTo>
                    <a:pt x="50" y="423"/>
                  </a:lnTo>
                  <a:lnTo>
                    <a:pt x="47" y="429"/>
                  </a:lnTo>
                  <a:lnTo>
                    <a:pt x="43" y="436"/>
                  </a:lnTo>
                  <a:lnTo>
                    <a:pt x="37" y="441"/>
                  </a:lnTo>
                  <a:lnTo>
                    <a:pt x="33" y="446"/>
                  </a:lnTo>
                  <a:lnTo>
                    <a:pt x="29" y="452"/>
                  </a:lnTo>
                  <a:lnTo>
                    <a:pt x="25" y="457"/>
                  </a:lnTo>
                  <a:lnTo>
                    <a:pt x="21" y="457"/>
                  </a:lnTo>
                  <a:lnTo>
                    <a:pt x="19" y="463"/>
                  </a:lnTo>
                  <a:lnTo>
                    <a:pt x="15" y="465"/>
                  </a:lnTo>
                  <a:lnTo>
                    <a:pt x="9" y="472"/>
                  </a:lnTo>
                  <a:lnTo>
                    <a:pt x="4" y="477"/>
                  </a:lnTo>
                  <a:lnTo>
                    <a:pt x="2" y="483"/>
                  </a:lnTo>
                  <a:lnTo>
                    <a:pt x="0" y="486"/>
                  </a:lnTo>
                  <a:lnTo>
                    <a:pt x="3" y="483"/>
                  </a:lnTo>
                  <a:lnTo>
                    <a:pt x="12" y="475"/>
                  </a:lnTo>
                  <a:close/>
                </a:path>
              </a:pathLst>
            </a:custGeom>
            <a:solidFill>
              <a:srgbClr val="DAF3F3"/>
            </a:solidFill>
            <a:ln w="9525">
              <a:noFill/>
              <a:round/>
              <a:headEnd/>
              <a:tailEnd/>
            </a:ln>
          </p:spPr>
          <p:txBody>
            <a:bodyPr/>
            <a:lstStyle/>
            <a:p>
              <a:endParaRPr lang="en-US"/>
            </a:p>
          </p:txBody>
        </p:sp>
        <p:sp>
          <p:nvSpPr>
            <p:cNvPr id="2157" name="Freeform 450"/>
            <p:cNvSpPr>
              <a:spLocks noChangeAspect="1"/>
            </p:cNvSpPr>
            <p:nvPr/>
          </p:nvSpPr>
          <p:spPr bwMode="auto">
            <a:xfrm>
              <a:off x="3051" y="1746"/>
              <a:ext cx="310" cy="41"/>
            </a:xfrm>
            <a:custGeom>
              <a:avLst/>
              <a:gdLst>
                <a:gd name="T0" fmla="*/ 0 w 621"/>
                <a:gd name="T1" fmla="*/ 0 h 123"/>
                <a:gd name="T2" fmla="*/ 0 w 621"/>
                <a:gd name="T3" fmla="*/ 0 h 123"/>
                <a:gd name="T4" fmla="*/ 0 w 621"/>
                <a:gd name="T5" fmla="*/ 0 h 123"/>
                <a:gd name="T6" fmla="*/ 0 w 621"/>
                <a:gd name="T7" fmla="*/ 0 h 123"/>
                <a:gd name="T8" fmla="*/ 0 w 621"/>
                <a:gd name="T9" fmla="*/ 1 h 123"/>
                <a:gd name="T10" fmla="*/ 1 w 621"/>
                <a:gd name="T11" fmla="*/ 1 h 123"/>
                <a:gd name="T12" fmla="*/ 2 w 621"/>
                <a:gd name="T13" fmla="*/ 1 h 123"/>
                <a:gd name="T14" fmla="*/ 2 w 621"/>
                <a:gd name="T15" fmla="*/ 1 h 123"/>
                <a:gd name="T16" fmla="*/ 2 w 621"/>
                <a:gd name="T17" fmla="*/ 1 h 123"/>
                <a:gd name="T18" fmla="*/ 3 w 621"/>
                <a:gd name="T19" fmla="*/ 1 h 123"/>
                <a:gd name="T20" fmla="*/ 5 w 621"/>
                <a:gd name="T21" fmla="*/ 1 h 123"/>
                <a:gd name="T22" fmla="*/ 7 w 621"/>
                <a:gd name="T23" fmla="*/ 1 h 123"/>
                <a:gd name="T24" fmla="*/ 9 w 621"/>
                <a:gd name="T25" fmla="*/ 1 h 123"/>
                <a:gd name="T26" fmla="*/ 12 w 621"/>
                <a:gd name="T27" fmla="*/ 1 h 123"/>
                <a:gd name="T28" fmla="*/ 15 w 621"/>
                <a:gd name="T29" fmla="*/ 1 h 123"/>
                <a:gd name="T30" fmla="*/ 18 w 621"/>
                <a:gd name="T31" fmla="*/ 1 h 123"/>
                <a:gd name="T32" fmla="*/ 21 w 621"/>
                <a:gd name="T33" fmla="*/ 1 h 123"/>
                <a:gd name="T34" fmla="*/ 24 w 621"/>
                <a:gd name="T35" fmla="*/ 1 h 123"/>
                <a:gd name="T36" fmla="*/ 27 w 621"/>
                <a:gd name="T37" fmla="*/ 1 h 123"/>
                <a:gd name="T38" fmla="*/ 30 w 621"/>
                <a:gd name="T39" fmla="*/ 1 h 123"/>
                <a:gd name="T40" fmla="*/ 32 w 621"/>
                <a:gd name="T41" fmla="*/ 1 h 123"/>
                <a:gd name="T42" fmla="*/ 34 w 621"/>
                <a:gd name="T43" fmla="*/ 1 h 123"/>
                <a:gd name="T44" fmla="*/ 35 w 621"/>
                <a:gd name="T45" fmla="*/ 1 h 123"/>
                <a:gd name="T46" fmla="*/ 36 w 621"/>
                <a:gd name="T47" fmla="*/ 2 h 123"/>
                <a:gd name="T48" fmla="*/ 36 w 621"/>
                <a:gd name="T49" fmla="*/ 1 h 123"/>
                <a:gd name="T50" fmla="*/ 36 w 621"/>
                <a:gd name="T51" fmla="*/ 1 h 123"/>
                <a:gd name="T52" fmla="*/ 37 w 621"/>
                <a:gd name="T53" fmla="*/ 1 h 123"/>
                <a:gd name="T54" fmla="*/ 38 w 621"/>
                <a:gd name="T55" fmla="*/ 1 h 123"/>
                <a:gd name="T56" fmla="*/ 38 w 621"/>
                <a:gd name="T57" fmla="*/ 1 h 123"/>
                <a:gd name="T58" fmla="*/ 38 w 621"/>
                <a:gd name="T59" fmla="*/ 1 h 123"/>
                <a:gd name="T60" fmla="*/ 38 w 621"/>
                <a:gd name="T61" fmla="*/ 1 h 123"/>
                <a:gd name="T62" fmla="*/ 38 w 621"/>
                <a:gd name="T63" fmla="*/ 1 h 123"/>
                <a:gd name="T64" fmla="*/ 38 w 621"/>
                <a:gd name="T65" fmla="*/ 0 h 123"/>
                <a:gd name="T66" fmla="*/ 37 w 621"/>
                <a:gd name="T67" fmla="*/ 0 h 123"/>
                <a:gd name="T68" fmla="*/ 36 w 621"/>
                <a:gd name="T69" fmla="*/ 0 h 123"/>
                <a:gd name="T70" fmla="*/ 34 w 621"/>
                <a:gd name="T71" fmla="*/ 0 h 123"/>
                <a:gd name="T72" fmla="*/ 31 w 621"/>
                <a:gd name="T73" fmla="*/ 0 h 123"/>
                <a:gd name="T74" fmla="*/ 28 w 621"/>
                <a:gd name="T75" fmla="*/ 0 h 123"/>
                <a:gd name="T76" fmla="*/ 24 w 621"/>
                <a:gd name="T77" fmla="*/ 0 h 123"/>
                <a:gd name="T78" fmla="*/ 21 w 621"/>
                <a:gd name="T79" fmla="*/ 0 h 123"/>
                <a:gd name="T80" fmla="*/ 17 w 621"/>
                <a:gd name="T81" fmla="*/ 0 h 123"/>
                <a:gd name="T82" fmla="*/ 14 w 621"/>
                <a:gd name="T83" fmla="*/ 0 h 123"/>
                <a:gd name="T84" fmla="*/ 10 w 621"/>
                <a:gd name="T85" fmla="*/ 0 h 123"/>
                <a:gd name="T86" fmla="*/ 7 w 621"/>
                <a:gd name="T87" fmla="*/ 0 h 123"/>
                <a:gd name="T88" fmla="*/ 5 w 621"/>
                <a:gd name="T89" fmla="*/ 0 h 123"/>
                <a:gd name="T90" fmla="*/ 2 w 621"/>
                <a:gd name="T91" fmla="*/ 0 h 123"/>
                <a:gd name="T92" fmla="*/ 1 w 621"/>
                <a:gd name="T93" fmla="*/ 0 h 123"/>
                <a:gd name="T94" fmla="*/ 0 w 621"/>
                <a:gd name="T95" fmla="*/ 0 h 1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21"/>
                <a:gd name="T145" fmla="*/ 0 h 123"/>
                <a:gd name="T146" fmla="*/ 621 w 621"/>
                <a:gd name="T147" fmla="*/ 123 h 1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21" h="123">
                  <a:moveTo>
                    <a:pt x="6" y="0"/>
                  </a:moveTo>
                  <a:lnTo>
                    <a:pt x="4" y="0"/>
                  </a:lnTo>
                  <a:lnTo>
                    <a:pt x="4" y="4"/>
                  </a:lnTo>
                  <a:lnTo>
                    <a:pt x="2" y="8"/>
                  </a:lnTo>
                  <a:lnTo>
                    <a:pt x="2" y="12"/>
                  </a:lnTo>
                  <a:lnTo>
                    <a:pt x="0" y="17"/>
                  </a:lnTo>
                  <a:lnTo>
                    <a:pt x="2" y="24"/>
                  </a:lnTo>
                  <a:lnTo>
                    <a:pt x="3" y="30"/>
                  </a:lnTo>
                  <a:lnTo>
                    <a:pt x="7" y="38"/>
                  </a:lnTo>
                  <a:lnTo>
                    <a:pt x="12" y="44"/>
                  </a:lnTo>
                  <a:lnTo>
                    <a:pt x="17" y="53"/>
                  </a:lnTo>
                  <a:lnTo>
                    <a:pt x="23" y="55"/>
                  </a:lnTo>
                  <a:lnTo>
                    <a:pt x="27" y="62"/>
                  </a:lnTo>
                  <a:lnTo>
                    <a:pt x="33" y="67"/>
                  </a:lnTo>
                  <a:lnTo>
                    <a:pt x="37" y="69"/>
                  </a:lnTo>
                  <a:lnTo>
                    <a:pt x="40" y="73"/>
                  </a:lnTo>
                  <a:lnTo>
                    <a:pt x="43" y="74"/>
                  </a:lnTo>
                  <a:lnTo>
                    <a:pt x="45" y="74"/>
                  </a:lnTo>
                  <a:lnTo>
                    <a:pt x="51" y="77"/>
                  </a:lnTo>
                  <a:lnTo>
                    <a:pt x="60" y="80"/>
                  </a:lnTo>
                  <a:lnTo>
                    <a:pt x="70" y="80"/>
                  </a:lnTo>
                  <a:lnTo>
                    <a:pt x="83" y="80"/>
                  </a:lnTo>
                  <a:lnTo>
                    <a:pt x="98" y="82"/>
                  </a:lnTo>
                  <a:lnTo>
                    <a:pt x="115" y="82"/>
                  </a:lnTo>
                  <a:lnTo>
                    <a:pt x="133" y="85"/>
                  </a:lnTo>
                  <a:lnTo>
                    <a:pt x="153" y="89"/>
                  </a:lnTo>
                  <a:lnTo>
                    <a:pt x="174" y="89"/>
                  </a:lnTo>
                  <a:lnTo>
                    <a:pt x="196" y="90"/>
                  </a:lnTo>
                  <a:lnTo>
                    <a:pt x="220" y="92"/>
                  </a:lnTo>
                  <a:lnTo>
                    <a:pt x="244" y="94"/>
                  </a:lnTo>
                  <a:lnTo>
                    <a:pt x="267" y="96"/>
                  </a:lnTo>
                  <a:lnTo>
                    <a:pt x="293" y="97"/>
                  </a:lnTo>
                  <a:lnTo>
                    <a:pt x="317" y="102"/>
                  </a:lnTo>
                  <a:lnTo>
                    <a:pt x="343" y="104"/>
                  </a:lnTo>
                  <a:lnTo>
                    <a:pt x="366" y="105"/>
                  </a:lnTo>
                  <a:lnTo>
                    <a:pt x="393" y="105"/>
                  </a:lnTo>
                  <a:lnTo>
                    <a:pt x="415" y="109"/>
                  </a:lnTo>
                  <a:lnTo>
                    <a:pt x="437" y="109"/>
                  </a:lnTo>
                  <a:lnTo>
                    <a:pt x="459" y="111"/>
                  </a:lnTo>
                  <a:lnTo>
                    <a:pt x="480" y="113"/>
                  </a:lnTo>
                  <a:lnTo>
                    <a:pt x="499" y="116"/>
                  </a:lnTo>
                  <a:lnTo>
                    <a:pt x="517" y="117"/>
                  </a:lnTo>
                  <a:lnTo>
                    <a:pt x="533" y="119"/>
                  </a:lnTo>
                  <a:lnTo>
                    <a:pt x="545" y="119"/>
                  </a:lnTo>
                  <a:lnTo>
                    <a:pt x="558" y="119"/>
                  </a:lnTo>
                  <a:lnTo>
                    <a:pt x="568" y="120"/>
                  </a:lnTo>
                  <a:lnTo>
                    <a:pt x="576" y="120"/>
                  </a:lnTo>
                  <a:lnTo>
                    <a:pt x="578" y="123"/>
                  </a:lnTo>
                  <a:lnTo>
                    <a:pt x="581" y="123"/>
                  </a:lnTo>
                  <a:lnTo>
                    <a:pt x="582" y="120"/>
                  </a:lnTo>
                  <a:lnTo>
                    <a:pt x="586" y="119"/>
                  </a:lnTo>
                  <a:lnTo>
                    <a:pt x="591" y="116"/>
                  </a:lnTo>
                  <a:lnTo>
                    <a:pt x="595" y="111"/>
                  </a:lnTo>
                  <a:lnTo>
                    <a:pt x="603" y="108"/>
                  </a:lnTo>
                  <a:lnTo>
                    <a:pt x="607" y="104"/>
                  </a:lnTo>
                  <a:lnTo>
                    <a:pt x="611" y="100"/>
                  </a:lnTo>
                  <a:lnTo>
                    <a:pt x="612" y="97"/>
                  </a:lnTo>
                  <a:lnTo>
                    <a:pt x="612" y="96"/>
                  </a:lnTo>
                  <a:lnTo>
                    <a:pt x="613" y="89"/>
                  </a:lnTo>
                  <a:lnTo>
                    <a:pt x="615" y="80"/>
                  </a:lnTo>
                  <a:lnTo>
                    <a:pt x="616" y="69"/>
                  </a:lnTo>
                  <a:lnTo>
                    <a:pt x="618" y="58"/>
                  </a:lnTo>
                  <a:lnTo>
                    <a:pt x="619" y="48"/>
                  </a:lnTo>
                  <a:lnTo>
                    <a:pt x="621" y="42"/>
                  </a:lnTo>
                  <a:lnTo>
                    <a:pt x="621" y="39"/>
                  </a:lnTo>
                  <a:lnTo>
                    <a:pt x="619" y="39"/>
                  </a:lnTo>
                  <a:lnTo>
                    <a:pt x="615" y="38"/>
                  </a:lnTo>
                  <a:lnTo>
                    <a:pt x="605" y="35"/>
                  </a:lnTo>
                  <a:lnTo>
                    <a:pt x="595" y="35"/>
                  </a:lnTo>
                  <a:lnTo>
                    <a:pt x="581" y="32"/>
                  </a:lnTo>
                  <a:lnTo>
                    <a:pt x="564" y="31"/>
                  </a:lnTo>
                  <a:lnTo>
                    <a:pt x="545" y="30"/>
                  </a:lnTo>
                  <a:lnTo>
                    <a:pt x="526" y="30"/>
                  </a:lnTo>
                  <a:lnTo>
                    <a:pt x="503" y="27"/>
                  </a:lnTo>
                  <a:lnTo>
                    <a:pt x="478" y="24"/>
                  </a:lnTo>
                  <a:lnTo>
                    <a:pt x="453" y="24"/>
                  </a:lnTo>
                  <a:lnTo>
                    <a:pt x="426" y="22"/>
                  </a:lnTo>
                  <a:lnTo>
                    <a:pt x="398" y="22"/>
                  </a:lnTo>
                  <a:lnTo>
                    <a:pt x="371" y="19"/>
                  </a:lnTo>
                  <a:lnTo>
                    <a:pt x="343" y="17"/>
                  </a:lnTo>
                  <a:lnTo>
                    <a:pt x="313" y="16"/>
                  </a:lnTo>
                  <a:lnTo>
                    <a:pt x="285" y="13"/>
                  </a:lnTo>
                  <a:lnTo>
                    <a:pt x="255" y="12"/>
                  </a:lnTo>
                  <a:lnTo>
                    <a:pt x="227" y="12"/>
                  </a:lnTo>
                  <a:lnTo>
                    <a:pt x="199" y="9"/>
                  </a:lnTo>
                  <a:lnTo>
                    <a:pt x="173" y="8"/>
                  </a:lnTo>
                  <a:lnTo>
                    <a:pt x="149" y="8"/>
                  </a:lnTo>
                  <a:lnTo>
                    <a:pt x="123" y="7"/>
                  </a:lnTo>
                  <a:lnTo>
                    <a:pt x="103" y="4"/>
                  </a:lnTo>
                  <a:lnTo>
                    <a:pt x="81" y="4"/>
                  </a:lnTo>
                  <a:lnTo>
                    <a:pt x="62" y="4"/>
                  </a:lnTo>
                  <a:lnTo>
                    <a:pt x="47" y="3"/>
                  </a:lnTo>
                  <a:lnTo>
                    <a:pt x="31" y="3"/>
                  </a:lnTo>
                  <a:lnTo>
                    <a:pt x="22" y="0"/>
                  </a:lnTo>
                  <a:lnTo>
                    <a:pt x="12" y="0"/>
                  </a:lnTo>
                  <a:lnTo>
                    <a:pt x="7" y="0"/>
                  </a:lnTo>
                  <a:lnTo>
                    <a:pt x="6" y="0"/>
                  </a:lnTo>
                  <a:close/>
                </a:path>
              </a:pathLst>
            </a:custGeom>
            <a:solidFill>
              <a:srgbClr val="B3CCCC"/>
            </a:solidFill>
            <a:ln w="9525">
              <a:noFill/>
              <a:round/>
              <a:headEnd/>
              <a:tailEnd/>
            </a:ln>
          </p:spPr>
          <p:txBody>
            <a:bodyPr/>
            <a:lstStyle/>
            <a:p>
              <a:endParaRPr lang="en-US"/>
            </a:p>
          </p:txBody>
        </p:sp>
        <p:sp>
          <p:nvSpPr>
            <p:cNvPr id="2158" name="Freeform 451"/>
            <p:cNvSpPr>
              <a:spLocks noChangeAspect="1"/>
            </p:cNvSpPr>
            <p:nvPr/>
          </p:nvSpPr>
          <p:spPr bwMode="auto">
            <a:xfrm>
              <a:off x="3053" y="1747"/>
              <a:ext cx="305" cy="29"/>
            </a:xfrm>
            <a:custGeom>
              <a:avLst/>
              <a:gdLst>
                <a:gd name="T0" fmla="*/ 38 w 611"/>
                <a:gd name="T1" fmla="*/ 1 h 85"/>
                <a:gd name="T2" fmla="*/ 38 w 611"/>
                <a:gd name="T3" fmla="*/ 1 h 85"/>
                <a:gd name="T4" fmla="*/ 38 w 611"/>
                <a:gd name="T5" fmla="*/ 1 h 85"/>
                <a:gd name="T6" fmla="*/ 37 w 611"/>
                <a:gd name="T7" fmla="*/ 1 h 85"/>
                <a:gd name="T8" fmla="*/ 37 w 611"/>
                <a:gd name="T9" fmla="*/ 1 h 85"/>
                <a:gd name="T10" fmla="*/ 36 w 611"/>
                <a:gd name="T11" fmla="*/ 1 h 85"/>
                <a:gd name="T12" fmla="*/ 36 w 611"/>
                <a:gd name="T13" fmla="*/ 1 h 85"/>
                <a:gd name="T14" fmla="*/ 36 w 611"/>
                <a:gd name="T15" fmla="*/ 1 h 85"/>
                <a:gd name="T16" fmla="*/ 36 w 611"/>
                <a:gd name="T17" fmla="*/ 1 h 85"/>
                <a:gd name="T18" fmla="*/ 0 w 611"/>
                <a:gd name="T19" fmla="*/ 0 h 85"/>
                <a:gd name="T20" fmla="*/ 0 w 611"/>
                <a:gd name="T21" fmla="*/ 0 h 85"/>
                <a:gd name="T22" fmla="*/ 0 w 611"/>
                <a:gd name="T23" fmla="*/ 0 h 85"/>
                <a:gd name="T24" fmla="*/ 0 w 611"/>
                <a:gd name="T25" fmla="*/ 0 h 85"/>
                <a:gd name="T26" fmla="*/ 0 w 611"/>
                <a:gd name="T27" fmla="*/ 0 h 85"/>
                <a:gd name="T28" fmla="*/ 0 w 611"/>
                <a:gd name="T29" fmla="*/ 0 h 85"/>
                <a:gd name="T30" fmla="*/ 0 w 611"/>
                <a:gd name="T31" fmla="*/ 0 h 85"/>
                <a:gd name="T32" fmla="*/ 0 w 611"/>
                <a:gd name="T33" fmla="*/ 0 h 85"/>
                <a:gd name="T34" fmla="*/ 0 w 611"/>
                <a:gd name="T35" fmla="*/ 0 h 85"/>
                <a:gd name="T36" fmla="*/ 0 w 611"/>
                <a:gd name="T37" fmla="*/ 0 h 85"/>
                <a:gd name="T38" fmla="*/ 1 w 611"/>
                <a:gd name="T39" fmla="*/ 0 h 85"/>
                <a:gd name="T40" fmla="*/ 1 w 611"/>
                <a:gd name="T41" fmla="*/ 0 h 85"/>
                <a:gd name="T42" fmla="*/ 2 w 611"/>
                <a:gd name="T43" fmla="*/ 0 h 85"/>
                <a:gd name="T44" fmla="*/ 3 w 611"/>
                <a:gd name="T45" fmla="*/ 0 h 85"/>
                <a:gd name="T46" fmla="*/ 4 w 611"/>
                <a:gd name="T47" fmla="*/ 0 h 85"/>
                <a:gd name="T48" fmla="*/ 5 w 611"/>
                <a:gd name="T49" fmla="*/ 0 h 85"/>
                <a:gd name="T50" fmla="*/ 7 w 611"/>
                <a:gd name="T51" fmla="*/ 0 h 85"/>
                <a:gd name="T52" fmla="*/ 8 w 611"/>
                <a:gd name="T53" fmla="*/ 0 h 85"/>
                <a:gd name="T54" fmla="*/ 9 w 611"/>
                <a:gd name="T55" fmla="*/ 0 h 85"/>
                <a:gd name="T56" fmla="*/ 11 w 611"/>
                <a:gd name="T57" fmla="*/ 0 h 85"/>
                <a:gd name="T58" fmla="*/ 13 w 611"/>
                <a:gd name="T59" fmla="*/ 0 h 85"/>
                <a:gd name="T60" fmla="*/ 14 w 611"/>
                <a:gd name="T61" fmla="*/ 0 h 85"/>
                <a:gd name="T62" fmla="*/ 16 w 611"/>
                <a:gd name="T63" fmla="*/ 0 h 85"/>
                <a:gd name="T64" fmla="*/ 18 w 611"/>
                <a:gd name="T65" fmla="*/ 0 h 85"/>
                <a:gd name="T66" fmla="*/ 19 w 611"/>
                <a:gd name="T67" fmla="*/ 0 h 85"/>
                <a:gd name="T68" fmla="*/ 21 w 611"/>
                <a:gd name="T69" fmla="*/ 0 h 85"/>
                <a:gd name="T70" fmla="*/ 23 w 611"/>
                <a:gd name="T71" fmla="*/ 0 h 85"/>
                <a:gd name="T72" fmla="*/ 25 w 611"/>
                <a:gd name="T73" fmla="*/ 0 h 85"/>
                <a:gd name="T74" fmla="*/ 26 w 611"/>
                <a:gd name="T75" fmla="*/ 0 h 85"/>
                <a:gd name="T76" fmla="*/ 28 w 611"/>
                <a:gd name="T77" fmla="*/ 0 h 85"/>
                <a:gd name="T78" fmla="*/ 29 w 611"/>
                <a:gd name="T79" fmla="*/ 0 h 85"/>
                <a:gd name="T80" fmla="*/ 31 w 611"/>
                <a:gd name="T81" fmla="*/ 0 h 85"/>
                <a:gd name="T82" fmla="*/ 32 w 611"/>
                <a:gd name="T83" fmla="*/ 0 h 85"/>
                <a:gd name="T84" fmla="*/ 33 w 611"/>
                <a:gd name="T85" fmla="*/ 0 h 85"/>
                <a:gd name="T86" fmla="*/ 34 w 611"/>
                <a:gd name="T87" fmla="*/ 0 h 85"/>
                <a:gd name="T88" fmla="*/ 35 w 611"/>
                <a:gd name="T89" fmla="*/ 0 h 85"/>
                <a:gd name="T90" fmla="*/ 36 w 611"/>
                <a:gd name="T91" fmla="*/ 0 h 85"/>
                <a:gd name="T92" fmla="*/ 37 w 611"/>
                <a:gd name="T93" fmla="*/ 0 h 85"/>
                <a:gd name="T94" fmla="*/ 37 w 611"/>
                <a:gd name="T95" fmla="*/ 0 h 85"/>
                <a:gd name="T96" fmla="*/ 38 w 611"/>
                <a:gd name="T97" fmla="*/ 1 h 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11"/>
                <a:gd name="T148" fmla="*/ 0 h 85"/>
                <a:gd name="T149" fmla="*/ 611 w 611"/>
                <a:gd name="T150" fmla="*/ 85 h 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11" h="85">
                  <a:moveTo>
                    <a:pt x="611" y="42"/>
                  </a:moveTo>
                  <a:lnTo>
                    <a:pt x="611" y="44"/>
                  </a:lnTo>
                  <a:lnTo>
                    <a:pt x="608" y="49"/>
                  </a:lnTo>
                  <a:lnTo>
                    <a:pt x="603" y="51"/>
                  </a:lnTo>
                  <a:lnTo>
                    <a:pt x="599" y="58"/>
                  </a:lnTo>
                  <a:lnTo>
                    <a:pt x="591" y="63"/>
                  </a:lnTo>
                  <a:lnTo>
                    <a:pt x="587" y="70"/>
                  </a:lnTo>
                  <a:lnTo>
                    <a:pt x="582" y="77"/>
                  </a:lnTo>
                  <a:lnTo>
                    <a:pt x="578" y="85"/>
                  </a:lnTo>
                  <a:lnTo>
                    <a:pt x="10" y="35"/>
                  </a:lnTo>
                  <a:lnTo>
                    <a:pt x="8" y="34"/>
                  </a:lnTo>
                  <a:lnTo>
                    <a:pt x="4" y="31"/>
                  </a:lnTo>
                  <a:lnTo>
                    <a:pt x="3" y="26"/>
                  </a:lnTo>
                  <a:lnTo>
                    <a:pt x="0" y="20"/>
                  </a:lnTo>
                  <a:lnTo>
                    <a:pt x="0" y="15"/>
                  </a:lnTo>
                  <a:lnTo>
                    <a:pt x="0" y="8"/>
                  </a:lnTo>
                  <a:lnTo>
                    <a:pt x="3" y="0"/>
                  </a:lnTo>
                  <a:lnTo>
                    <a:pt x="4" y="0"/>
                  </a:lnTo>
                  <a:lnTo>
                    <a:pt x="10" y="0"/>
                  </a:lnTo>
                  <a:lnTo>
                    <a:pt x="18" y="0"/>
                  </a:lnTo>
                  <a:lnTo>
                    <a:pt x="27" y="0"/>
                  </a:lnTo>
                  <a:lnTo>
                    <a:pt x="40" y="0"/>
                  </a:lnTo>
                  <a:lnTo>
                    <a:pt x="56" y="0"/>
                  </a:lnTo>
                  <a:lnTo>
                    <a:pt x="73" y="0"/>
                  </a:lnTo>
                  <a:lnTo>
                    <a:pt x="93" y="0"/>
                  </a:lnTo>
                  <a:lnTo>
                    <a:pt x="112" y="0"/>
                  </a:lnTo>
                  <a:lnTo>
                    <a:pt x="135" y="0"/>
                  </a:lnTo>
                  <a:lnTo>
                    <a:pt x="158" y="0"/>
                  </a:lnTo>
                  <a:lnTo>
                    <a:pt x="185" y="0"/>
                  </a:lnTo>
                  <a:lnTo>
                    <a:pt x="209" y="0"/>
                  </a:lnTo>
                  <a:lnTo>
                    <a:pt x="236" y="3"/>
                  </a:lnTo>
                  <a:lnTo>
                    <a:pt x="263" y="3"/>
                  </a:lnTo>
                  <a:lnTo>
                    <a:pt x="291" y="4"/>
                  </a:lnTo>
                  <a:lnTo>
                    <a:pt x="319" y="4"/>
                  </a:lnTo>
                  <a:lnTo>
                    <a:pt x="346" y="4"/>
                  </a:lnTo>
                  <a:lnTo>
                    <a:pt x="373" y="5"/>
                  </a:lnTo>
                  <a:lnTo>
                    <a:pt x="400" y="8"/>
                  </a:lnTo>
                  <a:lnTo>
                    <a:pt x="425" y="9"/>
                  </a:lnTo>
                  <a:lnTo>
                    <a:pt x="451" y="12"/>
                  </a:lnTo>
                  <a:lnTo>
                    <a:pt x="475" y="13"/>
                  </a:lnTo>
                  <a:lnTo>
                    <a:pt x="497" y="15"/>
                  </a:lnTo>
                  <a:lnTo>
                    <a:pt x="519" y="18"/>
                  </a:lnTo>
                  <a:lnTo>
                    <a:pt x="539" y="20"/>
                  </a:lnTo>
                  <a:lnTo>
                    <a:pt x="557" y="23"/>
                  </a:lnTo>
                  <a:lnTo>
                    <a:pt x="572" y="27"/>
                  </a:lnTo>
                  <a:lnTo>
                    <a:pt x="587" y="31"/>
                  </a:lnTo>
                  <a:lnTo>
                    <a:pt x="599" y="35"/>
                  </a:lnTo>
                  <a:lnTo>
                    <a:pt x="607" y="38"/>
                  </a:lnTo>
                  <a:lnTo>
                    <a:pt x="611" y="42"/>
                  </a:lnTo>
                  <a:close/>
                </a:path>
              </a:pathLst>
            </a:custGeom>
            <a:solidFill>
              <a:srgbClr val="CDD9D9"/>
            </a:solidFill>
            <a:ln w="9525">
              <a:noFill/>
              <a:round/>
              <a:headEnd/>
              <a:tailEnd/>
            </a:ln>
          </p:spPr>
          <p:txBody>
            <a:bodyPr/>
            <a:lstStyle/>
            <a:p>
              <a:endParaRPr lang="en-US"/>
            </a:p>
          </p:txBody>
        </p:sp>
        <p:sp>
          <p:nvSpPr>
            <p:cNvPr id="2159" name="Freeform 452"/>
            <p:cNvSpPr>
              <a:spLocks noChangeAspect="1"/>
            </p:cNvSpPr>
            <p:nvPr/>
          </p:nvSpPr>
          <p:spPr bwMode="auto">
            <a:xfrm>
              <a:off x="3357" y="1600"/>
              <a:ext cx="209" cy="173"/>
            </a:xfrm>
            <a:custGeom>
              <a:avLst/>
              <a:gdLst>
                <a:gd name="T0" fmla="*/ 0 w 417"/>
                <a:gd name="T1" fmla="*/ 6 h 521"/>
                <a:gd name="T2" fmla="*/ 1 w 417"/>
                <a:gd name="T3" fmla="*/ 6 h 521"/>
                <a:gd name="T4" fmla="*/ 3 w 417"/>
                <a:gd name="T5" fmla="*/ 6 h 521"/>
                <a:gd name="T6" fmla="*/ 7 w 417"/>
                <a:gd name="T7" fmla="*/ 5 h 521"/>
                <a:gd name="T8" fmla="*/ 7 w 417"/>
                <a:gd name="T9" fmla="*/ 5 h 521"/>
                <a:gd name="T10" fmla="*/ 12 w 417"/>
                <a:gd name="T11" fmla="*/ 4 h 521"/>
                <a:gd name="T12" fmla="*/ 13 w 417"/>
                <a:gd name="T13" fmla="*/ 4 h 521"/>
                <a:gd name="T14" fmla="*/ 16 w 417"/>
                <a:gd name="T15" fmla="*/ 3 h 521"/>
                <a:gd name="T16" fmla="*/ 16 w 417"/>
                <a:gd name="T17" fmla="*/ 3 h 521"/>
                <a:gd name="T18" fmla="*/ 19 w 417"/>
                <a:gd name="T19" fmla="*/ 2 h 521"/>
                <a:gd name="T20" fmla="*/ 21 w 417"/>
                <a:gd name="T21" fmla="*/ 2 h 521"/>
                <a:gd name="T22" fmla="*/ 22 w 417"/>
                <a:gd name="T23" fmla="*/ 2 h 521"/>
                <a:gd name="T24" fmla="*/ 22 w 417"/>
                <a:gd name="T25" fmla="*/ 2 h 521"/>
                <a:gd name="T26" fmla="*/ 23 w 417"/>
                <a:gd name="T27" fmla="*/ 2 h 521"/>
                <a:gd name="T28" fmla="*/ 25 w 417"/>
                <a:gd name="T29" fmla="*/ 2 h 521"/>
                <a:gd name="T30" fmla="*/ 27 w 417"/>
                <a:gd name="T31" fmla="*/ 1 h 521"/>
                <a:gd name="T32" fmla="*/ 27 w 417"/>
                <a:gd name="T33" fmla="*/ 1 h 521"/>
                <a:gd name="T34" fmla="*/ 25 w 417"/>
                <a:gd name="T35" fmla="*/ 1 h 521"/>
                <a:gd name="T36" fmla="*/ 26 w 417"/>
                <a:gd name="T37" fmla="*/ 0 h 521"/>
                <a:gd name="T38" fmla="*/ 26 w 417"/>
                <a:gd name="T39" fmla="*/ 0 h 521"/>
                <a:gd name="T40" fmla="*/ 1 w 417"/>
                <a:gd name="T41" fmla="*/ 5 h 521"/>
                <a:gd name="T42" fmla="*/ 0 w 417"/>
                <a:gd name="T43" fmla="*/ 6 h 5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7"/>
                <a:gd name="T67" fmla="*/ 0 h 521"/>
                <a:gd name="T68" fmla="*/ 417 w 417"/>
                <a:gd name="T69" fmla="*/ 521 h 5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7" h="521">
                  <a:moveTo>
                    <a:pt x="0" y="521"/>
                  </a:moveTo>
                  <a:lnTo>
                    <a:pt x="13" y="508"/>
                  </a:lnTo>
                  <a:lnTo>
                    <a:pt x="35" y="508"/>
                  </a:lnTo>
                  <a:lnTo>
                    <a:pt x="105" y="434"/>
                  </a:lnTo>
                  <a:lnTo>
                    <a:pt x="105" y="415"/>
                  </a:lnTo>
                  <a:lnTo>
                    <a:pt x="183" y="331"/>
                  </a:lnTo>
                  <a:lnTo>
                    <a:pt x="207" y="331"/>
                  </a:lnTo>
                  <a:lnTo>
                    <a:pt x="255" y="269"/>
                  </a:lnTo>
                  <a:lnTo>
                    <a:pt x="255" y="246"/>
                  </a:lnTo>
                  <a:lnTo>
                    <a:pt x="298" y="195"/>
                  </a:lnTo>
                  <a:lnTo>
                    <a:pt x="321" y="195"/>
                  </a:lnTo>
                  <a:lnTo>
                    <a:pt x="344" y="168"/>
                  </a:lnTo>
                  <a:lnTo>
                    <a:pt x="344" y="154"/>
                  </a:lnTo>
                  <a:lnTo>
                    <a:pt x="362" y="130"/>
                  </a:lnTo>
                  <a:lnTo>
                    <a:pt x="386" y="130"/>
                  </a:lnTo>
                  <a:lnTo>
                    <a:pt x="417" y="88"/>
                  </a:lnTo>
                  <a:lnTo>
                    <a:pt x="417" y="61"/>
                  </a:lnTo>
                  <a:lnTo>
                    <a:pt x="387" y="61"/>
                  </a:lnTo>
                  <a:lnTo>
                    <a:pt x="406" y="37"/>
                  </a:lnTo>
                  <a:lnTo>
                    <a:pt x="406" y="0"/>
                  </a:lnTo>
                  <a:lnTo>
                    <a:pt x="10" y="447"/>
                  </a:lnTo>
                  <a:lnTo>
                    <a:pt x="0" y="521"/>
                  </a:lnTo>
                  <a:close/>
                </a:path>
              </a:pathLst>
            </a:custGeom>
            <a:solidFill>
              <a:srgbClr val="B3CCCC"/>
            </a:solidFill>
            <a:ln w="9525">
              <a:noFill/>
              <a:round/>
              <a:headEnd/>
              <a:tailEnd/>
            </a:ln>
          </p:spPr>
          <p:txBody>
            <a:bodyPr/>
            <a:lstStyle/>
            <a:p>
              <a:endParaRPr lang="en-US"/>
            </a:p>
          </p:txBody>
        </p:sp>
        <p:sp>
          <p:nvSpPr>
            <p:cNvPr id="2160" name="Freeform 453"/>
            <p:cNvSpPr>
              <a:spLocks noChangeAspect="1"/>
            </p:cNvSpPr>
            <p:nvPr/>
          </p:nvSpPr>
          <p:spPr bwMode="auto">
            <a:xfrm>
              <a:off x="3507" y="1639"/>
              <a:ext cx="11" cy="24"/>
            </a:xfrm>
            <a:custGeom>
              <a:avLst/>
              <a:gdLst>
                <a:gd name="T0" fmla="*/ 2 w 21"/>
                <a:gd name="T1" fmla="*/ 1 h 73"/>
                <a:gd name="T2" fmla="*/ 2 w 21"/>
                <a:gd name="T3" fmla="*/ 0 h 73"/>
                <a:gd name="T4" fmla="*/ 0 w 21"/>
                <a:gd name="T5" fmla="*/ 0 h 73"/>
                <a:gd name="T6" fmla="*/ 0 w 21"/>
                <a:gd name="T7" fmla="*/ 1 h 73"/>
                <a:gd name="T8" fmla="*/ 2 w 21"/>
                <a:gd name="T9" fmla="*/ 1 h 73"/>
                <a:gd name="T10" fmla="*/ 0 60000 65536"/>
                <a:gd name="T11" fmla="*/ 0 60000 65536"/>
                <a:gd name="T12" fmla="*/ 0 60000 65536"/>
                <a:gd name="T13" fmla="*/ 0 60000 65536"/>
                <a:gd name="T14" fmla="*/ 0 60000 65536"/>
                <a:gd name="T15" fmla="*/ 0 w 21"/>
                <a:gd name="T16" fmla="*/ 0 h 73"/>
                <a:gd name="T17" fmla="*/ 21 w 21"/>
                <a:gd name="T18" fmla="*/ 73 h 73"/>
              </a:gdLst>
              <a:ahLst/>
              <a:cxnLst>
                <a:cxn ang="T10">
                  <a:pos x="T0" y="T1"/>
                </a:cxn>
                <a:cxn ang="T11">
                  <a:pos x="T2" y="T3"/>
                </a:cxn>
                <a:cxn ang="T12">
                  <a:pos x="T4" y="T5"/>
                </a:cxn>
                <a:cxn ang="T13">
                  <a:pos x="T6" y="T7"/>
                </a:cxn>
                <a:cxn ang="T14">
                  <a:pos x="T8" y="T9"/>
                </a:cxn>
              </a:cxnLst>
              <a:rect l="T15" t="T16" r="T17" b="T18"/>
              <a:pathLst>
                <a:path w="21" h="73">
                  <a:moveTo>
                    <a:pt x="21" y="73"/>
                  </a:moveTo>
                  <a:lnTo>
                    <a:pt x="21" y="0"/>
                  </a:lnTo>
                  <a:lnTo>
                    <a:pt x="0" y="23"/>
                  </a:lnTo>
                  <a:lnTo>
                    <a:pt x="0" y="73"/>
                  </a:lnTo>
                  <a:lnTo>
                    <a:pt x="21" y="73"/>
                  </a:lnTo>
                  <a:close/>
                </a:path>
              </a:pathLst>
            </a:custGeom>
            <a:solidFill>
              <a:srgbClr val="92B3B3"/>
            </a:solidFill>
            <a:ln w="9525">
              <a:noFill/>
              <a:round/>
              <a:headEnd/>
              <a:tailEnd/>
            </a:ln>
          </p:spPr>
          <p:txBody>
            <a:bodyPr/>
            <a:lstStyle/>
            <a:p>
              <a:endParaRPr lang="en-US"/>
            </a:p>
          </p:txBody>
        </p:sp>
        <p:sp>
          <p:nvSpPr>
            <p:cNvPr id="2161" name="Freeform 454"/>
            <p:cNvSpPr>
              <a:spLocks noChangeAspect="1"/>
            </p:cNvSpPr>
            <p:nvPr/>
          </p:nvSpPr>
          <p:spPr bwMode="auto">
            <a:xfrm>
              <a:off x="3449" y="1684"/>
              <a:ext cx="11" cy="24"/>
            </a:xfrm>
            <a:custGeom>
              <a:avLst/>
              <a:gdLst>
                <a:gd name="T0" fmla="*/ 1 w 22"/>
                <a:gd name="T1" fmla="*/ 1 h 73"/>
                <a:gd name="T2" fmla="*/ 1 w 22"/>
                <a:gd name="T3" fmla="*/ 0 h 73"/>
                <a:gd name="T4" fmla="*/ 0 w 22"/>
                <a:gd name="T5" fmla="*/ 0 h 73"/>
                <a:gd name="T6" fmla="*/ 0 w 22"/>
                <a:gd name="T7" fmla="*/ 1 h 73"/>
                <a:gd name="T8" fmla="*/ 1 w 22"/>
                <a:gd name="T9" fmla="*/ 1 h 73"/>
                <a:gd name="T10" fmla="*/ 0 60000 65536"/>
                <a:gd name="T11" fmla="*/ 0 60000 65536"/>
                <a:gd name="T12" fmla="*/ 0 60000 65536"/>
                <a:gd name="T13" fmla="*/ 0 60000 65536"/>
                <a:gd name="T14" fmla="*/ 0 60000 65536"/>
                <a:gd name="T15" fmla="*/ 0 w 22"/>
                <a:gd name="T16" fmla="*/ 0 h 73"/>
                <a:gd name="T17" fmla="*/ 22 w 22"/>
                <a:gd name="T18" fmla="*/ 73 h 73"/>
              </a:gdLst>
              <a:ahLst/>
              <a:cxnLst>
                <a:cxn ang="T10">
                  <a:pos x="T0" y="T1"/>
                </a:cxn>
                <a:cxn ang="T11">
                  <a:pos x="T2" y="T3"/>
                </a:cxn>
                <a:cxn ang="T12">
                  <a:pos x="T4" y="T5"/>
                </a:cxn>
                <a:cxn ang="T13">
                  <a:pos x="T6" y="T7"/>
                </a:cxn>
                <a:cxn ang="T14">
                  <a:pos x="T8" y="T9"/>
                </a:cxn>
              </a:cxnLst>
              <a:rect l="T15" t="T16" r="T17" b="T18"/>
              <a:pathLst>
                <a:path w="22" h="73">
                  <a:moveTo>
                    <a:pt x="22" y="73"/>
                  </a:moveTo>
                  <a:lnTo>
                    <a:pt x="22" y="0"/>
                  </a:lnTo>
                  <a:lnTo>
                    <a:pt x="0" y="25"/>
                  </a:lnTo>
                  <a:lnTo>
                    <a:pt x="0" y="73"/>
                  </a:lnTo>
                  <a:lnTo>
                    <a:pt x="22" y="73"/>
                  </a:lnTo>
                  <a:close/>
                </a:path>
              </a:pathLst>
            </a:custGeom>
            <a:solidFill>
              <a:srgbClr val="92B3B3"/>
            </a:solidFill>
            <a:ln w="9525">
              <a:noFill/>
              <a:round/>
              <a:headEnd/>
              <a:tailEnd/>
            </a:ln>
          </p:spPr>
          <p:txBody>
            <a:bodyPr/>
            <a:lstStyle/>
            <a:p>
              <a:endParaRPr lang="en-US"/>
            </a:p>
          </p:txBody>
        </p:sp>
        <p:sp>
          <p:nvSpPr>
            <p:cNvPr id="2162" name="Freeform 455"/>
            <p:cNvSpPr>
              <a:spLocks noChangeAspect="1"/>
            </p:cNvSpPr>
            <p:nvPr/>
          </p:nvSpPr>
          <p:spPr bwMode="auto">
            <a:xfrm>
              <a:off x="3363" y="1747"/>
              <a:ext cx="11" cy="21"/>
            </a:xfrm>
            <a:custGeom>
              <a:avLst/>
              <a:gdLst>
                <a:gd name="T0" fmla="*/ 1 w 22"/>
                <a:gd name="T1" fmla="*/ 1 h 63"/>
                <a:gd name="T2" fmla="*/ 1 w 22"/>
                <a:gd name="T3" fmla="*/ 0 h 63"/>
                <a:gd name="T4" fmla="*/ 0 w 22"/>
                <a:gd name="T5" fmla="*/ 0 h 63"/>
                <a:gd name="T6" fmla="*/ 0 w 22"/>
                <a:gd name="T7" fmla="*/ 1 h 63"/>
                <a:gd name="T8" fmla="*/ 1 w 22"/>
                <a:gd name="T9" fmla="*/ 1 h 63"/>
                <a:gd name="T10" fmla="*/ 0 60000 65536"/>
                <a:gd name="T11" fmla="*/ 0 60000 65536"/>
                <a:gd name="T12" fmla="*/ 0 60000 65536"/>
                <a:gd name="T13" fmla="*/ 0 60000 65536"/>
                <a:gd name="T14" fmla="*/ 0 60000 65536"/>
                <a:gd name="T15" fmla="*/ 0 w 22"/>
                <a:gd name="T16" fmla="*/ 0 h 63"/>
                <a:gd name="T17" fmla="*/ 22 w 22"/>
                <a:gd name="T18" fmla="*/ 63 h 63"/>
              </a:gdLst>
              <a:ahLst/>
              <a:cxnLst>
                <a:cxn ang="T10">
                  <a:pos x="T0" y="T1"/>
                </a:cxn>
                <a:cxn ang="T11">
                  <a:pos x="T2" y="T3"/>
                </a:cxn>
                <a:cxn ang="T12">
                  <a:pos x="T4" y="T5"/>
                </a:cxn>
                <a:cxn ang="T13">
                  <a:pos x="T6" y="T7"/>
                </a:cxn>
                <a:cxn ang="T14">
                  <a:pos x="T8" y="T9"/>
                </a:cxn>
              </a:cxnLst>
              <a:rect l="T15" t="T16" r="T17" b="T18"/>
              <a:pathLst>
                <a:path w="22" h="63">
                  <a:moveTo>
                    <a:pt x="22" y="63"/>
                  </a:moveTo>
                  <a:lnTo>
                    <a:pt x="22" y="0"/>
                  </a:lnTo>
                  <a:lnTo>
                    <a:pt x="0" y="20"/>
                  </a:lnTo>
                  <a:lnTo>
                    <a:pt x="0" y="62"/>
                  </a:lnTo>
                  <a:lnTo>
                    <a:pt x="22" y="63"/>
                  </a:lnTo>
                  <a:close/>
                </a:path>
              </a:pathLst>
            </a:custGeom>
            <a:solidFill>
              <a:srgbClr val="92B3B3"/>
            </a:solidFill>
            <a:ln w="9525">
              <a:noFill/>
              <a:round/>
              <a:headEnd/>
              <a:tailEnd/>
            </a:ln>
          </p:spPr>
          <p:txBody>
            <a:bodyPr/>
            <a:lstStyle/>
            <a:p>
              <a:endParaRPr lang="en-US"/>
            </a:p>
          </p:txBody>
        </p:sp>
        <p:sp>
          <p:nvSpPr>
            <p:cNvPr id="2163" name="Freeform 456"/>
            <p:cNvSpPr>
              <a:spLocks noChangeAspect="1"/>
            </p:cNvSpPr>
            <p:nvPr/>
          </p:nvSpPr>
          <p:spPr bwMode="auto">
            <a:xfrm>
              <a:off x="3052" y="1462"/>
              <a:ext cx="650" cy="338"/>
            </a:xfrm>
            <a:custGeom>
              <a:avLst/>
              <a:gdLst>
                <a:gd name="T0" fmla="*/ 62 w 1300"/>
                <a:gd name="T1" fmla="*/ 0 h 1015"/>
                <a:gd name="T2" fmla="*/ 77 w 1300"/>
                <a:gd name="T3" fmla="*/ 0 h 1015"/>
                <a:gd name="T4" fmla="*/ 77 w 1300"/>
                <a:gd name="T5" fmla="*/ 0 h 1015"/>
                <a:gd name="T6" fmla="*/ 81 w 1300"/>
                <a:gd name="T7" fmla="*/ 0 h 1015"/>
                <a:gd name="T8" fmla="*/ 81 w 1300"/>
                <a:gd name="T9" fmla="*/ 1 h 1015"/>
                <a:gd name="T10" fmla="*/ 80 w 1300"/>
                <a:gd name="T11" fmla="*/ 4 h 1015"/>
                <a:gd name="T12" fmla="*/ 79 w 1300"/>
                <a:gd name="T13" fmla="*/ 4 h 1015"/>
                <a:gd name="T14" fmla="*/ 79 w 1300"/>
                <a:gd name="T15" fmla="*/ 5 h 1015"/>
                <a:gd name="T16" fmla="*/ 76 w 1300"/>
                <a:gd name="T17" fmla="*/ 6 h 1015"/>
                <a:gd name="T18" fmla="*/ 69 w 1300"/>
                <a:gd name="T19" fmla="*/ 6 h 1015"/>
                <a:gd name="T20" fmla="*/ 68 w 1300"/>
                <a:gd name="T21" fmla="*/ 6 h 1015"/>
                <a:gd name="T22" fmla="*/ 63 w 1300"/>
                <a:gd name="T23" fmla="*/ 6 h 1015"/>
                <a:gd name="T24" fmla="*/ 63 w 1300"/>
                <a:gd name="T25" fmla="*/ 5 h 1015"/>
                <a:gd name="T26" fmla="*/ 58 w 1300"/>
                <a:gd name="T27" fmla="*/ 7 h 1015"/>
                <a:gd name="T28" fmla="*/ 59 w 1300"/>
                <a:gd name="T29" fmla="*/ 7 h 1015"/>
                <a:gd name="T30" fmla="*/ 59 w 1300"/>
                <a:gd name="T31" fmla="*/ 7 h 1015"/>
                <a:gd name="T32" fmla="*/ 58 w 1300"/>
                <a:gd name="T33" fmla="*/ 7 h 1015"/>
                <a:gd name="T34" fmla="*/ 56 w 1300"/>
                <a:gd name="T35" fmla="*/ 7 h 1015"/>
                <a:gd name="T36" fmla="*/ 54 w 1300"/>
                <a:gd name="T37" fmla="*/ 8 h 1015"/>
                <a:gd name="T38" fmla="*/ 39 w 1300"/>
                <a:gd name="T39" fmla="*/ 11 h 1015"/>
                <a:gd name="T40" fmla="*/ 33 w 1300"/>
                <a:gd name="T41" fmla="*/ 11 h 1015"/>
                <a:gd name="T42" fmla="*/ 28 w 1300"/>
                <a:gd name="T43" fmla="*/ 13 h 1015"/>
                <a:gd name="T44" fmla="*/ 25 w 1300"/>
                <a:gd name="T45" fmla="*/ 12 h 1015"/>
                <a:gd name="T46" fmla="*/ 25 w 1300"/>
                <a:gd name="T47" fmla="*/ 12 h 1015"/>
                <a:gd name="T48" fmla="*/ 28 w 1300"/>
                <a:gd name="T49" fmla="*/ 11 h 1015"/>
                <a:gd name="T50" fmla="*/ 10 w 1300"/>
                <a:gd name="T51" fmla="*/ 11 h 1015"/>
                <a:gd name="T52" fmla="*/ 7 w 1300"/>
                <a:gd name="T53" fmla="*/ 12 h 1015"/>
                <a:gd name="T54" fmla="*/ 3 w 1300"/>
                <a:gd name="T55" fmla="*/ 12 h 1015"/>
                <a:gd name="T56" fmla="*/ 3 w 1300"/>
                <a:gd name="T57" fmla="*/ 12 h 1015"/>
                <a:gd name="T58" fmla="*/ 7 w 1300"/>
                <a:gd name="T59" fmla="*/ 11 h 1015"/>
                <a:gd name="T60" fmla="*/ 1 w 1300"/>
                <a:gd name="T61" fmla="*/ 11 h 1015"/>
                <a:gd name="T62" fmla="*/ 0 w 1300"/>
                <a:gd name="T63" fmla="*/ 11 h 1015"/>
                <a:gd name="T64" fmla="*/ 21 w 1300"/>
                <a:gd name="T65" fmla="*/ 6 h 1015"/>
                <a:gd name="T66" fmla="*/ 20 w 1300"/>
                <a:gd name="T67" fmla="*/ 5 h 1015"/>
                <a:gd name="T68" fmla="*/ 54 w 1300"/>
                <a:gd name="T69" fmla="*/ 1 h 1015"/>
                <a:gd name="T70" fmla="*/ 58 w 1300"/>
                <a:gd name="T71" fmla="*/ 1 h 1015"/>
                <a:gd name="T72" fmla="*/ 62 w 1300"/>
                <a:gd name="T73" fmla="*/ 0 h 10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00"/>
                <a:gd name="T112" fmla="*/ 0 h 1015"/>
                <a:gd name="T113" fmla="*/ 1300 w 1300"/>
                <a:gd name="T114" fmla="*/ 1015 h 10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00" h="1015">
                  <a:moveTo>
                    <a:pt x="1004" y="0"/>
                  </a:moveTo>
                  <a:lnTo>
                    <a:pt x="1222" y="0"/>
                  </a:lnTo>
                  <a:lnTo>
                    <a:pt x="1217" y="31"/>
                  </a:lnTo>
                  <a:lnTo>
                    <a:pt x="1300" y="31"/>
                  </a:lnTo>
                  <a:lnTo>
                    <a:pt x="1300" y="42"/>
                  </a:lnTo>
                  <a:lnTo>
                    <a:pt x="1266" y="312"/>
                  </a:lnTo>
                  <a:lnTo>
                    <a:pt x="1264" y="336"/>
                  </a:lnTo>
                  <a:lnTo>
                    <a:pt x="1252" y="389"/>
                  </a:lnTo>
                  <a:lnTo>
                    <a:pt x="1208" y="454"/>
                  </a:lnTo>
                  <a:lnTo>
                    <a:pt x="1091" y="451"/>
                  </a:lnTo>
                  <a:lnTo>
                    <a:pt x="1081" y="463"/>
                  </a:lnTo>
                  <a:lnTo>
                    <a:pt x="1012" y="463"/>
                  </a:lnTo>
                  <a:lnTo>
                    <a:pt x="1012" y="431"/>
                  </a:lnTo>
                  <a:lnTo>
                    <a:pt x="932" y="533"/>
                  </a:lnTo>
                  <a:lnTo>
                    <a:pt x="959" y="536"/>
                  </a:lnTo>
                  <a:lnTo>
                    <a:pt x="959" y="547"/>
                  </a:lnTo>
                  <a:lnTo>
                    <a:pt x="939" y="572"/>
                  </a:lnTo>
                  <a:lnTo>
                    <a:pt x="906" y="572"/>
                  </a:lnTo>
                  <a:lnTo>
                    <a:pt x="871" y="609"/>
                  </a:lnTo>
                  <a:lnTo>
                    <a:pt x="617" y="903"/>
                  </a:lnTo>
                  <a:lnTo>
                    <a:pt x="528" y="899"/>
                  </a:lnTo>
                  <a:lnTo>
                    <a:pt x="460" y="1015"/>
                  </a:lnTo>
                  <a:lnTo>
                    <a:pt x="406" y="1011"/>
                  </a:lnTo>
                  <a:lnTo>
                    <a:pt x="406" y="1003"/>
                  </a:lnTo>
                  <a:lnTo>
                    <a:pt x="458" y="892"/>
                  </a:lnTo>
                  <a:lnTo>
                    <a:pt x="174" y="870"/>
                  </a:lnTo>
                  <a:lnTo>
                    <a:pt x="112" y="986"/>
                  </a:lnTo>
                  <a:lnTo>
                    <a:pt x="62" y="984"/>
                  </a:lnTo>
                  <a:lnTo>
                    <a:pt x="62" y="976"/>
                  </a:lnTo>
                  <a:lnTo>
                    <a:pt x="113" y="866"/>
                  </a:lnTo>
                  <a:lnTo>
                    <a:pt x="5" y="860"/>
                  </a:lnTo>
                  <a:lnTo>
                    <a:pt x="0" y="853"/>
                  </a:lnTo>
                  <a:lnTo>
                    <a:pt x="351" y="516"/>
                  </a:lnTo>
                  <a:lnTo>
                    <a:pt x="328" y="420"/>
                  </a:lnTo>
                  <a:lnTo>
                    <a:pt x="878" y="53"/>
                  </a:lnTo>
                  <a:lnTo>
                    <a:pt x="943" y="53"/>
                  </a:lnTo>
                  <a:lnTo>
                    <a:pt x="1004" y="0"/>
                  </a:lnTo>
                  <a:close/>
                </a:path>
              </a:pathLst>
            </a:custGeom>
            <a:solidFill>
              <a:srgbClr val="8DC0C0"/>
            </a:solidFill>
            <a:ln w="9525">
              <a:noFill/>
              <a:round/>
              <a:headEnd/>
              <a:tailEnd/>
            </a:ln>
          </p:spPr>
          <p:txBody>
            <a:bodyPr/>
            <a:lstStyle/>
            <a:p>
              <a:endParaRPr lang="en-US"/>
            </a:p>
          </p:txBody>
        </p:sp>
        <p:sp>
          <p:nvSpPr>
            <p:cNvPr id="2164" name="Freeform 457"/>
            <p:cNvSpPr>
              <a:spLocks noChangeAspect="1"/>
            </p:cNvSpPr>
            <p:nvPr/>
          </p:nvSpPr>
          <p:spPr bwMode="auto">
            <a:xfrm>
              <a:off x="3055" y="1463"/>
              <a:ext cx="645" cy="334"/>
            </a:xfrm>
            <a:custGeom>
              <a:avLst/>
              <a:gdLst>
                <a:gd name="T0" fmla="*/ 59 w 1290"/>
                <a:gd name="T1" fmla="*/ 7 h 1004"/>
                <a:gd name="T2" fmla="*/ 58 w 1290"/>
                <a:gd name="T3" fmla="*/ 7 h 1004"/>
                <a:gd name="T4" fmla="*/ 56 w 1290"/>
                <a:gd name="T5" fmla="*/ 7 h 1004"/>
                <a:gd name="T6" fmla="*/ 39 w 1290"/>
                <a:gd name="T7" fmla="*/ 11 h 1004"/>
                <a:gd name="T8" fmla="*/ 33 w 1290"/>
                <a:gd name="T9" fmla="*/ 11 h 1004"/>
                <a:gd name="T10" fmla="*/ 28 w 1290"/>
                <a:gd name="T11" fmla="*/ 12 h 1004"/>
                <a:gd name="T12" fmla="*/ 25 w 1290"/>
                <a:gd name="T13" fmla="*/ 12 h 1004"/>
                <a:gd name="T14" fmla="*/ 28 w 1290"/>
                <a:gd name="T15" fmla="*/ 11 h 1004"/>
                <a:gd name="T16" fmla="*/ 10 w 1290"/>
                <a:gd name="T17" fmla="*/ 11 h 1004"/>
                <a:gd name="T18" fmla="*/ 6 w 1290"/>
                <a:gd name="T19" fmla="*/ 12 h 1004"/>
                <a:gd name="T20" fmla="*/ 3 w 1290"/>
                <a:gd name="T21" fmla="*/ 12 h 1004"/>
                <a:gd name="T22" fmla="*/ 7 w 1290"/>
                <a:gd name="T23" fmla="*/ 11 h 1004"/>
                <a:gd name="T24" fmla="*/ 1 w 1290"/>
                <a:gd name="T25" fmla="*/ 10 h 1004"/>
                <a:gd name="T26" fmla="*/ 0 w 1290"/>
                <a:gd name="T27" fmla="*/ 10 h 1004"/>
                <a:gd name="T28" fmla="*/ 21 w 1290"/>
                <a:gd name="T29" fmla="*/ 6 h 1004"/>
                <a:gd name="T30" fmla="*/ 20 w 1290"/>
                <a:gd name="T31" fmla="*/ 5 h 1004"/>
                <a:gd name="T32" fmla="*/ 54 w 1290"/>
                <a:gd name="T33" fmla="*/ 1 h 1004"/>
                <a:gd name="T34" fmla="*/ 58 w 1290"/>
                <a:gd name="T35" fmla="*/ 1 h 1004"/>
                <a:gd name="T36" fmla="*/ 62 w 1290"/>
                <a:gd name="T37" fmla="*/ 0 h 1004"/>
                <a:gd name="T38" fmla="*/ 76 w 1290"/>
                <a:gd name="T39" fmla="*/ 0 h 1004"/>
                <a:gd name="T40" fmla="*/ 76 w 1290"/>
                <a:gd name="T41" fmla="*/ 0 h 1004"/>
                <a:gd name="T42" fmla="*/ 81 w 1290"/>
                <a:gd name="T43" fmla="*/ 0 h 1004"/>
                <a:gd name="T44" fmla="*/ 79 w 1290"/>
                <a:gd name="T45" fmla="*/ 4 h 1004"/>
                <a:gd name="T46" fmla="*/ 78 w 1290"/>
                <a:gd name="T47" fmla="*/ 4 h 1004"/>
                <a:gd name="T48" fmla="*/ 76 w 1290"/>
                <a:gd name="T49" fmla="*/ 5 h 1004"/>
                <a:gd name="T50" fmla="*/ 63 w 1290"/>
                <a:gd name="T51" fmla="*/ 5 h 1004"/>
                <a:gd name="T52" fmla="*/ 57 w 1290"/>
                <a:gd name="T53" fmla="*/ 7 h 1004"/>
                <a:gd name="T54" fmla="*/ 59 w 1290"/>
                <a:gd name="T55" fmla="*/ 7 h 10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90"/>
                <a:gd name="T85" fmla="*/ 0 h 1004"/>
                <a:gd name="T86" fmla="*/ 1290 w 1290"/>
                <a:gd name="T87" fmla="*/ 1004 h 10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90" h="1004">
                  <a:moveTo>
                    <a:pt x="952" y="536"/>
                  </a:moveTo>
                  <a:lnTo>
                    <a:pt x="931" y="557"/>
                  </a:lnTo>
                  <a:lnTo>
                    <a:pt x="902" y="556"/>
                  </a:lnTo>
                  <a:lnTo>
                    <a:pt x="610" y="892"/>
                  </a:lnTo>
                  <a:lnTo>
                    <a:pt x="515" y="889"/>
                  </a:lnTo>
                  <a:lnTo>
                    <a:pt x="452" y="1004"/>
                  </a:lnTo>
                  <a:lnTo>
                    <a:pt x="403" y="1000"/>
                  </a:lnTo>
                  <a:lnTo>
                    <a:pt x="460" y="881"/>
                  </a:lnTo>
                  <a:lnTo>
                    <a:pt x="162" y="859"/>
                  </a:lnTo>
                  <a:lnTo>
                    <a:pt x="104" y="977"/>
                  </a:lnTo>
                  <a:lnTo>
                    <a:pt x="58" y="973"/>
                  </a:lnTo>
                  <a:lnTo>
                    <a:pt x="112" y="858"/>
                  </a:lnTo>
                  <a:lnTo>
                    <a:pt x="9" y="850"/>
                  </a:lnTo>
                  <a:lnTo>
                    <a:pt x="0" y="849"/>
                  </a:lnTo>
                  <a:lnTo>
                    <a:pt x="346" y="513"/>
                  </a:lnTo>
                  <a:lnTo>
                    <a:pt x="323" y="420"/>
                  </a:lnTo>
                  <a:lnTo>
                    <a:pt x="873" y="51"/>
                  </a:lnTo>
                  <a:lnTo>
                    <a:pt x="937" y="51"/>
                  </a:lnTo>
                  <a:lnTo>
                    <a:pt x="998" y="0"/>
                  </a:lnTo>
                  <a:lnTo>
                    <a:pt x="1214" y="0"/>
                  </a:lnTo>
                  <a:lnTo>
                    <a:pt x="1210" y="30"/>
                  </a:lnTo>
                  <a:lnTo>
                    <a:pt x="1290" y="31"/>
                  </a:lnTo>
                  <a:lnTo>
                    <a:pt x="1256" y="313"/>
                  </a:lnTo>
                  <a:lnTo>
                    <a:pt x="1246" y="361"/>
                  </a:lnTo>
                  <a:lnTo>
                    <a:pt x="1201" y="422"/>
                  </a:lnTo>
                  <a:lnTo>
                    <a:pt x="1008" y="420"/>
                  </a:lnTo>
                  <a:lnTo>
                    <a:pt x="919" y="533"/>
                  </a:lnTo>
                  <a:lnTo>
                    <a:pt x="952" y="536"/>
                  </a:lnTo>
                  <a:close/>
                </a:path>
              </a:pathLst>
            </a:custGeom>
            <a:solidFill>
              <a:srgbClr val="344D4D"/>
            </a:solidFill>
            <a:ln w="9525">
              <a:noFill/>
              <a:round/>
              <a:headEnd/>
              <a:tailEnd/>
            </a:ln>
          </p:spPr>
          <p:txBody>
            <a:bodyPr/>
            <a:lstStyle/>
            <a:p>
              <a:endParaRPr lang="en-US"/>
            </a:p>
          </p:txBody>
        </p:sp>
        <p:sp>
          <p:nvSpPr>
            <p:cNvPr id="2165" name="Freeform 458"/>
            <p:cNvSpPr>
              <a:spLocks noChangeAspect="1"/>
            </p:cNvSpPr>
            <p:nvPr/>
          </p:nvSpPr>
          <p:spPr bwMode="auto">
            <a:xfrm>
              <a:off x="3633" y="1464"/>
              <a:ext cx="46" cy="117"/>
            </a:xfrm>
            <a:custGeom>
              <a:avLst/>
              <a:gdLst>
                <a:gd name="T0" fmla="*/ 1 w 92"/>
                <a:gd name="T1" fmla="*/ 0 h 353"/>
                <a:gd name="T2" fmla="*/ 6 w 92"/>
                <a:gd name="T3" fmla="*/ 4 h 353"/>
                <a:gd name="T4" fmla="*/ 6 w 92"/>
                <a:gd name="T5" fmla="*/ 4 h 353"/>
                <a:gd name="T6" fmla="*/ 0 w 92"/>
                <a:gd name="T7" fmla="*/ 0 h 353"/>
                <a:gd name="T8" fmla="*/ 1 w 92"/>
                <a:gd name="T9" fmla="*/ 0 h 353"/>
                <a:gd name="T10" fmla="*/ 0 60000 65536"/>
                <a:gd name="T11" fmla="*/ 0 60000 65536"/>
                <a:gd name="T12" fmla="*/ 0 60000 65536"/>
                <a:gd name="T13" fmla="*/ 0 60000 65536"/>
                <a:gd name="T14" fmla="*/ 0 60000 65536"/>
                <a:gd name="T15" fmla="*/ 0 w 92"/>
                <a:gd name="T16" fmla="*/ 0 h 353"/>
                <a:gd name="T17" fmla="*/ 92 w 92"/>
                <a:gd name="T18" fmla="*/ 353 h 353"/>
              </a:gdLst>
              <a:ahLst/>
              <a:cxnLst>
                <a:cxn ang="T10">
                  <a:pos x="T0" y="T1"/>
                </a:cxn>
                <a:cxn ang="T11">
                  <a:pos x="T2" y="T3"/>
                </a:cxn>
                <a:cxn ang="T12">
                  <a:pos x="T4" y="T5"/>
                </a:cxn>
                <a:cxn ang="T13">
                  <a:pos x="T6" y="T7"/>
                </a:cxn>
                <a:cxn ang="T14">
                  <a:pos x="T8" y="T9"/>
                </a:cxn>
              </a:cxnLst>
              <a:rect l="T15" t="T16" r="T17" b="T18"/>
              <a:pathLst>
                <a:path w="92" h="353">
                  <a:moveTo>
                    <a:pt x="4" y="0"/>
                  </a:moveTo>
                  <a:lnTo>
                    <a:pt x="92" y="337"/>
                  </a:lnTo>
                  <a:lnTo>
                    <a:pt x="87" y="353"/>
                  </a:lnTo>
                  <a:lnTo>
                    <a:pt x="0" y="0"/>
                  </a:lnTo>
                  <a:lnTo>
                    <a:pt x="4" y="0"/>
                  </a:lnTo>
                  <a:close/>
                </a:path>
              </a:pathLst>
            </a:custGeom>
            <a:solidFill>
              <a:srgbClr val="E6E6E6"/>
            </a:solidFill>
            <a:ln w="9525">
              <a:noFill/>
              <a:round/>
              <a:headEnd/>
              <a:tailEnd/>
            </a:ln>
          </p:spPr>
          <p:txBody>
            <a:bodyPr/>
            <a:lstStyle/>
            <a:p>
              <a:endParaRPr lang="en-US"/>
            </a:p>
          </p:txBody>
        </p:sp>
        <p:sp>
          <p:nvSpPr>
            <p:cNvPr id="2166" name="Freeform 459"/>
            <p:cNvSpPr>
              <a:spLocks noChangeAspect="1"/>
            </p:cNvSpPr>
            <p:nvPr/>
          </p:nvSpPr>
          <p:spPr bwMode="auto">
            <a:xfrm>
              <a:off x="3619" y="1463"/>
              <a:ext cx="46" cy="135"/>
            </a:xfrm>
            <a:custGeom>
              <a:avLst/>
              <a:gdLst>
                <a:gd name="T0" fmla="*/ 5 w 93"/>
                <a:gd name="T1" fmla="*/ 5 h 404"/>
                <a:gd name="T2" fmla="*/ 5 w 93"/>
                <a:gd name="T3" fmla="*/ 5 h 404"/>
                <a:gd name="T4" fmla="*/ 0 w 93"/>
                <a:gd name="T5" fmla="*/ 0 h 404"/>
                <a:gd name="T6" fmla="*/ 0 w 93"/>
                <a:gd name="T7" fmla="*/ 0 h 404"/>
                <a:gd name="T8" fmla="*/ 5 w 93"/>
                <a:gd name="T9" fmla="*/ 5 h 404"/>
                <a:gd name="T10" fmla="*/ 0 60000 65536"/>
                <a:gd name="T11" fmla="*/ 0 60000 65536"/>
                <a:gd name="T12" fmla="*/ 0 60000 65536"/>
                <a:gd name="T13" fmla="*/ 0 60000 65536"/>
                <a:gd name="T14" fmla="*/ 0 60000 65536"/>
                <a:gd name="T15" fmla="*/ 0 w 93"/>
                <a:gd name="T16" fmla="*/ 0 h 404"/>
                <a:gd name="T17" fmla="*/ 93 w 93"/>
                <a:gd name="T18" fmla="*/ 404 h 404"/>
              </a:gdLst>
              <a:ahLst/>
              <a:cxnLst>
                <a:cxn ang="T10">
                  <a:pos x="T0" y="T1"/>
                </a:cxn>
                <a:cxn ang="T11">
                  <a:pos x="T2" y="T3"/>
                </a:cxn>
                <a:cxn ang="T12">
                  <a:pos x="T4" y="T5"/>
                </a:cxn>
                <a:cxn ang="T13">
                  <a:pos x="T6" y="T7"/>
                </a:cxn>
                <a:cxn ang="T14">
                  <a:pos x="T8" y="T9"/>
                </a:cxn>
              </a:cxnLst>
              <a:rect l="T15" t="T16" r="T17" b="T18"/>
              <a:pathLst>
                <a:path w="93" h="404">
                  <a:moveTo>
                    <a:pt x="93" y="393"/>
                  </a:moveTo>
                  <a:lnTo>
                    <a:pt x="84" y="404"/>
                  </a:lnTo>
                  <a:lnTo>
                    <a:pt x="0" y="0"/>
                  </a:lnTo>
                  <a:lnTo>
                    <a:pt x="6" y="0"/>
                  </a:lnTo>
                  <a:lnTo>
                    <a:pt x="93" y="393"/>
                  </a:lnTo>
                  <a:close/>
                </a:path>
              </a:pathLst>
            </a:custGeom>
            <a:solidFill>
              <a:srgbClr val="E6E6E6"/>
            </a:solidFill>
            <a:ln w="9525">
              <a:noFill/>
              <a:round/>
              <a:headEnd/>
              <a:tailEnd/>
            </a:ln>
          </p:spPr>
          <p:txBody>
            <a:bodyPr/>
            <a:lstStyle/>
            <a:p>
              <a:endParaRPr lang="en-US"/>
            </a:p>
          </p:txBody>
        </p:sp>
        <p:sp>
          <p:nvSpPr>
            <p:cNvPr id="2167" name="Freeform 460"/>
            <p:cNvSpPr>
              <a:spLocks noChangeAspect="1"/>
            </p:cNvSpPr>
            <p:nvPr/>
          </p:nvSpPr>
          <p:spPr bwMode="auto">
            <a:xfrm>
              <a:off x="3552" y="1464"/>
              <a:ext cx="7" cy="142"/>
            </a:xfrm>
            <a:custGeom>
              <a:avLst/>
              <a:gdLst>
                <a:gd name="T0" fmla="*/ 1 w 13"/>
                <a:gd name="T1" fmla="*/ 5 h 426"/>
                <a:gd name="T2" fmla="*/ 1 w 13"/>
                <a:gd name="T3" fmla="*/ 5 h 426"/>
                <a:gd name="T4" fmla="*/ 0 w 13"/>
                <a:gd name="T5" fmla="*/ 0 h 426"/>
                <a:gd name="T6" fmla="*/ 1 w 13"/>
                <a:gd name="T7" fmla="*/ 0 h 426"/>
                <a:gd name="T8" fmla="*/ 1 w 13"/>
                <a:gd name="T9" fmla="*/ 5 h 426"/>
                <a:gd name="T10" fmla="*/ 0 60000 65536"/>
                <a:gd name="T11" fmla="*/ 0 60000 65536"/>
                <a:gd name="T12" fmla="*/ 0 60000 65536"/>
                <a:gd name="T13" fmla="*/ 0 60000 65536"/>
                <a:gd name="T14" fmla="*/ 0 60000 65536"/>
                <a:gd name="T15" fmla="*/ 0 w 13"/>
                <a:gd name="T16" fmla="*/ 0 h 426"/>
                <a:gd name="T17" fmla="*/ 13 w 13"/>
                <a:gd name="T18" fmla="*/ 426 h 426"/>
              </a:gdLst>
              <a:ahLst/>
              <a:cxnLst>
                <a:cxn ang="T10">
                  <a:pos x="T0" y="T1"/>
                </a:cxn>
                <a:cxn ang="T11">
                  <a:pos x="T2" y="T3"/>
                </a:cxn>
                <a:cxn ang="T12">
                  <a:pos x="T4" y="T5"/>
                </a:cxn>
                <a:cxn ang="T13">
                  <a:pos x="T6" y="T7"/>
                </a:cxn>
                <a:cxn ang="T14">
                  <a:pos x="T8" y="T9"/>
                </a:cxn>
              </a:cxnLst>
              <a:rect l="T15" t="T16" r="T17" b="T18"/>
              <a:pathLst>
                <a:path w="13" h="426">
                  <a:moveTo>
                    <a:pt x="13" y="415"/>
                  </a:moveTo>
                  <a:lnTo>
                    <a:pt x="3" y="426"/>
                  </a:lnTo>
                  <a:lnTo>
                    <a:pt x="0" y="4"/>
                  </a:lnTo>
                  <a:lnTo>
                    <a:pt x="3" y="0"/>
                  </a:lnTo>
                  <a:lnTo>
                    <a:pt x="13" y="415"/>
                  </a:lnTo>
                  <a:close/>
                </a:path>
              </a:pathLst>
            </a:custGeom>
            <a:solidFill>
              <a:srgbClr val="E6E6E6"/>
            </a:solidFill>
            <a:ln w="9525">
              <a:noFill/>
              <a:round/>
              <a:headEnd/>
              <a:tailEnd/>
            </a:ln>
          </p:spPr>
          <p:txBody>
            <a:bodyPr/>
            <a:lstStyle/>
            <a:p>
              <a:endParaRPr lang="en-US"/>
            </a:p>
          </p:txBody>
        </p:sp>
        <p:sp>
          <p:nvSpPr>
            <p:cNvPr id="2168" name="Freeform 461"/>
            <p:cNvSpPr>
              <a:spLocks noChangeAspect="1"/>
            </p:cNvSpPr>
            <p:nvPr/>
          </p:nvSpPr>
          <p:spPr bwMode="auto">
            <a:xfrm>
              <a:off x="3532" y="1472"/>
              <a:ext cx="8" cy="152"/>
            </a:xfrm>
            <a:custGeom>
              <a:avLst/>
              <a:gdLst>
                <a:gd name="T0" fmla="*/ 1 w 16"/>
                <a:gd name="T1" fmla="*/ 6 h 456"/>
                <a:gd name="T2" fmla="*/ 0 w 16"/>
                <a:gd name="T3" fmla="*/ 6 h 456"/>
                <a:gd name="T4" fmla="*/ 1 w 16"/>
                <a:gd name="T5" fmla="*/ 0 h 456"/>
                <a:gd name="T6" fmla="*/ 1 w 16"/>
                <a:gd name="T7" fmla="*/ 0 h 456"/>
                <a:gd name="T8" fmla="*/ 1 w 16"/>
                <a:gd name="T9" fmla="*/ 6 h 456"/>
                <a:gd name="T10" fmla="*/ 0 60000 65536"/>
                <a:gd name="T11" fmla="*/ 0 60000 65536"/>
                <a:gd name="T12" fmla="*/ 0 60000 65536"/>
                <a:gd name="T13" fmla="*/ 0 60000 65536"/>
                <a:gd name="T14" fmla="*/ 0 60000 65536"/>
                <a:gd name="T15" fmla="*/ 0 w 16"/>
                <a:gd name="T16" fmla="*/ 0 h 456"/>
                <a:gd name="T17" fmla="*/ 16 w 16"/>
                <a:gd name="T18" fmla="*/ 456 h 456"/>
              </a:gdLst>
              <a:ahLst/>
              <a:cxnLst>
                <a:cxn ang="T10">
                  <a:pos x="T0" y="T1"/>
                </a:cxn>
                <a:cxn ang="T11">
                  <a:pos x="T2" y="T3"/>
                </a:cxn>
                <a:cxn ang="T12">
                  <a:pos x="T4" y="T5"/>
                </a:cxn>
                <a:cxn ang="T13">
                  <a:pos x="T6" y="T7"/>
                </a:cxn>
                <a:cxn ang="T14">
                  <a:pos x="T8" y="T9"/>
                </a:cxn>
              </a:cxnLst>
              <a:rect l="T15" t="T16" r="T17" b="T18"/>
              <a:pathLst>
                <a:path w="16" h="456">
                  <a:moveTo>
                    <a:pt x="9" y="448"/>
                  </a:moveTo>
                  <a:lnTo>
                    <a:pt x="0" y="456"/>
                  </a:lnTo>
                  <a:lnTo>
                    <a:pt x="11" y="2"/>
                  </a:lnTo>
                  <a:lnTo>
                    <a:pt x="16" y="0"/>
                  </a:lnTo>
                  <a:lnTo>
                    <a:pt x="9" y="448"/>
                  </a:lnTo>
                  <a:close/>
                </a:path>
              </a:pathLst>
            </a:custGeom>
            <a:solidFill>
              <a:srgbClr val="E6E6E6"/>
            </a:solidFill>
            <a:ln w="9525">
              <a:noFill/>
              <a:round/>
              <a:headEnd/>
              <a:tailEnd/>
            </a:ln>
          </p:spPr>
          <p:txBody>
            <a:bodyPr/>
            <a:lstStyle/>
            <a:p>
              <a:endParaRPr lang="en-US"/>
            </a:p>
          </p:txBody>
        </p:sp>
        <p:sp>
          <p:nvSpPr>
            <p:cNvPr id="2169" name="Freeform 462"/>
            <p:cNvSpPr>
              <a:spLocks noChangeAspect="1"/>
            </p:cNvSpPr>
            <p:nvPr/>
          </p:nvSpPr>
          <p:spPr bwMode="auto">
            <a:xfrm>
              <a:off x="3207" y="1535"/>
              <a:ext cx="291" cy="217"/>
            </a:xfrm>
            <a:custGeom>
              <a:avLst/>
              <a:gdLst>
                <a:gd name="T0" fmla="*/ 36 w 582"/>
                <a:gd name="T1" fmla="*/ 0 h 651"/>
                <a:gd name="T2" fmla="*/ 36 w 582"/>
                <a:gd name="T3" fmla="*/ 0 h 651"/>
                <a:gd name="T4" fmla="*/ 1 w 582"/>
                <a:gd name="T5" fmla="*/ 8 h 651"/>
                <a:gd name="T6" fmla="*/ 0 w 582"/>
                <a:gd name="T7" fmla="*/ 8 h 651"/>
                <a:gd name="T8" fmla="*/ 36 w 582"/>
                <a:gd name="T9" fmla="*/ 0 h 651"/>
                <a:gd name="T10" fmla="*/ 0 60000 65536"/>
                <a:gd name="T11" fmla="*/ 0 60000 65536"/>
                <a:gd name="T12" fmla="*/ 0 60000 65536"/>
                <a:gd name="T13" fmla="*/ 0 60000 65536"/>
                <a:gd name="T14" fmla="*/ 0 60000 65536"/>
                <a:gd name="T15" fmla="*/ 0 w 582"/>
                <a:gd name="T16" fmla="*/ 0 h 651"/>
                <a:gd name="T17" fmla="*/ 582 w 582"/>
                <a:gd name="T18" fmla="*/ 651 h 651"/>
              </a:gdLst>
              <a:ahLst/>
              <a:cxnLst>
                <a:cxn ang="T10">
                  <a:pos x="T0" y="T1"/>
                </a:cxn>
                <a:cxn ang="T11">
                  <a:pos x="T2" y="T3"/>
                </a:cxn>
                <a:cxn ang="T12">
                  <a:pos x="T4" y="T5"/>
                </a:cxn>
                <a:cxn ang="T13">
                  <a:pos x="T6" y="T7"/>
                </a:cxn>
                <a:cxn ang="T14">
                  <a:pos x="T8" y="T9"/>
                </a:cxn>
              </a:cxnLst>
              <a:rect l="T15" t="T16" r="T17" b="T18"/>
              <a:pathLst>
                <a:path w="582" h="651">
                  <a:moveTo>
                    <a:pt x="577" y="0"/>
                  </a:moveTo>
                  <a:lnTo>
                    <a:pt x="582" y="0"/>
                  </a:lnTo>
                  <a:lnTo>
                    <a:pt x="15" y="651"/>
                  </a:lnTo>
                  <a:lnTo>
                    <a:pt x="0" y="651"/>
                  </a:lnTo>
                  <a:lnTo>
                    <a:pt x="577" y="0"/>
                  </a:lnTo>
                  <a:close/>
                </a:path>
              </a:pathLst>
            </a:custGeom>
            <a:solidFill>
              <a:srgbClr val="739999"/>
            </a:solidFill>
            <a:ln w="9525">
              <a:noFill/>
              <a:round/>
              <a:headEnd/>
              <a:tailEnd/>
            </a:ln>
          </p:spPr>
          <p:txBody>
            <a:bodyPr/>
            <a:lstStyle/>
            <a:p>
              <a:endParaRPr lang="en-US"/>
            </a:p>
          </p:txBody>
        </p:sp>
        <p:sp>
          <p:nvSpPr>
            <p:cNvPr id="2170" name="Freeform 463"/>
            <p:cNvSpPr>
              <a:spLocks noChangeAspect="1"/>
            </p:cNvSpPr>
            <p:nvPr/>
          </p:nvSpPr>
          <p:spPr bwMode="auto">
            <a:xfrm>
              <a:off x="3603" y="1570"/>
              <a:ext cx="7" cy="17"/>
            </a:xfrm>
            <a:custGeom>
              <a:avLst/>
              <a:gdLst>
                <a:gd name="T0" fmla="*/ 0 w 15"/>
                <a:gd name="T1" fmla="*/ 0 h 50"/>
                <a:gd name="T2" fmla="*/ 0 w 15"/>
                <a:gd name="T3" fmla="*/ 1 h 50"/>
                <a:gd name="T4" fmla="*/ 0 w 15"/>
                <a:gd name="T5" fmla="*/ 1 h 50"/>
                <a:gd name="T6" fmla="*/ 0 w 15"/>
                <a:gd name="T7" fmla="*/ 0 h 50"/>
                <a:gd name="T8" fmla="*/ 0 w 15"/>
                <a:gd name="T9" fmla="*/ 0 h 50"/>
                <a:gd name="T10" fmla="*/ 0 60000 65536"/>
                <a:gd name="T11" fmla="*/ 0 60000 65536"/>
                <a:gd name="T12" fmla="*/ 0 60000 65536"/>
                <a:gd name="T13" fmla="*/ 0 60000 65536"/>
                <a:gd name="T14" fmla="*/ 0 60000 65536"/>
                <a:gd name="T15" fmla="*/ 0 w 15"/>
                <a:gd name="T16" fmla="*/ 0 h 50"/>
                <a:gd name="T17" fmla="*/ 15 w 15"/>
                <a:gd name="T18" fmla="*/ 50 h 50"/>
              </a:gdLst>
              <a:ahLst/>
              <a:cxnLst>
                <a:cxn ang="T10">
                  <a:pos x="T0" y="T1"/>
                </a:cxn>
                <a:cxn ang="T11">
                  <a:pos x="T2" y="T3"/>
                </a:cxn>
                <a:cxn ang="T12">
                  <a:pos x="T4" y="T5"/>
                </a:cxn>
                <a:cxn ang="T13">
                  <a:pos x="T6" y="T7"/>
                </a:cxn>
                <a:cxn ang="T14">
                  <a:pos x="T8" y="T9"/>
                </a:cxn>
              </a:cxnLst>
              <a:rect l="T15" t="T16" r="T17" b="T18"/>
              <a:pathLst>
                <a:path w="15" h="50">
                  <a:moveTo>
                    <a:pt x="9" y="0"/>
                  </a:moveTo>
                  <a:lnTo>
                    <a:pt x="15" y="50"/>
                  </a:lnTo>
                  <a:lnTo>
                    <a:pt x="4" y="50"/>
                  </a:lnTo>
                  <a:lnTo>
                    <a:pt x="0" y="0"/>
                  </a:lnTo>
                  <a:lnTo>
                    <a:pt x="9" y="0"/>
                  </a:lnTo>
                  <a:close/>
                </a:path>
              </a:pathLst>
            </a:custGeom>
            <a:solidFill>
              <a:srgbClr val="FFFF99"/>
            </a:solidFill>
            <a:ln w="9525">
              <a:noFill/>
              <a:round/>
              <a:headEnd/>
              <a:tailEnd/>
            </a:ln>
          </p:spPr>
          <p:txBody>
            <a:bodyPr/>
            <a:lstStyle/>
            <a:p>
              <a:endParaRPr lang="en-US"/>
            </a:p>
          </p:txBody>
        </p:sp>
        <p:sp>
          <p:nvSpPr>
            <p:cNvPr id="2171" name="Freeform 464"/>
            <p:cNvSpPr>
              <a:spLocks noChangeAspect="1"/>
            </p:cNvSpPr>
            <p:nvPr/>
          </p:nvSpPr>
          <p:spPr bwMode="auto">
            <a:xfrm>
              <a:off x="3605" y="1587"/>
              <a:ext cx="8" cy="15"/>
            </a:xfrm>
            <a:custGeom>
              <a:avLst/>
              <a:gdLst>
                <a:gd name="T0" fmla="*/ 0 w 17"/>
                <a:gd name="T1" fmla="*/ 0 h 44"/>
                <a:gd name="T2" fmla="*/ 1 w 17"/>
                <a:gd name="T3" fmla="*/ 1 h 44"/>
                <a:gd name="T4" fmla="*/ 0 w 17"/>
                <a:gd name="T5" fmla="*/ 1 h 44"/>
                <a:gd name="T6" fmla="*/ 0 w 17"/>
                <a:gd name="T7" fmla="*/ 0 h 44"/>
                <a:gd name="T8" fmla="*/ 0 w 17"/>
                <a:gd name="T9" fmla="*/ 0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3" y="0"/>
                  </a:moveTo>
                  <a:lnTo>
                    <a:pt x="17" y="44"/>
                  </a:lnTo>
                  <a:lnTo>
                    <a:pt x="5" y="44"/>
                  </a:lnTo>
                  <a:lnTo>
                    <a:pt x="0" y="0"/>
                  </a:lnTo>
                  <a:lnTo>
                    <a:pt x="13" y="0"/>
                  </a:lnTo>
                  <a:close/>
                </a:path>
              </a:pathLst>
            </a:custGeom>
            <a:solidFill>
              <a:srgbClr val="E6E6E6"/>
            </a:solidFill>
            <a:ln w="9525">
              <a:noFill/>
              <a:round/>
              <a:headEnd/>
              <a:tailEnd/>
            </a:ln>
          </p:spPr>
          <p:txBody>
            <a:bodyPr/>
            <a:lstStyle/>
            <a:p>
              <a:endParaRPr lang="en-US"/>
            </a:p>
          </p:txBody>
        </p:sp>
        <p:sp>
          <p:nvSpPr>
            <p:cNvPr id="2172" name="Freeform 465"/>
            <p:cNvSpPr>
              <a:spLocks noChangeAspect="1"/>
            </p:cNvSpPr>
            <p:nvPr/>
          </p:nvSpPr>
          <p:spPr bwMode="auto">
            <a:xfrm>
              <a:off x="3323" y="1512"/>
              <a:ext cx="13" cy="7"/>
            </a:xfrm>
            <a:custGeom>
              <a:avLst/>
              <a:gdLst>
                <a:gd name="T0" fmla="*/ 0 w 26"/>
                <a:gd name="T1" fmla="*/ 0 h 22"/>
                <a:gd name="T2" fmla="*/ 2 w 26"/>
                <a:gd name="T3" fmla="*/ 0 h 22"/>
                <a:gd name="T4" fmla="*/ 2 w 26"/>
                <a:gd name="T5" fmla="*/ 0 h 22"/>
                <a:gd name="T6" fmla="*/ 0 w 26"/>
                <a:gd name="T7" fmla="*/ 0 h 22"/>
                <a:gd name="T8" fmla="*/ 0 60000 65536"/>
                <a:gd name="T9" fmla="*/ 0 60000 65536"/>
                <a:gd name="T10" fmla="*/ 0 60000 65536"/>
                <a:gd name="T11" fmla="*/ 0 60000 65536"/>
                <a:gd name="T12" fmla="*/ 0 w 26"/>
                <a:gd name="T13" fmla="*/ 0 h 22"/>
                <a:gd name="T14" fmla="*/ 26 w 26"/>
                <a:gd name="T15" fmla="*/ 22 h 22"/>
              </a:gdLst>
              <a:ahLst/>
              <a:cxnLst>
                <a:cxn ang="T8">
                  <a:pos x="T0" y="T1"/>
                </a:cxn>
                <a:cxn ang="T9">
                  <a:pos x="T2" y="T3"/>
                </a:cxn>
                <a:cxn ang="T10">
                  <a:pos x="T4" y="T5"/>
                </a:cxn>
                <a:cxn ang="T11">
                  <a:pos x="T6" y="T7"/>
                </a:cxn>
              </a:cxnLst>
              <a:rect l="T12" t="T13" r="T14" b="T15"/>
              <a:pathLst>
                <a:path w="26" h="22">
                  <a:moveTo>
                    <a:pt x="0" y="14"/>
                  </a:moveTo>
                  <a:lnTo>
                    <a:pt x="26" y="0"/>
                  </a:lnTo>
                  <a:lnTo>
                    <a:pt x="24" y="22"/>
                  </a:lnTo>
                  <a:lnTo>
                    <a:pt x="0" y="14"/>
                  </a:lnTo>
                  <a:close/>
                </a:path>
              </a:pathLst>
            </a:custGeom>
            <a:solidFill>
              <a:srgbClr val="A6A6A6"/>
            </a:solidFill>
            <a:ln w="9525">
              <a:noFill/>
              <a:round/>
              <a:headEnd/>
              <a:tailEnd/>
            </a:ln>
          </p:spPr>
          <p:txBody>
            <a:bodyPr/>
            <a:lstStyle/>
            <a:p>
              <a:endParaRPr lang="en-US"/>
            </a:p>
          </p:txBody>
        </p:sp>
        <p:sp>
          <p:nvSpPr>
            <p:cNvPr id="2173" name="Freeform 466"/>
            <p:cNvSpPr>
              <a:spLocks noChangeAspect="1"/>
            </p:cNvSpPr>
            <p:nvPr/>
          </p:nvSpPr>
          <p:spPr bwMode="auto">
            <a:xfrm>
              <a:off x="3322" y="1469"/>
              <a:ext cx="130" cy="90"/>
            </a:xfrm>
            <a:custGeom>
              <a:avLst/>
              <a:gdLst>
                <a:gd name="T0" fmla="*/ 17 w 259"/>
                <a:gd name="T1" fmla="*/ 2 h 270"/>
                <a:gd name="T2" fmla="*/ 9 w 259"/>
                <a:gd name="T3" fmla="*/ 3 h 270"/>
                <a:gd name="T4" fmla="*/ 2 w 259"/>
                <a:gd name="T5" fmla="*/ 3 h 270"/>
                <a:gd name="T6" fmla="*/ 2 w 259"/>
                <a:gd name="T7" fmla="*/ 3 h 270"/>
                <a:gd name="T8" fmla="*/ 0 w 259"/>
                <a:gd name="T9" fmla="*/ 2 h 270"/>
                <a:gd name="T10" fmla="*/ 1 w 259"/>
                <a:gd name="T11" fmla="*/ 2 h 270"/>
                <a:gd name="T12" fmla="*/ 2 w 259"/>
                <a:gd name="T13" fmla="*/ 2 h 270"/>
                <a:gd name="T14" fmla="*/ 2 w 259"/>
                <a:gd name="T15" fmla="*/ 1 h 270"/>
                <a:gd name="T16" fmla="*/ 10 w 259"/>
                <a:gd name="T17" fmla="*/ 0 h 270"/>
                <a:gd name="T18" fmla="*/ 17 w 259"/>
                <a:gd name="T19" fmla="*/ 0 h 270"/>
                <a:gd name="T20" fmla="*/ 17 w 259"/>
                <a:gd name="T21" fmla="*/ 2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
                <a:gd name="T34" fmla="*/ 0 h 270"/>
                <a:gd name="T35" fmla="*/ 259 w 259"/>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 h="270">
                  <a:moveTo>
                    <a:pt x="259" y="159"/>
                  </a:moveTo>
                  <a:lnTo>
                    <a:pt x="141" y="270"/>
                  </a:lnTo>
                  <a:lnTo>
                    <a:pt x="22" y="261"/>
                  </a:lnTo>
                  <a:lnTo>
                    <a:pt x="22" y="219"/>
                  </a:lnTo>
                  <a:lnTo>
                    <a:pt x="0" y="196"/>
                  </a:lnTo>
                  <a:lnTo>
                    <a:pt x="1" y="142"/>
                  </a:lnTo>
                  <a:lnTo>
                    <a:pt x="22" y="142"/>
                  </a:lnTo>
                  <a:lnTo>
                    <a:pt x="22" y="96"/>
                  </a:lnTo>
                  <a:lnTo>
                    <a:pt x="160" y="0"/>
                  </a:lnTo>
                  <a:lnTo>
                    <a:pt x="259" y="4"/>
                  </a:lnTo>
                  <a:lnTo>
                    <a:pt x="259" y="159"/>
                  </a:lnTo>
                  <a:close/>
                </a:path>
              </a:pathLst>
            </a:custGeom>
            <a:solidFill>
              <a:srgbClr val="557B7B"/>
            </a:solidFill>
            <a:ln w="9525">
              <a:noFill/>
              <a:round/>
              <a:headEnd/>
              <a:tailEnd/>
            </a:ln>
          </p:spPr>
          <p:txBody>
            <a:bodyPr/>
            <a:lstStyle/>
            <a:p>
              <a:endParaRPr lang="en-US"/>
            </a:p>
          </p:txBody>
        </p:sp>
        <p:sp>
          <p:nvSpPr>
            <p:cNvPr id="2174" name="Freeform 467"/>
            <p:cNvSpPr>
              <a:spLocks noChangeAspect="1"/>
            </p:cNvSpPr>
            <p:nvPr/>
          </p:nvSpPr>
          <p:spPr bwMode="auto">
            <a:xfrm>
              <a:off x="3324" y="1502"/>
              <a:ext cx="68" cy="56"/>
            </a:xfrm>
            <a:custGeom>
              <a:avLst/>
              <a:gdLst>
                <a:gd name="T0" fmla="*/ 9 w 136"/>
                <a:gd name="T1" fmla="*/ 2 h 169"/>
                <a:gd name="T2" fmla="*/ 9 w 136"/>
                <a:gd name="T3" fmla="*/ 0 h 169"/>
                <a:gd name="T4" fmla="*/ 1 w 136"/>
                <a:gd name="T5" fmla="*/ 0 h 169"/>
                <a:gd name="T6" fmla="*/ 1 w 136"/>
                <a:gd name="T7" fmla="*/ 1 h 169"/>
                <a:gd name="T8" fmla="*/ 0 w 136"/>
                <a:gd name="T9" fmla="*/ 1 h 169"/>
                <a:gd name="T10" fmla="*/ 0 w 136"/>
                <a:gd name="T11" fmla="*/ 1 h 169"/>
                <a:gd name="T12" fmla="*/ 1 w 136"/>
                <a:gd name="T13" fmla="*/ 1 h 169"/>
                <a:gd name="T14" fmla="*/ 1 w 136"/>
                <a:gd name="T15" fmla="*/ 2 h 169"/>
                <a:gd name="T16" fmla="*/ 9 w 136"/>
                <a:gd name="T17" fmla="*/ 2 h 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6"/>
                <a:gd name="T28" fmla="*/ 0 h 169"/>
                <a:gd name="T29" fmla="*/ 136 w 136"/>
                <a:gd name="T30" fmla="*/ 169 h 1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6" h="169">
                  <a:moveTo>
                    <a:pt x="136" y="169"/>
                  </a:moveTo>
                  <a:lnTo>
                    <a:pt x="136" y="6"/>
                  </a:lnTo>
                  <a:lnTo>
                    <a:pt x="23" y="0"/>
                  </a:lnTo>
                  <a:lnTo>
                    <a:pt x="23" y="49"/>
                  </a:lnTo>
                  <a:lnTo>
                    <a:pt x="0" y="49"/>
                  </a:lnTo>
                  <a:lnTo>
                    <a:pt x="0" y="99"/>
                  </a:lnTo>
                  <a:lnTo>
                    <a:pt x="23" y="122"/>
                  </a:lnTo>
                  <a:lnTo>
                    <a:pt x="23" y="161"/>
                  </a:lnTo>
                  <a:lnTo>
                    <a:pt x="136" y="169"/>
                  </a:lnTo>
                  <a:close/>
                </a:path>
              </a:pathLst>
            </a:custGeom>
            <a:solidFill>
              <a:srgbClr val="406666"/>
            </a:solidFill>
            <a:ln w="9525">
              <a:noFill/>
              <a:round/>
              <a:headEnd/>
              <a:tailEnd/>
            </a:ln>
          </p:spPr>
          <p:txBody>
            <a:bodyPr/>
            <a:lstStyle/>
            <a:p>
              <a:endParaRPr lang="en-US"/>
            </a:p>
          </p:txBody>
        </p:sp>
        <p:sp>
          <p:nvSpPr>
            <p:cNvPr id="2175" name="Freeform 468"/>
            <p:cNvSpPr>
              <a:spLocks noChangeAspect="1"/>
            </p:cNvSpPr>
            <p:nvPr/>
          </p:nvSpPr>
          <p:spPr bwMode="auto">
            <a:xfrm>
              <a:off x="3423" y="1492"/>
              <a:ext cx="14" cy="5"/>
            </a:xfrm>
            <a:custGeom>
              <a:avLst/>
              <a:gdLst>
                <a:gd name="T0" fmla="*/ 2 w 26"/>
                <a:gd name="T1" fmla="*/ 0 h 14"/>
                <a:gd name="T2" fmla="*/ 0 w 26"/>
                <a:gd name="T3" fmla="*/ 0 h 14"/>
                <a:gd name="T4" fmla="*/ 2 w 26"/>
                <a:gd name="T5" fmla="*/ 0 h 14"/>
                <a:gd name="T6" fmla="*/ 2 w 26"/>
                <a:gd name="T7" fmla="*/ 0 h 14"/>
                <a:gd name="T8" fmla="*/ 0 60000 65536"/>
                <a:gd name="T9" fmla="*/ 0 60000 65536"/>
                <a:gd name="T10" fmla="*/ 0 60000 65536"/>
                <a:gd name="T11" fmla="*/ 0 60000 65536"/>
                <a:gd name="T12" fmla="*/ 0 w 26"/>
                <a:gd name="T13" fmla="*/ 0 h 14"/>
                <a:gd name="T14" fmla="*/ 26 w 26"/>
                <a:gd name="T15" fmla="*/ 14 h 14"/>
              </a:gdLst>
              <a:ahLst/>
              <a:cxnLst>
                <a:cxn ang="T8">
                  <a:pos x="T0" y="T1"/>
                </a:cxn>
                <a:cxn ang="T9">
                  <a:pos x="T2" y="T3"/>
                </a:cxn>
                <a:cxn ang="T10">
                  <a:pos x="T4" y="T5"/>
                </a:cxn>
                <a:cxn ang="T11">
                  <a:pos x="T6" y="T7"/>
                </a:cxn>
              </a:cxnLst>
              <a:rect l="T12" t="T13" r="T14" b="T15"/>
              <a:pathLst>
                <a:path w="26" h="14">
                  <a:moveTo>
                    <a:pt x="26" y="14"/>
                  </a:moveTo>
                  <a:lnTo>
                    <a:pt x="0" y="13"/>
                  </a:lnTo>
                  <a:lnTo>
                    <a:pt x="18" y="0"/>
                  </a:lnTo>
                  <a:lnTo>
                    <a:pt x="26" y="14"/>
                  </a:lnTo>
                  <a:close/>
                </a:path>
              </a:pathLst>
            </a:custGeom>
            <a:solidFill>
              <a:srgbClr val="CCCCCC"/>
            </a:solidFill>
            <a:ln w="9525">
              <a:noFill/>
              <a:round/>
              <a:headEnd/>
              <a:tailEnd/>
            </a:ln>
          </p:spPr>
          <p:txBody>
            <a:bodyPr/>
            <a:lstStyle/>
            <a:p>
              <a:endParaRPr lang="en-US"/>
            </a:p>
          </p:txBody>
        </p:sp>
        <p:sp>
          <p:nvSpPr>
            <p:cNvPr id="2176" name="Freeform 469"/>
            <p:cNvSpPr>
              <a:spLocks noChangeAspect="1"/>
            </p:cNvSpPr>
            <p:nvPr/>
          </p:nvSpPr>
          <p:spPr bwMode="auto">
            <a:xfrm>
              <a:off x="3321" y="1444"/>
              <a:ext cx="143" cy="69"/>
            </a:xfrm>
            <a:custGeom>
              <a:avLst/>
              <a:gdLst>
                <a:gd name="T0" fmla="*/ 18 w 284"/>
                <a:gd name="T1" fmla="*/ 1 h 209"/>
                <a:gd name="T2" fmla="*/ 15 w 284"/>
                <a:gd name="T3" fmla="*/ 2 h 209"/>
                <a:gd name="T4" fmla="*/ 14 w 284"/>
                <a:gd name="T5" fmla="*/ 2 h 209"/>
                <a:gd name="T6" fmla="*/ 9 w 284"/>
                <a:gd name="T7" fmla="*/ 3 h 209"/>
                <a:gd name="T8" fmla="*/ 1 w 284"/>
                <a:gd name="T9" fmla="*/ 2 h 209"/>
                <a:gd name="T10" fmla="*/ 1 w 284"/>
                <a:gd name="T11" fmla="*/ 2 h 209"/>
                <a:gd name="T12" fmla="*/ 0 w 284"/>
                <a:gd name="T13" fmla="*/ 2 h 209"/>
                <a:gd name="T14" fmla="*/ 1 w 284"/>
                <a:gd name="T15" fmla="*/ 2 h 209"/>
                <a:gd name="T16" fmla="*/ 1 w 284"/>
                <a:gd name="T17" fmla="*/ 1 h 209"/>
                <a:gd name="T18" fmla="*/ 1 w 284"/>
                <a:gd name="T19" fmla="*/ 1 h 209"/>
                <a:gd name="T20" fmla="*/ 10 w 284"/>
                <a:gd name="T21" fmla="*/ 1 h 209"/>
                <a:gd name="T22" fmla="*/ 17 w 284"/>
                <a:gd name="T23" fmla="*/ 0 h 209"/>
                <a:gd name="T24" fmla="*/ 17 w 284"/>
                <a:gd name="T25" fmla="*/ 0 h 209"/>
                <a:gd name="T26" fmla="*/ 18 w 284"/>
                <a:gd name="T27" fmla="*/ 0 h 209"/>
                <a:gd name="T28" fmla="*/ 18 w 284"/>
                <a:gd name="T29" fmla="*/ 1 h 209"/>
                <a:gd name="T30" fmla="*/ 18 w 284"/>
                <a:gd name="T31" fmla="*/ 1 h 209"/>
                <a:gd name="T32" fmla="*/ 18 w 284"/>
                <a:gd name="T33" fmla="*/ 1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209"/>
                <a:gd name="T53" fmla="*/ 284 w 284"/>
                <a:gd name="T54" fmla="*/ 209 h 2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209">
                  <a:moveTo>
                    <a:pt x="282" y="114"/>
                  </a:moveTo>
                  <a:lnTo>
                    <a:pt x="230" y="159"/>
                  </a:lnTo>
                  <a:lnTo>
                    <a:pt x="220" y="147"/>
                  </a:lnTo>
                  <a:lnTo>
                    <a:pt x="143" y="209"/>
                  </a:lnTo>
                  <a:lnTo>
                    <a:pt x="13" y="203"/>
                  </a:lnTo>
                  <a:lnTo>
                    <a:pt x="12" y="185"/>
                  </a:lnTo>
                  <a:lnTo>
                    <a:pt x="0" y="149"/>
                  </a:lnTo>
                  <a:lnTo>
                    <a:pt x="10" y="135"/>
                  </a:lnTo>
                  <a:lnTo>
                    <a:pt x="3" y="96"/>
                  </a:lnTo>
                  <a:lnTo>
                    <a:pt x="3" y="70"/>
                  </a:lnTo>
                  <a:lnTo>
                    <a:pt x="149" y="73"/>
                  </a:lnTo>
                  <a:lnTo>
                    <a:pt x="265" y="0"/>
                  </a:lnTo>
                  <a:lnTo>
                    <a:pt x="261" y="33"/>
                  </a:lnTo>
                  <a:lnTo>
                    <a:pt x="274" y="39"/>
                  </a:lnTo>
                  <a:lnTo>
                    <a:pt x="274" y="99"/>
                  </a:lnTo>
                  <a:lnTo>
                    <a:pt x="284" y="99"/>
                  </a:lnTo>
                  <a:lnTo>
                    <a:pt x="282" y="114"/>
                  </a:lnTo>
                  <a:close/>
                </a:path>
              </a:pathLst>
            </a:custGeom>
            <a:solidFill>
              <a:srgbClr val="E6E6E6"/>
            </a:solidFill>
            <a:ln w="9525">
              <a:noFill/>
              <a:round/>
              <a:headEnd/>
              <a:tailEnd/>
            </a:ln>
          </p:spPr>
          <p:txBody>
            <a:bodyPr/>
            <a:lstStyle/>
            <a:p>
              <a:endParaRPr lang="en-US"/>
            </a:p>
          </p:txBody>
        </p:sp>
        <p:sp>
          <p:nvSpPr>
            <p:cNvPr id="2177" name="Freeform 470"/>
            <p:cNvSpPr>
              <a:spLocks noChangeAspect="1"/>
            </p:cNvSpPr>
            <p:nvPr/>
          </p:nvSpPr>
          <p:spPr bwMode="auto">
            <a:xfrm>
              <a:off x="3426" y="1455"/>
              <a:ext cx="32" cy="16"/>
            </a:xfrm>
            <a:custGeom>
              <a:avLst/>
              <a:gdLst>
                <a:gd name="T0" fmla="*/ 4 w 63"/>
                <a:gd name="T1" fmla="*/ 0 h 48"/>
                <a:gd name="T2" fmla="*/ 1 w 63"/>
                <a:gd name="T3" fmla="*/ 1 h 48"/>
                <a:gd name="T4" fmla="*/ 0 w 63"/>
                <a:gd name="T5" fmla="*/ 0 h 48"/>
                <a:gd name="T6" fmla="*/ 4 w 63"/>
                <a:gd name="T7" fmla="*/ 0 h 48"/>
                <a:gd name="T8" fmla="*/ 4 w 63"/>
                <a:gd name="T9" fmla="*/ 0 h 48"/>
                <a:gd name="T10" fmla="*/ 0 60000 65536"/>
                <a:gd name="T11" fmla="*/ 0 60000 65536"/>
                <a:gd name="T12" fmla="*/ 0 60000 65536"/>
                <a:gd name="T13" fmla="*/ 0 60000 65536"/>
                <a:gd name="T14" fmla="*/ 0 60000 65536"/>
                <a:gd name="T15" fmla="*/ 0 w 63"/>
                <a:gd name="T16" fmla="*/ 0 h 48"/>
                <a:gd name="T17" fmla="*/ 63 w 63"/>
                <a:gd name="T18" fmla="*/ 48 h 48"/>
              </a:gdLst>
              <a:ahLst/>
              <a:cxnLst>
                <a:cxn ang="T10">
                  <a:pos x="T0" y="T1"/>
                </a:cxn>
                <a:cxn ang="T11">
                  <a:pos x="T2" y="T3"/>
                </a:cxn>
                <a:cxn ang="T12">
                  <a:pos x="T4" y="T5"/>
                </a:cxn>
                <a:cxn ang="T13">
                  <a:pos x="T6" y="T7"/>
                </a:cxn>
                <a:cxn ang="T14">
                  <a:pos x="T8" y="T9"/>
                </a:cxn>
              </a:cxnLst>
              <a:rect l="T15" t="T16" r="T17" b="T18"/>
              <a:pathLst>
                <a:path w="63" h="48">
                  <a:moveTo>
                    <a:pt x="63" y="4"/>
                  </a:moveTo>
                  <a:lnTo>
                    <a:pt x="7" y="48"/>
                  </a:lnTo>
                  <a:lnTo>
                    <a:pt x="0" y="37"/>
                  </a:lnTo>
                  <a:lnTo>
                    <a:pt x="52" y="0"/>
                  </a:lnTo>
                  <a:lnTo>
                    <a:pt x="63" y="4"/>
                  </a:lnTo>
                  <a:close/>
                </a:path>
              </a:pathLst>
            </a:custGeom>
            <a:solidFill>
              <a:srgbClr val="A6A6A6"/>
            </a:solidFill>
            <a:ln w="9525">
              <a:noFill/>
              <a:round/>
              <a:headEnd/>
              <a:tailEnd/>
            </a:ln>
          </p:spPr>
          <p:txBody>
            <a:bodyPr/>
            <a:lstStyle/>
            <a:p>
              <a:endParaRPr lang="en-US"/>
            </a:p>
          </p:txBody>
        </p:sp>
        <p:sp>
          <p:nvSpPr>
            <p:cNvPr id="2178" name="Freeform 471"/>
            <p:cNvSpPr>
              <a:spLocks noChangeAspect="1"/>
            </p:cNvSpPr>
            <p:nvPr/>
          </p:nvSpPr>
          <p:spPr bwMode="auto">
            <a:xfrm>
              <a:off x="3427" y="1446"/>
              <a:ext cx="32" cy="21"/>
            </a:xfrm>
            <a:custGeom>
              <a:avLst/>
              <a:gdLst>
                <a:gd name="T0" fmla="*/ 1 w 63"/>
                <a:gd name="T1" fmla="*/ 1 h 63"/>
                <a:gd name="T2" fmla="*/ 4 w 63"/>
                <a:gd name="T3" fmla="*/ 0 h 63"/>
                <a:gd name="T4" fmla="*/ 4 w 63"/>
                <a:gd name="T5" fmla="*/ 0 h 63"/>
                <a:gd name="T6" fmla="*/ 0 w 63"/>
                <a:gd name="T7" fmla="*/ 1 h 63"/>
                <a:gd name="T8" fmla="*/ 1 w 63"/>
                <a:gd name="T9" fmla="*/ 1 h 63"/>
                <a:gd name="T10" fmla="*/ 0 60000 65536"/>
                <a:gd name="T11" fmla="*/ 0 60000 65536"/>
                <a:gd name="T12" fmla="*/ 0 60000 65536"/>
                <a:gd name="T13" fmla="*/ 0 60000 65536"/>
                <a:gd name="T14" fmla="*/ 0 60000 65536"/>
                <a:gd name="T15" fmla="*/ 0 w 63"/>
                <a:gd name="T16" fmla="*/ 0 h 63"/>
                <a:gd name="T17" fmla="*/ 63 w 63"/>
                <a:gd name="T18" fmla="*/ 63 h 63"/>
              </a:gdLst>
              <a:ahLst/>
              <a:cxnLst>
                <a:cxn ang="T10">
                  <a:pos x="T0" y="T1"/>
                </a:cxn>
                <a:cxn ang="T11">
                  <a:pos x="T2" y="T3"/>
                </a:cxn>
                <a:cxn ang="T12">
                  <a:pos x="T4" y="T5"/>
                </a:cxn>
                <a:cxn ang="T13">
                  <a:pos x="T6" y="T7"/>
                </a:cxn>
                <a:cxn ang="T14">
                  <a:pos x="T8" y="T9"/>
                </a:cxn>
              </a:cxnLst>
              <a:rect l="T15" t="T16" r="T17" b="T18"/>
              <a:pathLst>
                <a:path w="63" h="63">
                  <a:moveTo>
                    <a:pt x="6" y="63"/>
                  </a:moveTo>
                  <a:lnTo>
                    <a:pt x="61" y="22"/>
                  </a:lnTo>
                  <a:lnTo>
                    <a:pt x="63" y="0"/>
                  </a:lnTo>
                  <a:lnTo>
                    <a:pt x="0" y="46"/>
                  </a:lnTo>
                  <a:lnTo>
                    <a:pt x="6" y="63"/>
                  </a:lnTo>
                  <a:close/>
                </a:path>
              </a:pathLst>
            </a:custGeom>
            <a:solidFill>
              <a:srgbClr val="030303"/>
            </a:solidFill>
            <a:ln w="9525">
              <a:noFill/>
              <a:round/>
              <a:headEnd/>
              <a:tailEnd/>
            </a:ln>
          </p:spPr>
          <p:txBody>
            <a:bodyPr/>
            <a:lstStyle/>
            <a:p>
              <a:endParaRPr lang="en-US"/>
            </a:p>
          </p:txBody>
        </p:sp>
        <p:sp>
          <p:nvSpPr>
            <p:cNvPr id="2179" name="Freeform 472"/>
            <p:cNvSpPr>
              <a:spLocks noChangeAspect="1"/>
            </p:cNvSpPr>
            <p:nvPr/>
          </p:nvSpPr>
          <p:spPr bwMode="auto">
            <a:xfrm>
              <a:off x="3322" y="1467"/>
              <a:ext cx="75" cy="45"/>
            </a:xfrm>
            <a:custGeom>
              <a:avLst/>
              <a:gdLst>
                <a:gd name="T0" fmla="*/ 1 w 149"/>
                <a:gd name="T1" fmla="*/ 0 h 135"/>
                <a:gd name="T2" fmla="*/ 1 w 149"/>
                <a:gd name="T3" fmla="*/ 0 h 135"/>
                <a:gd name="T4" fmla="*/ 1 w 149"/>
                <a:gd name="T5" fmla="*/ 1 h 135"/>
                <a:gd name="T6" fmla="*/ 0 w 149"/>
                <a:gd name="T7" fmla="*/ 1 h 135"/>
                <a:gd name="T8" fmla="*/ 1 w 149"/>
                <a:gd name="T9" fmla="*/ 1 h 135"/>
                <a:gd name="T10" fmla="*/ 1 w 149"/>
                <a:gd name="T11" fmla="*/ 2 h 135"/>
                <a:gd name="T12" fmla="*/ 9 w 149"/>
                <a:gd name="T13" fmla="*/ 2 h 135"/>
                <a:gd name="T14" fmla="*/ 9 w 149"/>
                <a:gd name="T15" fmla="*/ 1 h 135"/>
                <a:gd name="T16" fmla="*/ 10 w 149"/>
                <a:gd name="T17" fmla="*/ 1 h 135"/>
                <a:gd name="T18" fmla="*/ 9 w 149"/>
                <a:gd name="T19" fmla="*/ 1 h 135"/>
                <a:gd name="T20" fmla="*/ 10 w 149"/>
                <a:gd name="T21" fmla="*/ 0 h 135"/>
                <a:gd name="T22" fmla="*/ 10 w 149"/>
                <a:gd name="T23" fmla="*/ 0 h 135"/>
                <a:gd name="T24" fmla="*/ 1 w 149"/>
                <a:gd name="T25" fmla="*/ 0 h 1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9"/>
                <a:gd name="T40" fmla="*/ 0 h 135"/>
                <a:gd name="T41" fmla="*/ 149 w 149"/>
                <a:gd name="T42" fmla="*/ 135 h 1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9" h="135">
                  <a:moveTo>
                    <a:pt x="2" y="0"/>
                  </a:moveTo>
                  <a:lnTo>
                    <a:pt x="2" y="26"/>
                  </a:lnTo>
                  <a:lnTo>
                    <a:pt x="10" y="65"/>
                  </a:lnTo>
                  <a:lnTo>
                    <a:pt x="0" y="79"/>
                  </a:lnTo>
                  <a:lnTo>
                    <a:pt x="11" y="115"/>
                  </a:lnTo>
                  <a:lnTo>
                    <a:pt x="12" y="130"/>
                  </a:lnTo>
                  <a:lnTo>
                    <a:pt x="140" y="135"/>
                  </a:lnTo>
                  <a:lnTo>
                    <a:pt x="141" y="119"/>
                  </a:lnTo>
                  <a:lnTo>
                    <a:pt x="149" y="84"/>
                  </a:lnTo>
                  <a:lnTo>
                    <a:pt x="144" y="71"/>
                  </a:lnTo>
                  <a:lnTo>
                    <a:pt x="147" y="31"/>
                  </a:lnTo>
                  <a:lnTo>
                    <a:pt x="147" y="3"/>
                  </a:lnTo>
                  <a:lnTo>
                    <a:pt x="2" y="0"/>
                  </a:lnTo>
                  <a:close/>
                </a:path>
              </a:pathLst>
            </a:custGeom>
            <a:solidFill>
              <a:srgbClr val="CCCCCC"/>
            </a:solidFill>
            <a:ln w="9525">
              <a:noFill/>
              <a:round/>
              <a:headEnd/>
              <a:tailEnd/>
            </a:ln>
          </p:spPr>
          <p:txBody>
            <a:bodyPr/>
            <a:lstStyle/>
            <a:p>
              <a:endParaRPr lang="en-US"/>
            </a:p>
          </p:txBody>
        </p:sp>
        <p:sp>
          <p:nvSpPr>
            <p:cNvPr id="2180" name="Freeform 473"/>
            <p:cNvSpPr>
              <a:spLocks noChangeAspect="1"/>
            </p:cNvSpPr>
            <p:nvPr/>
          </p:nvSpPr>
          <p:spPr bwMode="auto">
            <a:xfrm>
              <a:off x="3413" y="1459"/>
              <a:ext cx="19" cy="23"/>
            </a:xfrm>
            <a:custGeom>
              <a:avLst/>
              <a:gdLst>
                <a:gd name="T0" fmla="*/ 2 w 38"/>
                <a:gd name="T1" fmla="*/ 0 h 69"/>
                <a:gd name="T2" fmla="*/ 1 w 38"/>
                <a:gd name="T3" fmla="*/ 1 h 69"/>
                <a:gd name="T4" fmla="*/ 1 w 38"/>
                <a:gd name="T5" fmla="*/ 1 h 69"/>
                <a:gd name="T6" fmla="*/ 1 w 38"/>
                <a:gd name="T7" fmla="*/ 1 h 69"/>
                <a:gd name="T8" fmla="*/ 1 w 38"/>
                <a:gd name="T9" fmla="*/ 1 h 69"/>
                <a:gd name="T10" fmla="*/ 1 w 38"/>
                <a:gd name="T11" fmla="*/ 1 h 69"/>
                <a:gd name="T12" fmla="*/ 1 w 38"/>
                <a:gd name="T13" fmla="*/ 1 h 69"/>
                <a:gd name="T14" fmla="*/ 1 w 38"/>
                <a:gd name="T15" fmla="*/ 1 h 69"/>
                <a:gd name="T16" fmla="*/ 0 w 38"/>
                <a:gd name="T17" fmla="*/ 1 h 69"/>
                <a:gd name="T18" fmla="*/ 0 w 38"/>
                <a:gd name="T19" fmla="*/ 0 h 69"/>
                <a:gd name="T20" fmla="*/ 1 w 38"/>
                <a:gd name="T21" fmla="*/ 0 h 69"/>
                <a:gd name="T22" fmla="*/ 2 w 38"/>
                <a:gd name="T23" fmla="*/ 0 h 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
                <a:gd name="T37" fmla="*/ 0 h 69"/>
                <a:gd name="T38" fmla="*/ 38 w 38"/>
                <a:gd name="T39" fmla="*/ 69 h 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 h="69">
                  <a:moveTo>
                    <a:pt x="38" y="0"/>
                  </a:moveTo>
                  <a:lnTo>
                    <a:pt x="27" y="62"/>
                  </a:lnTo>
                  <a:lnTo>
                    <a:pt x="26" y="63"/>
                  </a:lnTo>
                  <a:lnTo>
                    <a:pt x="25" y="63"/>
                  </a:lnTo>
                  <a:lnTo>
                    <a:pt x="22" y="65"/>
                  </a:lnTo>
                  <a:lnTo>
                    <a:pt x="19" y="66"/>
                  </a:lnTo>
                  <a:lnTo>
                    <a:pt x="15" y="69"/>
                  </a:lnTo>
                  <a:lnTo>
                    <a:pt x="8" y="69"/>
                  </a:lnTo>
                  <a:lnTo>
                    <a:pt x="0" y="69"/>
                  </a:lnTo>
                  <a:lnTo>
                    <a:pt x="0" y="27"/>
                  </a:lnTo>
                  <a:lnTo>
                    <a:pt x="5" y="5"/>
                  </a:lnTo>
                  <a:lnTo>
                    <a:pt x="38" y="0"/>
                  </a:lnTo>
                  <a:close/>
                </a:path>
              </a:pathLst>
            </a:custGeom>
            <a:solidFill>
              <a:srgbClr val="E6E6E6"/>
            </a:solidFill>
            <a:ln w="9525">
              <a:noFill/>
              <a:round/>
              <a:headEnd/>
              <a:tailEnd/>
            </a:ln>
          </p:spPr>
          <p:txBody>
            <a:bodyPr/>
            <a:lstStyle/>
            <a:p>
              <a:endParaRPr lang="en-US"/>
            </a:p>
          </p:txBody>
        </p:sp>
        <p:sp>
          <p:nvSpPr>
            <p:cNvPr id="2181" name="Freeform 474"/>
            <p:cNvSpPr>
              <a:spLocks noChangeAspect="1"/>
            </p:cNvSpPr>
            <p:nvPr/>
          </p:nvSpPr>
          <p:spPr bwMode="auto">
            <a:xfrm>
              <a:off x="3436" y="1477"/>
              <a:ext cx="27" cy="14"/>
            </a:xfrm>
            <a:custGeom>
              <a:avLst/>
              <a:gdLst>
                <a:gd name="T0" fmla="*/ 3 w 54"/>
                <a:gd name="T1" fmla="*/ 0 h 42"/>
                <a:gd name="T2" fmla="*/ 1 w 54"/>
                <a:gd name="T3" fmla="*/ 1 h 42"/>
                <a:gd name="T4" fmla="*/ 0 w 54"/>
                <a:gd name="T5" fmla="*/ 0 h 42"/>
                <a:gd name="T6" fmla="*/ 3 w 54"/>
                <a:gd name="T7" fmla="*/ 0 h 42"/>
                <a:gd name="T8" fmla="*/ 3 w 54"/>
                <a:gd name="T9" fmla="*/ 0 h 42"/>
                <a:gd name="T10" fmla="*/ 0 60000 65536"/>
                <a:gd name="T11" fmla="*/ 0 60000 65536"/>
                <a:gd name="T12" fmla="*/ 0 60000 65536"/>
                <a:gd name="T13" fmla="*/ 0 60000 65536"/>
                <a:gd name="T14" fmla="*/ 0 60000 65536"/>
                <a:gd name="T15" fmla="*/ 0 w 54"/>
                <a:gd name="T16" fmla="*/ 0 h 42"/>
                <a:gd name="T17" fmla="*/ 54 w 54"/>
                <a:gd name="T18" fmla="*/ 42 h 42"/>
              </a:gdLst>
              <a:ahLst/>
              <a:cxnLst>
                <a:cxn ang="T10">
                  <a:pos x="T0" y="T1"/>
                </a:cxn>
                <a:cxn ang="T11">
                  <a:pos x="T2" y="T3"/>
                </a:cxn>
                <a:cxn ang="T12">
                  <a:pos x="T4" y="T5"/>
                </a:cxn>
                <a:cxn ang="T13">
                  <a:pos x="T6" y="T7"/>
                </a:cxn>
                <a:cxn ang="T14">
                  <a:pos x="T8" y="T9"/>
                </a:cxn>
              </a:cxnLst>
              <a:rect l="T15" t="T16" r="T17" b="T18"/>
              <a:pathLst>
                <a:path w="54" h="42">
                  <a:moveTo>
                    <a:pt x="54" y="0"/>
                  </a:moveTo>
                  <a:lnTo>
                    <a:pt x="6" y="42"/>
                  </a:lnTo>
                  <a:lnTo>
                    <a:pt x="0" y="36"/>
                  </a:lnTo>
                  <a:lnTo>
                    <a:pt x="46" y="0"/>
                  </a:lnTo>
                  <a:lnTo>
                    <a:pt x="54" y="0"/>
                  </a:lnTo>
                  <a:close/>
                </a:path>
              </a:pathLst>
            </a:custGeom>
            <a:solidFill>
              <a:srgbClr val="C0C0C0"/>
            </a:solidFill>
            <a:ln w="9525">
              <a:noFill/>
              <a:round/>
              <a:headEnd/>
              <a:tailEnd/>
            </a:ln>
          </p:spPr>
          <p:txBody>
            <a:bodyPr/>
            <a:lstStyle/>
            <a:p>
              <a:endParaRPr lang="en-US"/>
            </a:p>
          </p:txBody>
        </p:sp>
        <p:sp>
          <p:nvSpPr>
            <p:cNvPr id="2182" name="Freeform 475"/>
            <p:cNvSpPr>
              <a:spLocks noChangeAspect="1"/>
            </p:cNvSpPr>
            <p:nvPr/>
          </p:nvSpPr>
          <p:spPr bwMode="auto">
            <a:xfrm>
              <a:off x="3411" y="1487"/>
              <a:ext cx="22" cy="10"/>
            </a:xfrm>
            <a:custGeom>
              <a:avLst/>
              <a:gdLst>
                <a:gd name="T0" fmla="*/ 3 w 44"/>
                <a:gd name="T1" fmla="*/ 0 h 31"/>
                <a:gd name="T2" fmla="*/ 0 w 44"/>
                <a:gd name="T3" fmla="*/ 0 h 31"/>
                <a:gd name="T4" fmla="*/ 0 w 44"/>
                <a:gd name="T5" fmla="*/ 0 h 31"/>
                <a:gd name="T6" fmla="*/ 3 w 44"/>
                <a:gd name="T7" fmla="*/ 0 h 31"/>
                <a:gd name="T8" fmla="*/ 3 w 44"/>
                <a:gd name="T9" fmla="*/ 0 h 31"/>
                <a:gd name="T10" fmla="*/ 0 60000 65536"/>
                <a:gd name="T11" fmla="*/ 0 60000 65536"/>
                <a:gd name="T12" fmla="*/ 0 60000 65536"/>
                <a:gd name="T13" fmla="*/ 0 60000 65536"/>
                <a:gd name="T14" fmla="*/ 0 60000 65536"/>
                <a:gd name="T15" fmla="*/ 0 w 44"/>
                <a:gd name="T16" fmla="*/ 0 h 31"/>
                <a:gd name="T17" fmla="*/ 44 w 44"/>
                <a:gd name="T18" fmla="*/ 31 h 31"/>
              </a:gdLst>
              <a:ahLst/>
              <a:cxnLst>
                <a:cxn ang="T10">
                  <a:pos x="T0" y="T1"/>
                </a:cxn>
                <a:cxn ang="T11">
                  <a:pos x="T2" y="T3"/>
                </a:cxn>
                <a:cxn ang="T12">
                  <a:pos x="T4" y="T5"/>
                </a:cxn>
                <a:cxn ang="T13">
                  <a:pos x="T6" y="T7"/>
                </a:cxn>
                <a:cxn ang="T14">
                  <a:pos x="T8" y="T9"/>
                </a:cxn>
              </a:cxnLst>
              <a:rect l="T15" t="T16" r="T17" b="T18"/>
              <a:pathLst>
                <a:path w="44" h="31">
                  <a:moveTo>
                    <a:pt x="44" y="0"/>
                  </a:moveTo>
                  <a:lnTo>
                    <a:pt x="0" y="31"/>
                  </a:lnTo>
                  <a:lnTo>
                    <a:pt x="0" y="24"/>
                  </a:lnTo>
                  <a:lnTo>
                    <a:pt x="34" y="0"/>
                  </a:lnTo>
                  <a:lnTo>
                    <a:pt x="44" y="0"/>
                  </a:lnTo>
                  <a:close/>
                </a:path>
              </a:pathLst>
            </a:custGeom>
            <a:solidFill>
              <a:srgbClr val="C0C0C0"/>
            </a:solidFill>
            <a:ln w="9525">
              <a:noFill/>
              <a:round/>
              <a:headEnd/>
              <a:tailEnd/>
            </a:ln>
          </p:spPr>
          <p:txBody>
            <a:bodyPr/>
            <a:lstStyle/>
            <a:p>
              <a:endParaRPr lang="en-US"/>
            </a:p>
          </p:txBody>
        </p:sp>
        <p:sp>
          <p:nvSpPr>
            <p:cNvPr id="2183" name="Freeform 476"/>
            <p:cNvSpPr>
              <a:spLocks noChangeAspect="1"/>
            </p:cNvSpPr>
            <p:nvPr/>
          </p:nvSpPr>
          <p:spPr bwMode="auto">
            <a:xfrm>
              <a:off x="3322" y="1493"/>
              <a:ext cx="75" cy="8"/>
            </a:xfrm>
            <a:custGeom>
              <a:avLst/>
              <a:gdLst>
                <a:gd name="T0" fmla="*/ 0 w 149"/>
                <a:gd name="T1" fmla="*/ 0 h 23"/>
                <a:gd name="T2" fmla="*/ 10 w 149"/>
                <a:gd name="T3" fmla="*/ 0 h 23"/>
                <a:gd name="T4" fmla="*/ 10 w 149"/>
                <a:gd name="T5" fmla="*/ 0 h 23"/>
                <a:gd name="T6" fmla="*/ 1 w 149"/>
                <a:gd name="T7" fmla="*/ 0 h 23"/>
                <a:gd name="T8" fmla="*/ 0 w 149"/>
                <a:gd name="T9" fmla="*/ 0 h 23"/>
                <a:gd name="T10" fmla="*/ 0 60000 65536"/>
                <a:gd name="T11" fmla="*/ 0 60000 65536"/>
                <a:gd name="T12" fmla="*/ 0 60000 65536"/>
                <a:gd name="T13" fmla="*/ 0 60000 65536"/>
                <a:gd name="T14" fmla="*/ 0 60000 65536"/>
                <a:gd name="T15" fmla="*/ 0 w 149"/>
                <a:gd name="T16" fmla="*/ 0 h 23"/>
                <a:gd name="T17" fmla="*/ 149 w 149"/>
                <a:gd name="T18" fmla="*/ 23 h 23"/>
              </a:gdLst>
              <a:ahLst/>
              <a:cxnLst>
                <a:cxn ang="T10">
                  <a:pos x="T0" y="T1"/>
                </a:cxn>
                <a:cxn ang="T11">
                  <a:pos x="T2" y="T3"/>
                </a:cxn>
                <a:cxn ang="T12">
                  <a:pos x="T4" y="T5"/>
                </a:cxn>
                <a:cxn ang="T13">
                  <a:pos x="T6" y="T7"/>
                </a:cxn>
                <a:cxn ang="T14">
                  <a:pos x="T8" y="T9"/>
                </a:cxn>
              </a:cxnLst>
              <a:rect l="T15" t="T16" r="T17" b="T18"/>
              <a:pathLst>
                <a:path w="149" h="23">
                  <a:moveTo>
                    <a:pt x="0" y="0"/>
                  </a:moveTo>
                  <a:lnTo>
                    <a:pt x="149" y="6"/>
                  </a:lnTo>
                  <a:lnTo>
                    <a:pt x="145" y="23"/>
                  </a:lnTo>
                  <a:lnTo>
                    <a:pt x="6" y="16"/>
                  </a:lnTo>
                  <a:lnTo>
                    <a:pt x="0" y="0"/>
                  </a:lnTo>
                  <a:close/>
                </a:path>
              </a:pathLst>
            </a:custGeom>
            <a:solidFill>
              <a:srgbClr val="030303"/>
            </a:solidFill>
            <a:ln w="9525">
              <a:noFill/>
              <a:round/>
              <a:headEnd/>
              <a:tailEnd/>
            </a:ln>
          </p:spPr>
          <p:txBody>
            <a:bodyPr/>
            <a:lstStyle/>
            <a:p>
              <a:endParaRPr lang="en-US"/>
            </a:p>
          </p:txBody>
        </p:sp>
        <p:sp>
          <p:nvSpPr>
            <p:cNvPr id="2184" name="Freeform 477"/>
            <p:cNvSpPr>
              <a:spLocks noChangeAspect="1"/>
            </p:cNvSpPr>
            <p:nvPr/>
          </p:nvSpPr>
          <p:spPr bwMode="auto">
            <a:xfrm>
              <a:off x="3325" y="1480"/>
              <a:ext cx="70" cy="7"/>
            </a:xfrm>
            <a:custGeom>
              <a:avLst/>
              <a:gdLst>
                <a:gd name="T0" fmla="*/ 0 w 139"/>
                <a:gd name="T1" fmla="*/ 0 h 23"/>
                <a:gd name="T2" fmla="*/ 9 w 139"/>
                <a:gd name="T3" fmla="*/ 0 h 23"/>
                <a:gd name="T4" fmla="*/ 9 w 139"/>
                <a:gd name="T5" fmla="*/ 0 h 23"/>
                <a:gd name="T6" fmla="*/ 1 w 139"/>
                <a:gd name="T7" fmla="*/ 0 h 23"/>
                <a:gd name="T8" fmla="*/ 0 w 139"/>
                <a:gd name="T9" fmla="*/ 0 h 23"/>
                <a:gd name="T10" fmla="*/ 0 60000 65536"/>
                <a:gd name="T11" fmla="*/ 0 60000 65536"/>
                <a:gd name="T12" fmla="*/ 0 60000 65536"/>
                <a:gd name="T13" fmla="*/ 0 60000 65536"/>
                <a:gd name="T14" fmla="*/ 0 60000 65536"/>
                <a:gd name="T15" fmla="*/ 0 w 139"/>
                <a:gd name="T16" fmla="*/ 0 h 23"/>
                <a:gd name="T17" fmla="*/ 139 w 139"/>
                <a:gd name="T18" fmla="*/ 23 h 23"/>
              </a:gdLst>
              <a:ahLst/>
              <a:cxnLst>
                <a:cxn ang="T10">
                  <a:pos x="T0" y="T1"/>
                </a:cxn>
                <a:cxn ang="T11">
                  <a:pos x="T2" y="T3"/>
                </a:cxn>
                <a:cxn ang="T12">
                  <a:pos x="T4" y="T5"/>
                </a:cxn>
                <a:cxn ang="T13">
                  <a:pos x="T6" y="T7"/>
                </a:cxn>
                <a:cxn ang="T14">
                  <a:pos x="T8" y="T9"/>
                </a:cxn>
              </a:cxnLst>
              <a:rect l="T15" t="T16" r="T17" b="T18"/>
              <a:pathLst>
                <a:path w="139" h="23">
                  <a:moveTo>
                    <a:pt x="0" y="0"/>
                  </a:moveTo>
                  <a:lnTo>
                    <a:pt x="139" y="6"/>
                  </a:lnTo>
                  <a:lnTo>
                    <a:pt x="138" y="23"/>
                  </a:lnTo>
                  <a:lnTo>
                    <a:pt x="2" y="16"/>
                  </a:lnTo>
                  <a:lnTo>
                    <a:pt x="0" y="0"/>
                  </a:lnTo>
                  <a:close/>
                </a:path>
              </a:pathLst>
            </a:custGeom>
            <a:solidFill>
              <a:srgbClr val="030303"/>
            </a:solidFill>
            <a:ln w="9525">
              <a:noFill/>
              <a:round/>
              <a:headEnd/>
              <a:tailEnd/>
            </a:ln>
          </p:spPr>
          <p:txBody>
            <a:bodyPr/>
            <a:lstStyle/>
            <a:p>
              <a:endParaRPr lang="en-US"/>
            </a:p>
          </p:txBody>
        </p:sp>
        <p:sp>
          <p:nvSpPr>
            <p:cNvPr id="2185" name="Freeform 478"/>
            <p:cNvSpPr>
              <a:spLocks noChangeAspect="1"/>
            </p:cNvSpPr>
            <p:nvPr/>
          </p:nvSpPr>
          <p:spPr bwMode="auto">
            <a:xfrm>
              <a:off x="3323" y="1468"/>
              <a:ext cx="73" cy="7"/>
            </a:xfrm>
            <a:custGeom>
              <a:avLst/>
              <a:gdLst>
                <a:gd name="T0" fmla="*/ 0 w 145"/>
                <a:gd name="T1" fmla="*/ 0 h 20"/>
                <a:gd name="T2" fmla="*/ 10 w 145"/>
                <a:gd name="T3" fmla="*/ 0 h 20"/>
                <a:gd name="T4" fmla="*/ 10 w 145"/>
                <a:gd name="T5" fmla="*/ 0 h 20"/>
                <a:gd name="T6" fmla="*/ 0 w 145"/>
                <a:gd name="T7" fmla="*/ 0 h 20"/>
                <a:gd name="T8" fmla="*/ 0 w 145"/>
                <a:gd name="T9" fmla="*/ 0 h 20"/>
                <a:gd name="T10" fmla="*/ 0 60000 65536"/>
                <a:gd name="T11" fmla="*/ 0 60000 65536"/>
                <a:gd name="T12" fmla="*/ 0 60000 65536"/>
                <a:gd name="T13" fmla="*/ 0 60000 65536"/>
                <a:gd name="T14" fmla="*/ 0 60000 65536"/>
                <a:gd name="T15" fmla="*/ 0 w 145"/>
                <a:gd name="T16" fmla="*/ 0 h 20"/>
                <a:gd name="T17" fmla="*/ 145 w 145"/>
                <a:gd name="T18" fmla="*/ 20 h 20"/>
              </a:gdLst>
              <a:ahLst/>
              <a:cxnLst>
                <a:cxn ang="T10">
                  <a:pos x="T0" y="T1"/>
                </a:cxn>
                <a:cxn ang="T11">
                  <a:pos x="T2" y="T3"/>
                </a:cxn>
                <a:cxn ang="T12">
                  <a:pos x="T4" y="T5"/>
                </a:cxn>
                <a:cxn ang="T13">
                  <a:pos x="T6" y="T7"/>
                </a:cxn>
                <a:cxn ang="T14">
                  <a:pos x="T8" y="T9"/>
                </a:cxn>
              </a:cxnLst>
              <a:rect l="T15" t="T16" r="T17" b="T18"/>
              <a:pathLst>
                <a:path w="145" h="20">
                  <a:moveTo>
                    <a:pt x="0" y="0"/>
                  </a:moveTo>
                  <a:lnTo>
                    <a:pt x="145" y="4"/>
                  </a:lnTo>
                  <a:lnTo>
                    <a:pt x="145" y="20"/>
                  </a:lnTo>
                  <a:lnTo>
                    <a:pt x="0" y="15"/>
                  </a:lnTo>
                  <a:lnTo>
                    <a:pt x="0" y="0"/>
                  </a:lnTo>
                  <a:close/>
                </a:path>
              </a:pathLst>
            </a:custGeom>
            <a:solidFill>
              <a:srgbClr val="030303"/>
            </a:solidFill>
            <a:ln w="9525">
              <a:noFill/>
              <a:round/>
              <a:headEnd/>
              <a:tailEnd/>
            </a:ln>
          </p:spPr>
          <p:txBody>
            <a:bodyPr/>
            <a:lstStyle/>
            <a:p>
              <a:endParaRPr lang="en-US"/>
            </a:p>
          </p:txBody>
        </p:sp>
        <p:sp>
          <p:nvSpPr>
            <p:cNvPr id="2186" name="Freeform 479"/>
            <p:cNvSpPr>
              <a:spLocks noChangeAspect="1"/>
            </p:cNvSpPr>
            <p:nvPr/>
          </p:nvSpPr>
          <p:spPr bwMode="auto">
            <a:xfrm>
              <a:off x="3396" y="1463"/>
              <a:ext cx="19" cy="12"/>
            </a:xfrm>
            <a:custGeom>
              <a:avLst/>
              <a:gdLst>
                <a:gd name="T0" fmla="*/ 0 w 38"/>
                <a:gd name="T1" fmla="*/ 0 h 36"/>
                <a:gd name="T2" fmla="*/ 2 w 38"/>
                <a:gd name="T3" fmla="*/ 0 h 36"/>
                <a:gd name="T4" fmla="*/ 2 w 38"/>
                <a:gd name="T5" fmla="*/ 0 h 36"/>
                <a:gd name="T6" fmla="*/ 0 w 38"/>
                <a:gd name="T7" fmla="*/ 0 h 36"/>
                <a:gd name="T8" fmla="*/ 0 w 38"/>
                <a:gd name="T9" fmla="*/ 0 h 36"/>
                <a:gd name="T10" fmla="*/ 0 60000 65536"/>
                <a:gd name="T11" fmla="*/ 0 60000 65536"/>
                <a:gd name="T12" fmla="*/ 0 60000 65536"/>
                <a:gd name="T13" fmla="*/ 0 60000 65536"/>
                <a:gd name="T14" fmla="*/ 0 60000 65536"/>
                <a:gd name="T15" fmla="*/ 0 w 38"/>
                <a:gd name="T16" fmla="*/ 0 h 36"/>
                <a:gd name="T17" fmla="*/ 38 w 38"/>
                <a:gd name="T18" fmla="*/ 36 h 36"/>
              </a:gdLst>
              <a:ahLst/>
              <a:cxnLst>
                <a:cxn ang="T10">
                  <a:pos x="T0" y="T1"/>
                </a:cxn>
                <a:cxn ang="T11">
                  <a:pos x="T2" y="T3"/>
                </a:cxn>
                <a:cxn ang="T12">
                  <a:pos x="T4" y="T5"/>
                </a:cxn>
                <a:cxn ang="T13">
                  <a:pos x="T6" y="T7"/>
                </a:cxn>
                <a:cxn ang="T14">
                  <a:pos x="T8" y="T9"/>
                </a:cxn>
              </a:cxnLst>
              <a:rect l="T15" t="T16" r="T17" b="T18"/>
              <a:pathLst>
                <a:path w="38" h="36">
                  <a:moveTo>
                    <a:pt x="0" y="36"/>
                  </a:moveTo>
                  <a:lnTo>
                    <a:pt x="35" y="15"/>
                  </a:lnTo>
                  <a:lnTo>
                    <a:pt x="38" y="0"/>
                  </a:lnTo>
                  <a:lnTo>
                    <a:pt x="0" y="23"/>
                  </a:lnTo>
                  <a:lnTo>
                    <a:pt x="0" y="36"/>
                  </a:lnTo>
                  <a:close/>
                </a:path>
              </a:pathLst>
            </a:custGeom>
            <a:solidFill>
              <a:srgbClr val="030303"/>
            </a:solidFill>
            <a:ln w="9525">
              <a:noFill/>
              <a:round/>
              <a:headEnd/>
              <a:tailEnd/>
            </a:ln>
          </p:spPr>
          <p:txBody>
            <a:bodyPr/>
            <a:lstStyle/>
            <a:p>
              <a:endParaRPr lang="en-US"/>
            </a:p>
          </p:txBody>
        </p:sp>
        <p:sp>
          <p:nvSpPr>
            <p:cNvPr id="2187" name="Freeform 480"/>
            <p:cNvSpPr>
              <a:spLocks noChangeAspect="1"/>
            </p:cNvSpPr>
            <p:nvPr/>
          </p:nvSpPr>
          <p:spPr bwMode="auto">
            <a:xfrm>
              <a:off x="3414" y="1460"/>
              <a:ext cx="18" cy="8"/>
            </a:xfrm>
            <a:custGeom>
              <a:avLst/>
              <a:gdLst>
                <a:gd name="T0" fmla="*/ 2 w 36"/>
                <a:gd name="T1" fmla="*/ 0 h 23"/>
                <a:gd name="T2" fmla="*/ 2 w 36"/>
                <a:gd name="T3" fmla="*/ 0 h 23"/>
                <a:gd name="T4" fmla="*/ 2 w 36"/>
                <a:gd name="T5" fmla="*/ 0 h 23"/>
                <a:gd name="T6" fmla="*/ 1 w 36"/>
                <a:gd name="T7" fmla="*/ 0 h 23"/>
                <a:gd name="T8" fmla="*/ 1 w 36"/>
                <a:gd name="T9" fmla="*/ 0 h 23"/>
                <a:gd name="T10" fmla="*/ 1 w 36"/>
                <a:gd name="T11" fmla="*/ 0 h 23"/>
                <a:gd name="T12" fmla="*/ 1 w 36"/>
                <a:gd name="T13" fmla="*/ 0 h 23"/>
                <a:gd name="T14" fmla="*/ 1 w 36"/>
                <a:gd name="T15" fmla="*/ 0 h 23"/>
                <a:gd name="T16" fmla="*/ 1 w 36"/>
                <a:gd name="T17" fmla="*/ 0 h 23"/>
                <a:gd name="T18" fmla="*/ 0 w 36"/>
                <a:gd name="T19" fmla="*/ 0 h 23"/>
                <a:gd name="T20" fmla="*/ 1 w 36"/>
                <a:gd name="T21" fmla="*/ 0 h 23"/>
                <a:gd name="T22" fmla="*/ 1 w 36"/>
                <a:gd name="T23" fmla="*/ 0 h 23"/>
                <a:gd name="T24" fmla="*/ 1 w 36"/>
                <a:gd name="T25" fmla="*/ 0 h 23"/>
                <a:gd name="T26" fmla="*/ 1 w 36"/>
                <a:gd name="T27" fmla="*/ 0 h 23"/>
                <a:gd name="T28" fmla="*/ 1 w 36"/>
                <a:gd name="T29" fmla="*/ 0 h 23"/>
                <a:gd name="T30" fmla="*/ 1 w 36"/>
                <a:gd name="T31" fmla="*/ 0 h 23"/>
                <a:gd name="T32" fmla="*/ 1 w 36"/>
                <a:gd name="T33" fmla="*/ 0 h 23"/>
                <a:gd name="T34" fmla="*/ 2 w 36"/>
                <a:gd name="T35" fmla="*/ 0 h 23"/>
                <a:gd name="T36" fmla="*/ 2 w 36"/>
                <a:gd name="T37" fmla="*/ 0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
                <a:gd name="T58" fmla="*/ 0 h 23"/>
                <a:gd name="T59" fmla="*/ 36 w 36"/>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 h="23">
                  <a:moveTo>
                    <a:pt x="36" y="0"/>
                  </a:moveTo>
                  <a:lnTo>
                    <a:pt x="36" y="1"/>
                  </a:lnTo>
                  <a:lnTo>
                    <a:pt x="33" y="1"/>
                  </a:lnTo>
                  <a:lnTo>
                    <a:pt x="31" y="1"/>
                  </a:lnTo>
                  <a:lnTo>
                    <a:pt x="27" y="4"/>
                  </a:lnTo>
                  <a:lnTo>
                    <a:pt x="23" y="4"/>
                  </a:lnTo>
                  <a:lnTo>
                    <a:pt x="17" y="5"/>
                  </a:lnTo>
                  <a:lnTo>
                    <a:pt x="10" y="5"/>
                  </a:lnTo>
                  <a:lnTo>
                    <a:pt x="3" y="5"/>
                  </a:lnTo>
                  <a:lnTo>
                    <a:pt x="0" y="21"/>
                  </a:lnTo>
                  <a:lnTo>
                    <a:pt x="1" y="21"/>
                  </a:lnTo>
                  <a:lnTo>
                    <a:pt x="4" y="21"/>
                  </a:lnTo>
                  <a:lnTo>
                    <a:pt x="9" y="23"/>
                  </a:lnTo>
                  <a:lnTo>
                    <a:pt x="15" y="21"/>
                  </a:lnTo>
                  <a:lnTo>
                    <a:pt x="20" y="21"/>
                  </a:lnTo>
                  <a:lnTo>
                    <a:pt x="25" y="21"/>
                  </a:lnTo>
                  <a:lnTo>
                    <a:pt x="30" y="19"/>
                  </a:lnTo>
                  <a:lnTo>
                    <a:pt x="33" y="15"/>
                  </a:lnTo>
                  <a:lnTo>
                    <a:pt x="36" y="0"/>
                  </a:lnTo>
                  <a:close/>
                </a:path>
              </a:pathLst>
            </a:custGeom>
            <a:solidFill>
              <a:srgbClr val="030303"/>
            </a:solidFill>
            <a:ln w="9525">
              <a:noFill/>
              <a:round/>
              <a:headEnd/>
              <a:tailEnd/>
            </a:ln>
          </p:spPr>
          <p:txBody>
            <a:bodyPr/>
            <a:lstStyle/>
            <a:p>
              <a:endParaRPr lang="en-US"/>
            </a:p>
          </p:txBody>
        </p:sp>
        <p:sp>
          <p:nvSpPr>
            <p:cNvPr id="2188" name="Freeform 481"/>
            <p:cNvSpPr>
              <a:spLocks noChangeAspect="1"/>
            </p:cNvSpPr>
            <p:nvPr/>
          </p:nvSpPr>
          <p:spPr bwMode="auto">
            <a:xfrm>
              <a:off x="3394" y="1473"/>
              <a:ext cx="19" cy="14"/>
            </a:xfrm>
            <a:custGeom>
              <a:avLst/>
              <a:gdLst>
                <a:gd name="T0" fmla="*/ 1 w 38"/>
                <a:gd name="T1" fmla="*/ 0 h 43"/>
                <a:gd name="T2" fmla="*/ 2 w 38"/>
                <a:gd name="T3" fmla="*/ 0 h 43"/>
                <a:gd name="T4" fmla="*/ 2 w 38"/>
                <a:gd name="T5" fmla="*/ 0 h 43"/>
                <a:gd name="T6" fmla="*/ 0 w 38"/>
                <a:gd name="T7" fmla="*/ 1 h 43"/>
                <a:gd name="T8" fmla="*/ 1 w 38"/>
                <a:gd name="T9" fmla="*/ 0 h 43"/>
                <a:gd name="T10" fmla="*/ 0 60000 65536"/>
                <a:gd name="T11" fmla="*/ 0 60000 65536"/>
                <a:gd name="T12" fmla="*/ 0 60000 65536"/>
                <a:gd name="T13" fmla="*/ 0 60000 65536"/>
                <a:gd name="T14" fmla="*/ 0 60000 65536"/>
                <a:gd name="T15" fmla="*/ 0 w 38"/>
                <a:gd name="T16" fmla="*/ 0 h 43"/>
                <a:gd name="T17" fmla="*/ 38 w 38"/>
                <a:gd name="T18" fmla="*/ 43 h 43"/>
              </a:gdLst>
              <a:ahLst/>
              <a:cxnLst>
                <a:cxn ang="T10">
                  <a:pos x="T0" y="T1"/>
                </a:cxn>
                <a:cxn ang="T11">
                  <a:pos x="T2" y="T3"/>
                </a:cxn>
                <a:cxn ang="T12">
                  <a:pos x="T4" y="T5"/>
                </a:cxn>
                <a:cxn ang="T13">
                  <a:pos x="T6" y="T7"/>
                </a:cxn>
                <a:cxn ang="T14">
                  <a:pos x="T8" y="T9"/>
                </a:cxn>
              </a:cxnLst>
              <a:rect l="T15" t="T16" r="T17" b="T18"/>
              <a:pathLst>
                <a:path w="38" h="43">
                  <a:moveTo>
                    <a:pt x="1" y="27"/>
                  </a:moveTo>
                  <a:lnTo>
                    <a:pt x="38" y="0"/>
                  </a:lnTo>
                  <a:lnTo>
                    <a:pt x="38" y="16"/>
                  </a:lnTo>
                  <a:lnTo>
                    <a:pt x="0" y="43"/>
                  </a:lnTo>
                  <a:lnTo>
                    <a:pt x="1" y="27"/>
                  </a:lnTo>
                  <a:close/>
                </a:path>
              </a:pathLst>
            </a:custGeom>
            <a:solidFill>
              <a:srgbClr val="030303"/>
            </a:solidFill>
            <a:ln w="9525">
              <a:noFill/>
              <a:round/>
              <a:headEnd/>
              <a:tailEnd/>
            </a:ln>
          </p:spPr>
          <p:txBody>
            <a:bodyPr/>
            <a:lstStyle/>
            <a:p>
              <a:endParaRPr lang="en-US"/>
            </a:p>
          </p:txBody>
        </p:sp>
        <p:sp>
          <p:nvSpPr>
            <p:cNvPr id="2189" name="Freeform 482"/>
            <p:cNvSpPr>
              <a:spLocks noChangeAspect="1"/>
            </p:cNvSpPr>
            <p:nvPr/>
          </p:nvSpPr>
          <p:spPr bwMode="auto">
            <a:xfrm>
              <a:off x="3414" y="1471"/>
              <a:ext cx="14" cy="7"/>
            </a:xfrm>
            <a:custGeom>
              <a:avLst/>
              <a:gdLst>
                <a:gd name="T0" fmla="*/ 0 w 28"/>
                <a:gd name="T1" fmla="*/ 0 h 21"/>
                <a:gd name="T2" fmla="*/ 1 w 28"/>
                <a:gd name="T3" fmla="*/ 0 h 21"/>
                <a:gd name="T4" fmla="*/ 1 w 28"/>
                <a:gd name="T5" fmla="*/ 0 h 21"/>
                <a:gd name="T6" fmla="*/ 1 w 28"/>
                <a:gd name="T7" fmla="*/ 0 h 21"/>
                <a:gd name="T8" fmla="*/ 1 w 28"/>
                <a:gd name="T9" fmla="*/ 0 h 21"/>
                <a:gd name="T10" fmla="*/ 2 w 28"/>
                <a:gd name="T11" fmla="*/ 0 h 21"/>
                <a:gd name="T12" fmla="*/ 2 w 28"/>
                <a:gd name="T13" fmla="*/ 0 h 21"/>
                <a:gd name="T14" fmla="*/ 2 w 28"/>
                <a:gd name="T15" fmla="*/ 0 h 21"/>
                <a:gd name="T16" fmla="*/ 2 w 28"/>
                <a:gd name="T17" fmla="*/ 0 h 21"/>
                <a:gd name="T18" fmla="*/ 2 w 28"/>
                <a:gd name="T19" fmla="*/ 0 h 21"/>
                <a:gd name="T20" fmla="*/ 2 w 28"/>
                <a:gd name="T21" fmla="*/ 0 h 21"/>
                <a:gd name="T22" fmla="*/ 2 w 28"/>
                <a:gd name="T23" fmla="*/ 0 h 21"/>
                <a:gd name="T24" fmla="*/ 2 w 28"/>
                <a:gd name="T25" fmla="*/ 0 h 21"/>
                <a:gd name="T26" fmla="*/ 1 w 28"/>
                <a:gd name="T27" fmla="*/ 0 h 21"/>
                <a:gd name="T28" fmla="*/ 1 w 28"/>
                <a:gd name="T29" fmla="*/ 0 h 21"/>
                <a:gd name="T30" fmla="*/ 0 w 28"/>
                <a:gd name="T31" fmla="*/ 0 h 21"/>
                <a:gd name="T32" fmla="*/ 0 w 2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
                <a:gd name="T52" fmla="*/ 0 h 21"/>
                <a:gd name="T53" fmla="*/ 28 w 2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 h="21">
                  <a:moveTo>
                    <a:pt x="0" y="5"/>
                  </a:moveTo>
                  <a:lnTo>
                    <a:pt x="1" y="5"/>
                  </a:lnTo>
                  <a:lnTo>
                    <a:pt x="3" y="5"/>
                  </a:lnTo>
                  <a:lnTo>
                    <a:pt x="9" y="5"/>
                  </a:lnTo>
                  <a:lnTo>
                    <a:pt x="13" y="5"/>
                  </a:lnTo>
                  <a:lnTo>
                    <a:pt x="18" y="4"/>
                  </a:lnTo>
                  <a:lnTo>
                    <a:pt x="23" y="4"/>
                  </a:lnTo>
                  <a:lnTo>
                    <a:pt x="27" y="2"/>
                  </a:lnTo>
                  <a:lnTo>
                    <a:pt x="28" y="0"/>
                  </a:lnTo>
                  <a:lnTo>
                    <a:pt x="25" y="17"/>
                  </a:lnTo>
                  <a:lnTo>
                    <a:pt x="23" y="17"/>
                  </a:lnTo>
                  <a:lnTo>
                    <a:pt x="21" y="18"/>
                  </a:lnTo>
                  <a:lnTo>
                    <a:pt x="17" y="21"/>
                  </a:lnTo>
                  <a:lnTo>
                    <a:pt x="13" y="21"/>
                  </a:lnTo>
                  <a:lnTo>
                    <a:pt x="6" y="21"/>
                  </a:lnTo>
                  <a:lnTo>
                    <a:pt x="0" y="21"/>
                  </a:lnTo>
                  <a:lnTo>
                    <a:pt x="0" y="5"/>
                  </a:lnTo>
                  <a:close/>
                </a:path>
              </a:pathLst>
            </a:custGeom>
            <a:solidFill>
              <a:srgbClr val="030303"/>
            </a:solidFill>
            <a:ln w="9525">
              <a:noFill/>
              <a:round/>
              <a:headEnd/>
              <a:tailEnd/>
            </a:ln>
          </p:spPr>
          <p:txBody>
            <a:bodyPr/>
            <a:lstStyle/>
            <a:p>
              <a:endParaRPr lang="en-US"/>
            </a:p>
          </p:txBody>
        </p:sp>
        <p:sp>
          <p:nvSpPr>
            <p:cNvPr id="2190" name="Freeform 483"/>
            <p:cNvSpPr>
              <a:spLocks noChangeAspect="1"/>
            </p:cNvSpPr>
            <p:nvPr/>
          </p:nvSpPr>
          <p:spPr bwMode="auto">
            <a:xfrm>
              <a:off x="3395" y="1480"/>
              <a:ext cx="33" cy="21"/>
            </a:xfrm>
            <a:custGeom>
              <a:avLst/>
              <a:gdLst>
                <a:gd name="T0" fmla="*/ 0 w 67"/>
                <a:gd name="T1" fmla="*/ 1 h 64"/>
                <a:gd name="T2" fmla="*/ 4 w 67"/>
                <a:gd name="T3" fmla="*/ 0 h 64"/>
                <a:gd name="T4" fmla="*/ 4 w 67"/>
                <a:gd name="T5" fmla="*/ 0 h 64"/>
                <a:gd name="T6" fmla="*/ 0 w 67"/>
                <a:gd name="T7" fmla="*/ 1 h 64"/>
                <a:gd name="T8" fmla="*/ 0 w 67"/>
                <a:gd name="T9" fmla="*/ 1 h 64"/>
                <a:gd name="T10" fmla="*/ 0 60000 65536"/>
                <a:gd name="T11" fmla="*/ 0 60000 65536"/>
                <a:gd name="T12" fmla="*/ 0 60000 65536"/>
                <a:gd name="T13" fmla="*/ 0 60000 65536"/>
                <a:gd name="T14" fmla="*/ 0 60000 65536"/>
                <a:gd name="T15" fmla="*/ 0 w 67"/>
                <a:gd name="T16" fmla="*/ 0 h 64"/>
                <a:gd name="T17" fmla="*/ 67 w 67"/>
                <a:gd name="T18" fmla="*/ 64 h 64"/>
              </a:gdLst>
              <a:ahLst/>
              <a:cxnLst>
                <a:cxn ang="T10">
                  <a:pos x="T0" y="T1"/>
                </a:cxn>
                <a:cxn ang="T11">
                  <a:pos x="T2" y="T3"/>
                </a:cxn>
                <a:cxn ang="T12">
                  <a:pos x="T4" y="T5"/>
                </a:cxn>
                <a:cxn ang="T13">
                  <a:pos x="T6" y="T7"/>
                </a:cxn>
                <a:cxn ang="T14">
                  <a:pos x="T8" y="T9"/>
                </a:cxn>
              </a:cxnLst>
              <a:rect l="T15" t="T16" r="T17" b="T18"/>
              <a:pathLst>
                <a:path w="67" h="64">
                  <a:moveTo>
                    <a:pt x="5" y="47"/>
                  </a:moveTo>
                  <a:lnTo>
                    <a:pt x="67" y="0"/>
                  </a:lnTo>
                  <a:lnTo>
                    <a:pt x="64" y="15"/>
                  </a:lnTo>
                  <a:lnTo>
                    <a:pt x="0" y="64"/>
                  </a:lnTo>
                  <a:lnTo>
                    <a:pt x="5" y="47"/>
                  </a:lnTo>
                  <a:close/>
                </a:path>
              </a:pathLst>
            </a:custGeom>
            <a:solidFill>
              <a:srgbClr val="030303"/>
            </a:solidFill>
            <a:ln w="9525">
              <a:noFill/>
              <a:round/>
              <a:headEnd/>
              <a:tailEnd/>
            </a:ln>
          </p:spPr>
          <p:txBody>
            <a:bodyPr/>
            <a:lstStyle/>
            <a:p>
              <a:endParaRPr lang="en-US"/>
            </a:p>
          </p:txBody>
        </p:sp>
        <p:sp>
          <p:nvSpPr>
            <p:cNvPr id="2191" name="Freeform 484"/>
            <p:cNvSpPr>
              <a:spLocks noChangeAspect="1"/>
            </p:cNvSpPr>
            <p:nvPr/>
          </p:nvSpPr>
          <p:spPr bwMode="auto">
            <a:xfrm>
              <a:off x="3438" y="1472"/>
              <a:ext cx="19" cy="14"/>
            </a:xfrm>
            <a:custGeom>
              <a:avLst/>
              <a:gdLst>
                <a:gd name="T0" fmla="*/ 0 w 39"/>
                <a:gd name="T1" fmla="*/ 0 h 42"/>
                <a:gd name="T2" fmla="*/ 2 w 39"/>
                <a:gd name="T3" fmla="*/ 0 h 42"/>
                <a:gd name="T4" fmla="*/ 2 w 39"/>
                <a:gd name="T5" fmla="*/ 0 h 42"/>
                <a:gd name="T6" fmla="*/ 0 w 39"/>
                <a:gd name="T7" fmla="*/ 1 h 42"/>
                <a:gd name="T8" fmla="*/ 0 w 39"/>
                <a:gd name="T9" fmla="*/ 0 h 42"/>
                <a:gd name="T10" fmla="*/ 0 60000 65536"/>
                <a:gd name="T11" fmla="*/ 0 60000 65536"/>
                <a:gd name="T12" fmla="*/ 0 60000 65536"/>
                <a:gd name="T13" fmla="*/ 0 60000 65536"/>
                <a:gd name="T14" fmla="*/ 0 60000 65536"/>
                <a:gd name="T15" fmla="*/ 0 w 39"/>
                <a:gd name="T16" fmla="*/ 0 h 42"/>
                <a:gd name="T17" fmla="*/ 39 w 39"/>
                <a:gd name="T18" fmla="*/ 42 h 42"/>
              </a:gdLst>
              <a:ahLst/>
              <a:cxnLst>
                <a:cxn ang="T10">
                  <a:pos x="T0" y="T1"/>
                </a:cxn>
                <a:cxn ang="T11">
                  <a:pos x="T2" y="T3"/>
                </a:cxn>
                <a:cxn ang="T12">
                  <a:pos x="T4" y="T5"/>
                </a:cxn>
                <a:cxn ang="T13">
                  <a:pos x="T6" y="T7"/>
                </a:cxn>
                <a:cxn ang="T14">
                  <a:pos x="T8" y="T9"/>
                </a:cxn>
              </a:cxnLst>
              <a:rect l="T15" t="T16" r="T17" b="T18"/>
              <a:pathLst>
                <a:path w="39" h="42">
                  <a:moveTo>
                    <a:pt x="0" y="30"/>
                  </a:moveTo>
                  <a:lnTo>
                    <a:pt x="39" y="0"/>
                  </a:lnTo>
                  <a:lnTo>
                    <a:pt x="39" y="11"/>
                  </a:lnTo>
                  <a:lnTo>
                    <a:pt x="0" y="42"/>
                  </a:lnTo>
                  <a:lnTo>
                    <a:pt x="0" y="30"/>
                  </a:lnTo>
                  <a:close/>
                </a:path>
              </a:pathLst>
            </a:custGeom>
            <a:solidFill>
              <a:srgbClr val="030303"/>
            </a:solidFill>
            <a:ln w="9525">
              <a:noFill/>
              <a:round/>
              <a:headEnd/>
              <a:tailEnd/>
            </a:ln>
          </p:spPr>
          <p:txBody>
            <a:bodyPr/>
            <a:lstStyle/>
            <a:p>
              <a:endParaRPr lang="en-US"/>
            </a:p>
          </p:txBody>
        </p:sp>
        <p:sp>
          <p:nvSpPr>
            <p:cNvPr id="2192" name="Freeform 485"/>
            <p:cNvSpPr>
              <a:spLocks noChangeAspect="1"/>
            </p:cNvSpPr>
            <p:nvPr/>
          </p:nvSpPr>
          <p:spPr bwMode="auto">
            <a:xfrm>
              <a:off x="3438" y="1464"/>
              <a:ext cx="19" cy="13"/>
            </a:xfrm>
            <a:custGeom>
              <a:avLst/>
              <a:gdLst>
                <a:gd name="T0" fmla="*/ 0 w 39"/>
                <a:gd name="T1" fmla="*/ 0 h 41"/>
                <a:gd name="T2" fmla="*/ 2 w 39"/>
                <a:gd name="T3" fmla="*/ 0 h 41"/>
                <a:gd name="T4" fmla="*/ 2 w 39"/>
                <a:gd name="T5" fmla="*/ 0 h 41"/>
                <a:gd name="T6" fmla="*/ 0 w 39"/>
                <a:gd name="T7" fmla="*/ 0 h 41"/>
                <a:gd name="T8" fmla="*/ 0 w 39"/>
                <a:gd name="T9" fmla="*/ 0 h 41"/>
                <a:gd name="T10" fmla="*/ 0 60000 65536"/>
                <a:gd name="T11" fmla="*/ 0 60000 65536"/>
                <a:gd name="T12" fmla="*/ 0 60000 65536"/>
                <a:gd name="T13" fmla="*/ 0 60000 65536"/>
                <a:gd name="T14" fmla="*/ 0 60000 65536"/>
                <a:gd name="T15" fmla="*/ 0 w 39"/>
                <a:gd name="T16" fmla="*/ 0 h 41"/>
                <a:gd name="T17" fmla="*/ 39 w 39"/>
                <a:gd name="T18" fmla="*/ 41 h 41"/>
              </a:gdLst>
              <a:ahLst/>
              <a:cxnLst>
                <a:cxn ang="T10">
                  <a:pos x="T0" y="T1"/>
                </a:cxn>
                <a:cxn ang="T11">
                  <a:pos x="T2" y="T3"/>
                </a:cxn>
                <a:cxn ang="T12">
                  <a:pos x="T4" y="T5"/>
                </a:cxn>
                <a:cxn ang="T13">
                  <a:pos x="T6" y="T7"/>
                </a:cxn>
                <a:cxn ang="T14">
                  <a:pos x="T8" y="T9"/>
                </a:cxn>
              </a:cxnLst>
              <a:rect l="T15" t="T16" r="T17" b="T18"/>
              <a:pathLst>
                <a:path w="39" h="41">
                  <a:moveTo>
                    <a:pt x="0" y="31"/>
                  </a:moveTo>
                  <a:lnTo>
                    <a:pt x="39" y="0"/>
                  </a:lnTo>
                  <a:lnTo>
                    <a:pt x="39" y="12"/>
                  </a:lnTo>
                  <a:lnTo>
                    <a:pt x="0" y="41"/>
                  </a:lnTo>
                  <a:lnTo>
                    <a:pt x="0" y="31"/>
                  </a:lnTo>
                  <a:close/>
                </a:path>
              </a:pathLst>
            </a:custGeom>
            <a:solidFill>
              <a:srgbClr val="030303"/>
            </a:solidFill>
            <a:ln w="9525">
              <a:noFill/>
              <a:round/>
              <a:headEnd/>
              <a:tailEnd/>
            </a:ln>
          </p:spPr>
          <p:txBody>
            <a:bodyPr/>
            <a:lstStyle/>
            <a:p>
              <a:endParaRPr lang="en-US"/>
            </a:p>
          </p:txBody>
        </p:sp>
        <p:sp>
          <p:nvSpPr>
            <p:cNvPr id="2193" name="Freeform 486"/>
            <p:cNvSpPr>
              <a:spLocks noChangeAspect="1"/>
            </p:cNvSpPr>
            <p:nvPr/>
          </p:nvSpPr>
          <p:spPr bwMode="auto">
            <a:xfrm>
              <a:off x="3598" y="1542"/>
              <a:ext cx="7" cy="13"/>
            </a:xfrm>
            <a:custGeom>
              <a:avLst/>
              <a:gdLst>
                <a:gd name="T0" fmla="*/ 1 w 14"/>
                <a:gd name="T1" fmla="*/ 0 h 41"/>
                <a:gd name="T2" fmla="*/ 1 w 14"/>
                <a:gd name="T3" fmla="*/ 0 h 41"/>
                <a:gd name="T4" fmla="*/ 1 w 14"/>
                <a:gd name="T5" fmla="*/ 0 h 41"/>
                <a:gd name="T6" fmla="*/ 0 w 14"/>
                <a:gd name="T7" fmla="*/ 0 h 41"/>
                <a:gd name="T8" fmla="*/ 1 w 14"/>
                <a:gd name="T9" fmla="*/ 0 h 41"/>
                <a:gd name="T10" fmla="*/ 0 60000 65536"/>
                <a:gd name="T11" fmla="*/ 0 60000 65536"/>
                <a:gd name="T12" fmla="*/ 0 60000 65536"/>
                <a:gd name="T13" fmla="*/ 0 60000 65536"/>
                <a:gd name="T14" fmla="*/ 0 60000 65536"/>
                <a:gd name="T15" fmla="*/ 0 w 14"/>
                <a:gd name="T16" fmla="*/ 0 h 41"/>
                <a:gd name="T17" fmla="*/ 14 w 14"/>
                <a:gd name="T18" fmla="*/ 41 h 41"/>
              </a:gdLst>
              <a:ahLst/>
              <a:cxnLst>
                <a:cxn ang="T10">
                  <a:pos x="T0" y="T1"/>
                </a:cxn>
                <a:cxn ang="T11">
                  <a:pos x="T2" y="T3"/>
                </a:cxn>
                <a:cxn ang="T12">
                  <a:pos x="T4" y="T5"/>
                </a:cxn>
                <a:cxn ang="T13">
                  <a:pos x="T6" y="T7"/>
                </a:cxn>
                <a:cxn ang="T14">
                  <a:pos x="T8" y="T9"/>
                </a:cxn>
              </a:cxnLst>
              <a:rect l="T15" t="T16" r="T17" b="T18"/>
              <a:pathLst>
                <a:path w="14" h="41">
                  <a:moveTo>
                    <a:pt x="10" y="0"/>
                  </a:moveTo>
                  <a:lnTo>
                    <a:pt x="14" y="41"/>
                  </a:lnTo>
                  <a:lnTo>
                    <a:pt x="6" y="41"/>
                  </a:lnTo>
                  <a:lnTo>
                    <a:pt x="0" y="0"/>
                  </a:lnTo>
                  <a:lnTo>
                    <a:pt x="10" y="0"/>
                  </a:lnTo>
                  <a:close/>
                </a:path>
              </a:pathLst>
            </a:custGeom>
            <a:solidFill>
              <a:srgbClr val="FFFF99"/>
            </a:solidFill>
            <a:ln w="9525">
              <a:noFill/>
              <a:round/>
              <a:headEnd/>
              <a:tailEnd/>
            </a:ln>
          </p:spPr>
          <p:txBody>
            <a:bodyPr/>
            <a:lstStyle/>
            <a:p>
              <a:endParaRPr lang="en-US"/>
            </a:p>
          </p:txBody>
        </p:sp>
        <p:sp>
          <p:nvSpPr>
            <p:cNvPr id="2194" name="Freeform 487"/>
            <p:cNvSpPr>
              <a:spLocks noChangeAspect="1"/>
            </p:cNvSpPr>
            <p:nvPr/>
          </p:nvSpPr>
          <p:spPr bwMode="auto">
            <a:xfrm>
              <a:off x="3601" y="1556"/>
              <a:ext cx="6" cy="13"/>
            </a:xfrm>
            <a:custGeom>
              <a:avLst/>
              <a:gdLst>
                <a:gd name="T0" fmla="*/ 0 w 13"/>
                <a:gd name="T1" fmla="*/ 0 h 37"/>
                <a:gd name="T2" fmla="*/ 0 w 13"/>
                <a:gd name="T3" fmla="*/ 1 h 37"/>
                <a:gd name="T4" fmla="*/ 0 w 13"/>
                <a:gd name="T5" fmla="*/ 1 h 37"/>
                <a:gd name="T6" fmla="*/ 0 w 13"/>
                <a:gd name="T7" fmla="*/ 0 h 37"/>
                <a:gd name="T8" fmla="*/ 0 w 13"/>
                <a:gd name="T9" fmla="*/ 0 h 37"/>
                <a:gd name="T10" fmla="*/ 0 60000 65536"/>
                <a:gd name="T11" fmla="*/ 0 60000 65536"/>
                <a:gd name="T12" fmla="*/ 0 60000 65536"/>
                <a:gd name="T13" fmla="*/ 0 60000 65536"/>
                <a:gd name="T14" fmla="*/ 0 60000 65536"/>
                <a:gd name="T15" fmla="*/ 0 w 13"/>
                <a:gd name="T16" fmla="*/ 0 h 37"/>
                <a:gd name="T17" fmla="*/ 13 w 13"/>
                <a:gd name="T18" fmla="*/ 37 h 37"/>
              </a:gdLst>
              <a:ahLst/>
              <a:cxnLst>
                <a:cxn ang="T10">
                  <a:pos x="T0" y="T1"/>
                </a:cxn>
                <a:cxn ang="T11">
                  <a:pos x="T2" y="T3"/>
                </a:cxn>
                <a:cxn ang="T12">
                  <a:pos x="T4" y="T5"/>
                </a:cxn>
                <a:cxn ang="T13">
                  <a:pos x="T6" y="T7"/>
                </a:cxn>
                <a:cxn ang="T14">
                  <a:pos x="T8" y="T9"/>
                </a:cxn>
              </a:cxnLst>
              <a:rect l="T15" t="T16" r="T17" b="T18"/>
              <a:pathLst>
                <a:path w="13" h="37">
                  <a:moveTo>
                    <a:pt x="9" y="0"/>
                  </a:moveTo>
                  <a:lnTo>
                    <a:pt x="13" y="37"/>
                  </a:lnTo>
                  <a:lnTo>
                    <a:pt x="4" y="37"/>
                  </a:lnTo>
                  <a:lnTo>
                    <a:pt x="0" y="0"/>
                  </a:lnTo>
                  <a:lnTo>
                    <a:pt x="9" y="0"/>
                  </a:lnTo>
                  <a:close/>
                </a:path>
              </a:pathLst>
            </a:custGeom>
            <a:solidFill>
              <a:srgbClr val="E6E6E6"/>
            </a:solidFill>
            <a:ln w="9525">
              <a:noFill/>
              <a:round/>
              <a:headEnd/>
              <a:tailEnd/>
            </a:ln>
          </p:spPr>
          <p:txBody>
            <a:bodyPr/>
            <a:lstStyle/>
            <a:p>
              <a:endParaRPr lang="en-US"/>
            </a:p>
          </p:txBody>
        </p:sp>
        <p:sp>
          <p:nvSpPr>
            <p:cNvPr id="2195" name="Freeform 488"/>
            <p:cNvSpPr>
              <a:spLocks noChangeAspect="1"/>
            </p:cNvSpPr>
            <p:nvPr/>
          </p:nvSpPr>
          <p:spPr bwMode="auto">
            <a:xfrm>
              <a:off x="3595" y="1517"/>
              <a:ext cx="6" cy="12"/>
            </a:xfrm>
            <a:custGeom>
              <a:avLst/>
              <a:gdLst>
                <a:gd name="T0" fmla="*/ 1 w 12"/>
                <a:gd name="T1" fmla="*/ 0 h 36"/>
                <a:gd name="T2" fmla="*/ 1 w 12"/>
                <a:gd name="T3" fmla="*/ 0 h 36"/>
                <a:gd name="T4" fmla="*/ 1 w 12"/>
                <a:gd name="T5" fmla="*/ 0 h 36"/>
                <a:gd name="T6" fmla="*/ 0 w 12"/>
                <a:gd name="T7" fmla="*/ 0 h 36"/>
                <a:gd name="T8" fmla="*/ 1 w 12"/>
                <a:gd name="T9" fmla="*/ 0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8" y="0"/>
                  </a:moveTo>
                  <a:lnTo>
                    <a:pt x="12" y="36"/>
                  </a:lnTo>
                  <a:lnTo>
                    <a:pt x="3" y="36"/>
                  </a:lnTo>
                  <a:lnTo>
                    <a:pt x="0" y="0"/>
                  </a:lnTo>
                  <a:lnTo>
                    <a:pt x="8" y="0"/>
                  </a:lnTo>
                  <a:close/>
                </a:path>
              </a:pathLst>
            </a:custGeom>
            <a:solidFill>
              <a:srgbClr val="FFFF99"/>
            </a:solidFill>
            <a:ln w="9525">
              <a:noFill/>
              <a:round/>
              <a:headEnd/>
              <a:tailEnd/>
            </a:ln>
          </p:spPr>
          <p:txBody>
            <a:bodyPr/>
            <a:lstStyle/>
            <a:p>
              <a:endParaRPr lang="en-US"/>
            </a:p>
          </p:txBody>
        </p:sp>
        <p:sp>
          <p:nvSpPr>
            <p:cNvPr id="2196" name="Freeform 489"/>
            <p:cNvSpPr>
              <a:spLocks noChangeAspect="1"/>
            </p:cNvSpPr>
            <p:nvPr/>
          </p:nvSpPr>
          <p:spPr bwMode="auto">
            <a:xfrm>
              <a:off x="3596" y="1529"/>
              <a:ext cx="7" cy="11"/>
            </a:xfrm>
            <a:custGeom>
              <a:avLst/>
              <a:gdLst>
                <a:gd name="T0" fmla="*/ 1 w 13"/>
                <a:gd name="T1" fmla="*/ 0 h 32"/>
                <a:gd name="T2" fmla="*/ 1 w 13"/>
                <a:gd name="T3" fmla="*/ 0 h 32"/>
                <a:gd name="T4" fmla="*/ 1 w 13"/>
                <a:gd name="T5" fmla="*/ 0 h 32"/>
                <a:gd name="T6" fmla="*/ 0 w 13"/>
                <a:gd name="T7" fmla="*/ 0 h 32"/>
                <a:gd name="T8" fmla="*/ 1 w 13"/>
                <a:gd name="T9" fmla="*/ 0 h 32"/>
                <a:gd name="T10" fmla="*/ 0 60000 65536"/>
                <a:gd name="T11" fmla="*/ 0 60000 65536"/>
                <a:gd name="T12" fmla="*/ 0 60000 65536"/>
                <a:gd name="T13" fmla="*/ 0 60000 65536"/>
                <a:gd name="T14" fmla="*/ 0 60000 65536"/>
                <a:gd name="T15" fmla="*/ 0 w 13"/>
                <a:gd name="T16" fmla="*/ 0 h 32"/>
                <a:gd name="T17" fmla="*/ 13 w 13"/>
                <a:gd name="T18" fmla="*/ 32 h 32"/>
              </a:gdLst>
              <a:ahLst/>
              <a:cxnLst>
                <a:cxn ang="T10">
                  <a:pos x="T0" y="T1"/>
                </a:cxn>
                <a:cxn ang="T11">
                  <a:pos x="T2" y="T3"/>
                </a:cxn>
                <a:cxn ang="T12">
                  <a:pos x="T4" y="T5"/>
                </a:cxn>
                <a:cxn ang="T13">
                  <a:pos x="T6" y="T7"/>
                </a:cxn>
                <a:cxn ang="T14">
                  <a:pos x="T8" y="T9"/>
                </a:cxn>
              </a:cxnLst>
              <a:rect l="T15" t="T16" r="T17" b="T18"/>
              <a:pathLst>
                <a:path w="13" h="32">
                  <a:moveTo>
                    <a:pt x="9" y="0"/>
                  </a:moveTo>
                  <a:lnTo>
                    <a:pt x="13" y="32"/>
                  </a:lnTo>
                  <a:lnTo>
                    <a:pt x="3" y="32"/>
                  </a:lnTo>
                  <a:lnTo>
                    <a:pt x="0" y="0"/>
                  </a:lnTo>
                  <a:lnTo>
                    <a:pt x="9" y="0"/>
                  </a:lnTo>
                  <a:close/>
                </a:path>
              </a:pathLst>
            </a:custGeom>
            <a:solidFill>
              <a:srgbClr val="E6E6E6"/>
            </a:solidFill>
            <a:ln w="9525">
              <a:noFill/>
              <a:round/>
              <a:headEnd/>
              <a:tailEnd/>
            </a:ln>
          </p:spPr>
          <p:txBody>
            <a:bodyPr/>
            <a:lstStyle/>
            <a:p>
              <a:endParaRPr lang="en-US"/>
            </a:p>
          </p:txBody>
        </p:sp>
        <p:sp>
          <p:nvSpPr>
            <p:cNvPr id="2197" name="Freeform 490"/>
            <p:cNvSpPr>
              <a:spLocks noChangeAspect="1"/>
            </p:cNvSpPr>
            <p:nvPr/>
          </p:nvSpPr>
          <p:spPr bwMode="auto">
            <a:xfrm>
              <a:off x="3593" y="1505"/>
              <a:ext cx="5" cy="11"/>
            </a:xfrm>
            <a:custGeom>
              <a:avLst/>
              <a:gdLst>
                <a:gd name="T0" fmla="*/ 0 w 11"/>
                <a:gd name="T1" fmla="*/ 0 h 31"/>
                <a:gd name="T2" fmla="*/ 0 w 11"/>
                <a:gd name="T3" fmla="*/ 0 h 31"/>
                <a:gd name="T4" fmla="*/ 0 w 11"/>
                <a:gd name="T5" fmla="*/ 0 h 31"/>
                <a:gd name="T6" fmla="*/ 0 w 11"/>
                <a:gd name="T7" fmla="*/ 0 h 31"/>
                <a:gd name="T8" fmla="*/ 0 w 11"/>
                <a:gd name="T9" fmla="*/ 0 h 31"/>
                <a:gd name="T10" fmla="*/ 0 60000 65536"/>
                <a:gd name="T11" fmla="*/ 0 60000 65536"/>
                <a:gd name="T12" fmla="*/ 0 60000 65536"/>
                <a:gd name="T13" fmla="*/ 0 60000 65536"/>
                <a:gd name="T14" fmla="*/ 0 60000 65536"/>
                <a:gd name="T15" fmla="*/ 0 w 11"/>
                <a:gd name="T16" fmla="*/ 0 h 31"/>
                <a:gd name="T17" fmla="*/ 11 w 11"/>
                <a:gd name="T18" fmla="*/ 31 h 31"/>
              </a:gdLst>
              <a:ahLst/>
              <a:cxnLst>
                <a:cxn ang="T10">
                  <a:pos x="T0" y="T1"/>
                </a:cxn>
                <a:cxn ang="T11">
                  <a:pos x="T2" y="T3"/>
                </a:cxn>
                <a:cxn ang="T12">
                  <a:pos x="T4" y="T5"/>
                </a:cxn>
                <a:cxn ang="T13">
                  <a:pos x="T6" y="T7"/>
                </a:cxn>
                <a:cxn ang="T14">
                  <a:pos x="T8" y="T9"/>
                </a:cxn>
              </a:cxnLst>
              <a:rect l="T15" t="T16" r="T17" b="T18"/>
              <a:pathLst>
                <a:path w="11" h="31">
                  <a:moveTo>
                    <a:pt x="7" y="0"/>
                  </a:moveTo>
                  <a:lnTo>
                    <a:pt x="11" y="31"/>
                  </a:lnTo>
                  <a:lnTo>
                    <a:pt x="3" y="31"/>
                  </a:lnTo>
                  <a:lnTo>
                    <a:pt x="0" y="0"/>
                  </a:lnTo>
                  <a:lnTo>
                    <a:pt x="7" y="0"/>
                  </a:lnTo>
                  <a:close/>
                </a:path>
              </a:pathLst>
            </a:custGeom>
            <a:solidFill>
              <a:srgbClr val="E6E6E6"/>
            </a:solidFill>
            <a:ln w="9525">
              <a:noFill/>
              <a:round/>
              <a:headEnd/>
              <a:tailEnd/>
            </a:ln>
          </p:spPr>
          <p:txBody>
            <a:bodyPr/>
            <a:lstStyle/>
            <a:p>
              <a:endParaRPr lang="en-US"/>
            </a:p>
          </p:txBody>
        </p:sp>
        <p:sp>
          <p:nvSpPr>
            <p:cNvPr id="2198" name="Freeform 491"/>
            <p:cNvSpPr>
              <a:spLocks noChangeAspect="1"/>
            </p:cNvSpPr>
            <p:nvPr/>
          </p:nvSpPr>
          <p:spPr bwMode="auto">
            <a:xfrm>
              <a:off x="3163" y="1795"/>
              <a:ext cx="39" cy="74"/>
            </a:xfrm>
            <a:custGeom>
              <a:avLst/>
              <a:gdLst>
                <a:gd name="T0" fmla="*/ 2 w 78"/>
                <a:gd name="T1" fmla="*/ 2 h 221"/>
                <a:gd name="T2" fmla="*/ 2 w 78"/>
                <a:gd name="T3" fmla="*/ 1 h 221"/>
                <a:gd name="T4" fmla="*/ 1 w 78"/>
                <a:gd name="T5" fmla="*/ 1 h 221"/>
                <a:gd name="T6" fmla="*/ 1 w 78"/>
                <a:gd name="T7" fmla="*/ 1 h 221"/>
                <a:gd name="T8" fmla="*/ 1 w 78"/>
                <a:gd name="T9" fmla="*/ 1 h 221"/>
                <a:gd name="T10" fmla="*/ 1 w 78"/>
                <a:gd name="T11" fmla="*/ 1 h 221"/>
                <a:gd name="T12" fmla="*/ 1 w 78"/>
                <a:gd name="T13" fmla="*/ 1 h 221"/>
                <a:gd name="T14" fmla="*/ 1 w 78"/>
                <a:gd name="T15" fmla="*/ 1 h 221"/>
                <a:gd name="T16" fmla="*/ 0 w 78"/>
                <a:gd name="T17" fmla="*/ 1 h 221"/>
                <a:gd name="T18" fmla="*/ 1 w 78"/>
                <a:gd name="T19" fmla="*/ 1 h 221"/>
                <a:gd name="T20" fmla="*/ 1 w 78"/>
                <a:gd name="T21" fmla="*/ 1 h 221"/>
                <a:gd name="T22" fmla="*/ 1 w 78"/>
                <a:gd name="T23" fmla="*/ 1 h 221"/>
                <a:gd name="T24" fmla="*/ 1 w 78"/>
                <a:gd name="T25" fmla="*/ 1 h 221"/>
                <a:gd name="T26" fmla="*/ 1 w 78"/>
                <a:gd name="T27" fmla="*/ 1 h 221"/>
                <a:gd name="T28" fmla="*/ 2 w 78"/>
                <a:gd name="T29" fmla="*/ 1 h 221"/>
                <a:gd name="T30" fmla="*/ 2 w 78"/>
                <a:gd name="T31" fmla="*/ 1 h 221"/>
                <a:gd name="T32" fmla="*/ 2 w 78"/>
                <a:gd name="T33" fmla="*/ 1 h 221"/>
                <a:gd name="T34" fmla="*/ 2 w 78"/>
                <a:gd name="T35" fmla="*/ 1 h 221"/>
                <a:gd name="T36" fmla="*/ 2 w 78"/>
                <a:gd name="T37" fmla="*/ 1 h 221"/>
                <a:gd name="T38" fmla="*/ 2 w 78"/>
                <a:gd name="T39" fmla="*/ 1 h 221"/>
                <a:gd name="T40" fmla="*/ 2 w 78"/>
                <a:gd name="T41" fmla="*/ 1 h 221"/>
                <a:gd name="T42" fmla="*/ 2 w 78"/>
                <a:gd name="T43" fmla="*/ 1 h 221"/>
                <a:gd name="T44" fmla="*/ 2 w 78"/>
                <a:gd name="T45" fmla="*/ 1 h 221"/>
                <a:gd name="T46" fmla="*/ 1 w 78"/>
                <a:gd name="T47" fmla="*/ 0 h 221"/>
                <a:gd name="T48" fmla="*/ 1 w 78"/>
                <a:gd name="T49" fmla="*/ 0 h 221"/>
                <a:gd name="T50" fmla="*/ 1 w 78"/>
                <a:gd name="T51" fmla="*/ 0 h 221"/>
                <a:gd name="T52" fmla="*/ 1 w 78"/>
                <a:gd name="T53" fmla="*/ 0 h 221"/>
                <a:gd name="T54" fmla="*/ 1 w 78"/>
                <a:gd name="T55" fmla="*/ 0 h 221"/>
                <a:gd name="T56" fmla="*/ 1 w 78"/>
                <a:gd name="T57" fmla="*/ 0 h 221"/>
                <a:gd name="T58" fmla="*/ 1 w 78"/>
                <a:gd name="T59" fmla="*/ 0 h 221"/>
                <a:gd name="T60" fmla="*/ 1 w 78"/>
                <a:gd name="T61" fmla="*/ 0 h 221"/>
                <a:gd name="T62" fmla="*/ 1 w 78"/>
                <a:gd name="T63" fmla="*/ 0 h 221"/>
                <a:gd name="T64" fmla="*/ 2 w 78"/>
                <a:gd name="T65" fmla="*/ 0 h 221"/>
                <a:gd name="T66" fmla="*/ 2 w 78"/>
                <a:gd name="T67" fmla="*/ 0 h 221"/>
                <a:gd name="T68" fmla="*/ 2 w 78"/>
                <a:gd name="T69" fmla="*/ 1 h 221"/>
                <a:gd name="T70" fmla="*/ 2 w 78"/>
                <a:gd name="T71" fmla="*/ 1 h 221"/>
                <a:gd name="T72" fmla="*/ 2 w 78"/>
                <a:gd name="T73" fmla="*/ 1 h 221"/>
                <a:gd name="T74" fmla="*/ 3 w 78"/>
                <a:gd name="T75" fmla="*/ 1 h 221"/>
                <a:gd name="T76" fmla="*/ 3 w 78"/>
                <a:gd name="T77" fmla="*/ 1 h 221"/>
                <a:gd name="T78" fmla="*/ 5 w 78"/>
                <a:gd name="T79" fmla="*/ 2 h 221"/>
                <a:gd name="T80" fmla="*/ 5 w 78"/>
                <a:gd name="T81" fmla="*/ 2 h 221"/>
                <a:gd name="T82" fmla="*/ 5 w 78"/>
                <a:gd name="T83" fmla="*/ 2 h 221"/>
                <a:gd name="T84" fmla="*/ 5 w 78"/>
                <a:gd name="T85" fmla="*/ 2 h 221"/>
                <a:gd name="T86" fmla="*/ 5 w 78"/>
                <a:gd name="T87" fmla="*/ 3 h 221"/>
                <a:gd name="T88" fmla="*/ 5 w 78"/>
                <a:gd name="T89" fmla="*/ 3 h 221"/>
                <a:gd name="T90" fmla="*/ 5 w 78"/>
                <a:gd name="T91" fmla="*/ 3 h 221"/>
                <a:gd name="T92" fmla="*/ 5 w 78"/>
                <a:gd name="T93" fmla="*/ 3 h 221"/>
                <a:gd name="T94" fmla="*/ 5 w 78"/>
                <a:gd name="T95" fmla="*/ 3 h 221"/>
                <a:gd name="T96" fmla="*/ 5 w 78"/>
                <a:gd name="T97" fmla="*/ 3 h 221"/>
                <a:gd name="T98" fmla="*/ 5 w 78"/>
                <a:gd name="T99" fmla="*/ 2 h 221"/>
                <a:gd name="T100" fmla="*/ 3 w 78"/>
                <a:gd name="T101" fmla="*/ 2 h 221"/>
                <a:gd name="T102" fmla="*/ 3 w 78"/>
                <a:gd name="T103" fmla="*/ 2 h 221"/>
                <a:gd name="T104" fmla="*/ 2 w 78"/>
                <a:gd name="T105" fmla="*/ 2 h 2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8"/>
                <a:gd name="T160" fmla="*/ 0 h 221"/>
                <a:gd name="T161" fmla="*/ 78 w 78"/>
                <a:gd name="T162" fmla="*/ 221 h 2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8" h="221">
                  <a:moveTo>
                    <a:pt x="43" y="130"/>
                  </a:moveTo>
                  <a:lnTo>
                    <a:pt x="33" y="113"/>
                  </a:lnTo>
                  <a:lnTo>
                    <a:pt x="25" y="96"/>
                  </a:lnTo>
                  <a:lnTo>
                    <a:pt x="19" y="82"/>
                  </a:lnTo>
                  <a:lnTo>
                    <a:pt x="13" y="73"/>
                  </a:lnTo>
                  <a:lnTo>
                    <a:pt x="8" y="65"/>
                  </a:lnTo>
                  <a:lnTo>
                    <a:pt x="3" y="59"/>
                  </a:lnTo>
                  <a:lnTo>
                    <a:pt x="2" y="57"/>
                  </a:lnTo>
                  <a:lnTo>
                    <a:pt x="0" y="57"/>
                  </a:lnTo>
                  <a:lnTo>
                    <a:pt x="8" y="65"/>
                  </a:lnTo>
                  <a:lnTo>
                    <a:pt x="16" y="73"/>
                  </a:lnTo>
                  <a:lnTo>
                    <a:pt x="21" y="81"/>
                  </a:lnTo>
                  <a:lnTo>
                    <a:pt x="27" y="88"/>
                  </a:lnTo>
                  <a:lnTo>
                    <a:pt x="31" y="93"/>
                  </a:lnTo>
                  <a:lnTo>
                    <a:pt x="34" y="96"/>
                  </a:lnTo>
                  <a:lnTo>
                    <a:pt x="35" y="101"/>
                  </a:lnTo>
                  <a:lnTo>
                    <a:pt x="37" y="101"/>
                  </a:lnTo>
                  <a:lnTo>
                    <a:pt x="43" y="101"/>
                  </a:lnTo>
                  <a:lnTo>
                    <a:pt x="43" y="96"/>
                  </a:lnTo>
                  <a:lnTo>
                    <a:pt x="43" y="90"/>
                  </a:lnTo>
                  <a:lnTo>
                    <a:pt x="43" y="88"/>
                  </a:lnTo>
                  <a:lnTo>
                    <a:pt x="40" y="67"/>
                  </a:lnTo>
                  <a:lnTo>
                    <a:pt x="35" y="51"/>
                  </a:lnTo>
                  <a:lnTo>
                    <a:pt x="29" y="36"/>
                  </a:lnTo>
                  <a:lnTo>
                    <a:pt x="21" y="23"/>
                  </a:lnTo>
                  <a:lnTo>
                    <a:pt x="13" y="15"/>
                  </a:lnTo>
                  <a:lnTo>
                    <a:pt x="8" y="7"/>
                  </a:lnTo>
                  <a:lnTo>
                    <a:pt x="3" y="3"/>
                  </a:lnTo>
                  <a:lnTo>
                    <a:pt x="2" y="0"/>
                  </a:lnTo>
                  <a:lnTo>
                    <a:pt x="12" y="4"/>
                  </a:lnTo>
                  <a:lnTo>
                    <a:pt x="20" y="12"/>
                  </a:lnTo>
                  <a:lnTo>
                    <a:pt x="27" y="20"/>
                  </a:lnTo>
                  <a:lnTo>
                    <a:pt x="33" y="28"/>
                  </a:lnTo>
                  <a:lnTo>
                    <a:pt x="37" y="36"/>
                  </a:lnTo>
                  <a:lnTo>
                    <a:pt x="41" y="45"/>
                  </a:lnTo>
                  <a:lnTo>
                    <a:pt x="43" y="51"/>
                  </a:lnTo>
                  <a:lnTo>
                    <a:pt x="44" y="51"/>
                  </a:lnTo>
                  <a:lnTo>
                    <a:pt x="53" y="81"/>
                  </a:lnTo>
                  <a:lnTo>
                    <a:pt x="61" y="107"/>
                  </a:lnTo>
                  <a:lnTo>
                    <a:pt x="65" y="130"/>
                  </a:lnTo>
                  <a:lnTo>
                    <a:pt x="69" y="148"/>
                  </a:lnTo>
                  <a:lnTo>
                    <a:pt x="72" y="167"/>
                  </a:lnTo>
                  <a:lnTo>
                    <a:pt x="73" y="185"/>
                  </a:lnTo>
                  <a:lnTo>
                    <a:pt x="76" y="202"/>
                  </a:lnTo>
                  <a:lnTo>
                    <a:pt x="78" y="219"/>
                  </a:lnTo>
                  <a:lnTo>
                    <a:pt x="78" y="221"/>
                  </a:lnTo>
                  <a:lnTo>
                    <a:pt x="76" y="219"/>
                  </a:lnTo>
                  <a:lnTo>
                    <a:pt x="73" y="210"/>
                  </a:lnTo>
                  <a:lnTo>
                    <a:pt x="71" y="202"/>
                  </a:lnTo>
                  <a:lnTo>
                    <a:pt x="67" y="188"/>
                  </a:lnTo>
                  <a:lnTo>
                    <a:pt x="61" y="171"/>
                  </a:lnTo>
                  <a:lnTo>
                    <a:pt x="51" y="152"/>
                  </a:lnTo>
                  <a:lnTo>
                    <a:pt x="43" y="130"/>
                  </a:lnTo>
                  <a:close/>
                </a:path>
              </a:pathLst>
            </a:custGeom>
            <a:solidFill>
              <a:srgbClr val="8DC0C0"/>
            </a:solidFill>
            <a:ln w="9525">
              <a:noFill/>
              <a:round/>
              <a:headEnd/>
              <a:tailEnd/>
            </a:ln>
          </p:spPr>
          <p:txBody>
            <a:bodyPr/>
            <a:lstStyle/>
            <a:p>
              <a:endParaRPr lang="en-US"/>
            </a:p>
          </p:txBody>
        </p:sp>
        <p:sp>
          <p:nvSpPr>
            <p:cNvPr id="2199" name="Freeform 492"/>
            <p:cNvSpPr>
              <a:spLocks noChangeAspect="1"/>
            </p:cNvSpPr>
            <p:nvPr/>
          </p:nvSpPr>
          <p:spPr bwMode="auto">
            <a:xfrm>
              <a:off x="3165" y="1796"/>
              <a:ext cx="37" cy="74"/>
            </a:xfrm>
            <a:custGeom>
              <a:avLst/>
              <a:gdLst>
                <a:gd name="T0" fmla="*/ 0 w 76"/>
                <a:gd name="T1" fmla="*/ 0 h 220"/>
                <a:gd name="T2" fmla="*/ 0 w 76"/>
                <a:gd name="T3" fmla="*/ 0 h 220"/>
                <a:gd name="T4" fmla="*/ 1 w 76"/>
                <a:gd name="T5" fmla="*/ 0 h 220"/>
                <a:gd name="T6" fmla="*/ 1 w 76"/>
                <a:gd name="T7" fmla="*/ 0 h 220"/>
                <a:gd name="T8" fmla="*/ 1 w 76"/>
                <a:gd name="T9" fmla="*/ 0 h 220"/>
                <a:gd name="T10" fmla="*/ 2 w 76"/>
                <a:gd name="T11" fmla="*/ 0 h 220"/>
                <a:gd name="T12" fmla="*/ 2 w 76"/>
                <a:gd name="T13" fmla="*/ 1 h 220"/>
                <a:gd name="T14" fmla="*/ 2 w 76"/>
                <a:gd name="T15" fmla="*/ 1 h 220"/>
                <a:gd name="T16" fmla="*/ 2 w 76"/>
                <a:gd name="T17" fmla="*/ 1 h 220"/>
                <a:gd name="T18" fmla="*/ 3 w 76"/>
                <a:gd name="T19" fmla="*/ 1 h 220"/>
                <a:gd name="T20" fmla="*/ 3 w 76"/>
                <a:gd name="T21" fmla="*/ 1 h 220"/>
                <a:gd name="T22" fmla="*/ 3 w 76"/>
                <a:gd name="T23" fmla="*/ 2 h 220"/>
                <a:gd name="T24" fmla="*/ 4 w 76"/>
                <a:gd name="T25" fmla="*/ 2 h 220"/>
                <a:gd name="T26" fmla="*/ 4 w 76"/>
                <a:gd name="T27" fmla="*/ 2 h 220"/>
                <a:gd name="T28" fmla="*/ 4 w 76"/>
                <a:gd name="T29" fmla="*/ 2 h 220"/>
                <a:gd name="T30" fmla="*/ 4 w 76"/>
                <a:gd name="T31" fmla="*/ 3 h 220"/>
                <a:gd name="T32" fmla="*/ 4 w 76"/>
                <a:gd name="T33" fmla="*/ 3 h 220"/>
                <a:gd name="T34" fmla="*/ 4 w 76"/>
                <a:gd name="T35" fmla="*/ 3 h 220"/>
                <a:gd name="T36" fmla="*/ 4 w 76"/>
                <a:gd name="T37" fmla="*/ 3 h 220"/>
                <a:gd name="T38" fmla="*/ 4 w 76"/>
                <a:gd name="T39" fmla="*/ 3 h 220"/>
                <a:gd name="T40" fmla="*/ 4 w 76"/>
                <a:gd name="T41" fmla="*/ 3 h 220"/>
                <a:gd name="T42" fmla="*/ 3 w 76"/>
                <a:gd name="T43" fmla="*/ 2 h 220"/>
                <a:gd name="T44" fmla="*/ 3 w 76"/>
                <a:gd name="T45" fmla="*/ 2 h 220"/>
                <a:gd name="T46" fmla="*/ 3 w 76"/>
                <a:gd name="T47" fmla="*/ 2 h 220"/>
                <a:gd name="T48" fmla="*/ 2 w 76"/>
                <a:gd name="T49" fmla="*/ 2 h 220"/>
                <a:gd name="T50" fmla="*/ 1 w 76"/>
                <a:gd name="T51" fmla="*/ 1 h 220"/>
                <a:gd name="T52" fmla="*/ 1 w 76"/>
                <a:gd name="T53" fmla="*/ 1 h 220"/>
                <a:gd name="T54" fmla="*/ 1 w 76"/>
                <a:gd name="T55" fmla="*/ 1 h 220"/>
                <a:gd name="T56" fmla="*/ 0 w 76"/>
                <a:gd name="T57" fmla="*/ 1 h 220"/>
                <a:gd name="T58" fmla="*/ 0 w 76"/>
                <a:gd name="T59" fmla="*/ 1 h 220"/>
                <a:gd name="T60" fmla="*/ 0 w 76"/>
                <a:gd name="T61" fmla="*/ 1 h 220"/>
                <a:gd name="T62" fmla="*/ 0 w 76"/>
                <a:gd name="T63" fmla="*/ 1 h 220"/>
                <a:gd name="T64" fmla="*/ 0 w 76"/>
                <a:gd name="T65" fmla="*/ 1 h 220"/>
                <a:gd name="T66" fmla="*/ 0 w 76"/>
                <a:gd name="T67" fmla="*/ 1 h 220"/>
                <a:gd name="T68" fmla="*/ 1 w 76"/>
                <a:gd name="T69" fmla="*/ 1 h 220"/>
                <a:gd name="T70" fmla="*/ 1 w 76"/>
                <a:gd name="T71" fmla="*/ 1 h 220"/>
                <a:gd name="T72" fmla="*/ 1 w 76"/>
                <a:gd name="T73" fmla="*/ 1 h 220"/>
                <a:gd name="T74" fmla="*/ 1 w 76"/>
                <a:gd name="T75" fmla="*/ 1 h 220"/>
                <a:gd name="T76" fmla="*/ 2 w 76"/>
                <a:gd name="T77" fmla="*/ 1 h 220"/>
                <a:gd name="T78" fmla="*/ 2 w 76"/>
                <a:gd name="T79" fmla="*/ 1 h 220"/>
                <a:gd name="T80" fmla="*/ 2 w 76"/>
                <a:gd name="T81" fmla="*/ 1 h 220"/>
                <a:gd name="T82" fmla="*/ 2 w 76"/>
                <a:gd name="T83" fmla="*/ 1 h 220"/>
                <a:gd name="T84" fmla="*/ 2 w 76"/>
                <a:gd name="T85" fmla="*/ 1 h 220"/>
                <a:gd name="T86" fmla="*/ 2 w 76"/>
                <a:gd name="T87" fmla="*/ 1 h 220"/>
                <a:gd name="T88" fmla="*/ 2 w 76"/>
                <a:gd name="T89" fmla="*/ 1 h 220"/>
                <a:gd name="T90" fmla="*/ 2 w 76"/>
                <a:gd name="T91" fmla="*/ 1 h 220"/>
                <a:gd name="T92" fmla="*/ 2 w 76"/>
                <a:gd name="T93" fmla="*/ 1 h 220"/>
                <a:gd name="T94" fmla="*/ 2 w 76"/>
                <a:gd name="T95" fmla="*/ 1 h 220"/>
                <a:gd name="T96" fmla="*/ 2 w 76"/>
                <a:gd name="T97" fmla="*/ 1 h 220"/>
                <a:gd name="T98" fmla="*/ 2 w 76"/>
                <a:gd name="T99" fmla="*/ 1 h 220"/>
                <a:gd name="T100" fmla="*/ 2 w 76"/>
                <a:gd name="T101" fmla="*/ 1 h 220"/>
                <a:gd name="T102" fmla="*/ 1 w 76"/>
                <a:gd name="T103" fmla="*/ 0 h 220"/>
                <a:gd name="T104" fmla="*/ 1 w 76"/>
                <a:gd name="T105" fmla="*/ 0 h 220"/>
                <a:gd name="T106" fmla="*/ 0 w 76"/>
                <a:gd name="T107" fmla="*/ 0 h 220"/>
                <a:gd name="T108" fmla="*/ 0 w 76"/>
                <a:gd name="T109" fmla="*/ 0 h 220"/>
                <a:gd name="T110" fmla="*/ 0 w 76"/>
                <a:gd name="T111" fmla="*/ 0 h 220"/>
                <a:gd name="T112" fmla="*/ 0 w 76"/>
                <a:gd name="T113" fmla="*/ 0 h 22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6"/>
                <a:gd name="T172" fmla="*/ 0 h 220"/>
                <a:gd name="T173" fmla="*/ 76 w 76"/>
                <a:gd name="T174" fmla="*/ 220 h 22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6" h="220">
                  <a:moveTo>
                    <a:pt x="5" y="0"/>
                  </a:moveTo>
                  <a:lnTo>
                    <a:pt x="11" y="4"/>
                  </a:lnTo>
                  <a:lnTo>
                    <a:pt x="18" y="12"/>
                  </a:lnTo>
                  <a:lnTo>
                    <a:pt x="26" y="19"/>
                  </a:lnTo>
                  <a:lnTo>
                    <a:pt x="30" y="24"/>
                  </a:lnTo>
                  <a:lnTo>
                    <a:pt x="35" y="35"/>
                  </a:lnTo>
                  <a:lnTo>
                    <a:pt x="38" y="41"/>
                  </a:lnTo>
                  <a:lnTo>
                    <a:pt x="40" y="47"/>
                  </a:lnTo>
                  <a:lnTo>
                    <a:pt x="41" y="47"/>
                  </a:lnTo>
                  <a:lnTo>
                    <a:pt x="50" y="76"/>
                  </a:lnTo>
                  <a:lnTo>
                    <a:pt x="58" y="100"/>
                  </a:lnTo>
                  <a:lnTo>
                    <a:pt x="62" y="126"/>
                  </a:lnTo>
                  <a:lnTo>
                    <a:pt x="66" y="146"/>
                  </a:lnTo>
                  <a:lnTo>
                    <a:pt x="70" y="167"/>
                  </a:lnTo>
                  <a:lnTo>
                    <a:pt x="72" y="184"/>
                  </a:lnTo>
                  <a:lnTo>
                    <a:pt x="73" y="204"/>
                  </a:lnTo>
                  <a:lnTo>
                    <a:pt x="76" y="219"/>
                  </a:lnTo>
                  <a:lnTo>
                    <a:pt x="76" y="220"/>
                  </a:lnTo>
                  <a:lnTo>
                    <a:pt x="73" y="219"/>
                  </a:lnTo>
                  <a:lnTo>
                    <a:pt x="72" y="211"/>
                  </a:lnTo>
                  <a:lnTo>
                    <a:pt x="69" y="201"/>
                  </a:lnTo>
                  <a:lnTo>
                    <a:pt x="64" y="186"/>
                  </a:lnTo>
                  <a:lnTo>
                    <a:pt x="58" y="170"/>
                  </a:lnTo>
                  <a:lnTo>
                    <a:pt x="50" y="150"/>
                  </a:lnTo>
                  <a:lnTo>
                    <a:pt x="40" y="126"/>
                  </a:lnTo>
                  <a:lnTo>
                    <a:pt x="30" y="109"/>
                  </a:lnTo>
                  <a:lnTo>
                    <a:pt x="22" y="94"/>
                  </a:lnTo>
                  <a:lnTo>
                    <a:pt x="17" y="84"/>
                  </a:lnTo>
                  <a:lnTo>
                    <a:pt x="11" y="73"/>
                  </a:lnTo>
                  <a:lnTo>
                    <a:pt x="7" y="66"/>
                  </a:lnTo>
                  <a:lnTo>
                    <a:pt x="5" y="61"/>
                  </a:lnTo>
                  <a:lnTo>
                    <a:pt x="1" y="55"/>
                  </a:lnTo>
                  <a:lnTo>
                    <a:pt x="0" y="55"/>
                  </a:lnTo>
                  <a:lnTo>
                    <a:pt x="9" y="66"/>
                  </a:lnTo>
                  <a:lnTo>
                    <a:pt x="16" y="73"/>
                  </a:lnTo>
                  <a:lnTo>
                    <a:pt x="21" y="84"/>
                  </a:lnTo>
                  <a:lnTo>
                    <a:pt x="27" y="89"/>
                  </a:lnTo>
                  <a:lnTo>
                    <a:pt x="30" y="94"/>
                  </a:lnTo>
                  <a:lnTo>
                    <a:pt x="32" y="97"/>
                  </a:lnTo>
                  <a:lnTo>
                    <a:pt x="35" y="100"/>
                  </a:lnTo>
                  <a:lnTo>
                    <a:pt x="37" y="100"/>
                  </a:lnTo>
                  <a:lnTo>
                    <a:pt x="40" y="104"/>
                  </a:lnTo>
                  <a:lnTo>
                    <a:pt x="41" y="105"/>
                  </a:lnTo>
                  <a:lnTo>
                    <a:pt x="43" y="103"/>
                  </a:lnTo>
                  <a:lnTo>
                    <a:pt x="43" y="100"/>
                  </a:lnTo>
                  <a:lnTo>
                    <a:pt x="43" y="97"/>
                  </a:lnTo>
                  <a:lnTo>
                    <a:pt x="43" y="92"/>
                  </a:lnTo>
                  <a:lnTo>
                    <a:pt x="43" y="90"/>
                  </a:lnTo>
                  <a:lnTo>
                    <a:pt x="43" y="89"/>
                  </a:lnTo>
                  <a:lnTo>
                    <a:pt x="40" y="69"/>
                  </a:lnTo>
                  <a:lnTo>
                    <a:pt x="34" y="53"/>
                  </a:lnTo>
                  <a:lnTo>
                    <a:pt x="28" y="36"/>
                  </a:lnTo>
                  <a:lnTo>
                    <a:pt x="21" y="24"/>
                  </a:lnTo>
                  <a:lnTo>
                    <a:pt x="14" y="14"/>
                  </a:lnTo>
                  <a:lnTo>
                    <a:pt x="9" y="8"/>
                  </a:lnTo>
                  <a:lnTo>
                    <a:pt x="5" y="3"/>
                  </a:lnTo>
                  <a:lnTo>
                    <a:pt x="5" y="0"/>
                  </a:lnTo>
                  <a:close/>
                </a:path>
              </a:pathLst>
            </a:custGeom>
            <a:solidFill>
              <a:srgbClr val="86BBBB"/>
            </a:solidFill>
            <a:ln w="9525">
              <a:noFill/>
              <a:round/>
              <a:headEnd/>
              <a:tailEnd/>
            </a:ln>
          </p:spPr>
          <p:txBody>
            <a:bodyPr/>
            <a:lstStyle/>
            <a:p>
              <a:endParaRPr lang="en-US"/>
            </a:p>
          </p:txBody>
        </p:sp>
        <p:sp>
          <p:nvSpPr>
            <p:cNvPr id="2200" name="Freeform 493"/>
            <p:cNvSpPr>
              <a:spLocks noChangeAspect="1"/>
            </p:cNvSpPr>
            <p:nvPr/>
          </p:nvSpPr>
          <p:spPr bwMode="auto">
            <a:xfrm>
              <a:off x="3167" y="1798"/>
              <a:ext cx="35" cy="73"/>
            </a:xfrm>
            <a:custGeom>
              <a:avLst/>
              <a:gdLst>
                <a:gd name="T0" fmla="*/ 0 w 71"/>
                <a:gd name="T1" fmla="*/ 0 h 220"/>
                <a:gd name="T2" fmla="*/ 0 w 71"/>
                <a:gd name="T3" fmla="*/ 0 h 220"/>
                <a:gd name="T4" fmla="*/ 1 w 71"/>
                <a:gd name="T5" fmla="*/ 0 h 220"/>
                <a:gd name="T6" fmla="*/ 1 w 71"/>
                <a:gd name="T7" fmla="*/ 0 h 220"/>
                <a:gd name="T8" fmla="*/ 1 w 71"/>
                <a:gd name="T9" fmla="*/ 0 h 220"/>
                <a:gd name="T10" fmla="*/ 1 w 71"/>
                <a:gd name="T11" fmla="*/ 0 h 220"/>
                <a:gd name="T12" fmla="*/ 2 w 71"/>
                <a:gd name="T13" fmla="*/ 0 h 220"/>
                <a:gd name="T14" fmla="*/ 2 w 71"/>
                <a:gd name="T15" fmla="*/ 1 h 220"/>
                <a:gd name="T16" fmla="*/ 2 w 71"/>
                <a:gd name="T17" fmla="*/ 1 h 220"/>
                <a:gd name="T18" fmla="*/ 2 w 71"/>
                <a:gd name="T19" fmla="*/ 1 h 220"/>
                <a:gd name="T20" fmla="*/ 3 w 71"/>
                <a:gd name="T21" fmla="*/ 1 h 220"/>
                <a:gd name="T22" fmla="*/ 3 w 71"/>
                <a:gd name="T23" fmla="*/ 1 h 220"/>
                <a:gd name="T24" fmla="*/ 3 w 71"/>
                <a:gd name="T25" fmla="*/ 2 h 220"/>
                <a:gd name="T26" fmla="*/ 4 w 71"/>
                <a:gd name="T27" fmla="*/ 2 h 220"/>
                <a:gd name="T28" fmla="*/ 4 w 71"/>
                <a:gd name="T29" fmla="*/ 2 h 220"/>
                <a:gd name="T30" fmla="*/ 4 w 71"/>
                <a:gd name="T31" fmla="*/ 2 h 220"/>
                <a:gd name="T32" fmla="*/ 4 w 71"/>
                <a:gd name="T33" fmla="*/ 3 h 220"/>
                <a:gd name="T34" fmla="*/ 4 w 71"/>
                <a:gd name="T35" fmla="*/ 3 h 220"/>
                <a:gd name="T36" fmla="*/ 4 w 71"/>
                <a:gd name="T37" fmla="*/ 3 h 220"/>
                <a:gd name="T38" fmla="*/ 4 w 71"/>
                <a:gd name="T39" fmla="*/ 3 h 220"/>
                <a:gd name="T40" fmla="*/ 4 w 71"/>
                <a:gd name="T41" fmla="*/ 2 h 220"/>
                <a:gd name="T42" fmla="*/ 3 w 71"/>
                <a:gd name="T43" fmla="*/ 2 h 220"/>
                <a:gd name="T44" fmla="*/ 3 w 71"/>
                <a:gd name="T45" fmla="*/ 2 h 220"/>
                <a:gd name="T46" fmla="*/ 2 w 71"/>
                <a:gd name="T47" fmla="*/ 2 h 220"/>
                <a:gd name="T48" fmla="*/ 2 w 71"/>
                <a:gd name="T49" fmla="*/ 1 h 220"/>
                <a:gd name="T50" fmla="*/ 1 w 71"/>
                <a:gd name="T51" fmla="*/ 1 h 220"/>
                <a:gd name="T52" fmla="*/ 1 w 71"/>
                <a:gd name="T53" fmla="*/ 1 h 220"/>
                <a:gd name="T54" fmla="*/ 0 w 71"/>
                <a:gd name="T55" fmla="*/ 1 h 220"/>
                <a:gd name="T56" fmla="*/ 0 w 71"/>
                <a:gd name="T57" fmla="*/ 1 h 220"/>
                <a:gd name="T58" fmla="*/ 0 w 71"/>
                <a:gd name="T59" fmla="*/ 1 h 220"/>
                <a:gd name="T60" fmla="*/ 0 w 71"/>
                <a:gd name="T61" fmla="*/ 1 h 220"/>
                <a:gd name="T62" fmla="*/ 0 w 71"/>
                <a:gd name="T63" fmla="*/ 1 h 220"/>
                <a:gd name="T64" fmla="*/ 0 w 71"/>
                <a:gd name="T65" fmla="*/ 1 h 220"/>
                <a:gd name="T66" fmla="*/ 0 w 71"/>
                <a:gd name="T67" fmla="*/ 1 h 220"/>
                <a:gd name="T68" fmla="*/ 0 w 71"/>
                <a:gd name="T69" fmla="*/ 1 h 220"/>
                <a:gd name="T70" fmla="*/ 1 w 71"/>
                <a:gd name="T71" fmla="*/ 1 h 220"/>
                <a:gd name="T72" fmla="*/ 1 w 71"/>
                <a:gd name="T73" fmla="*/ 1 h 220"/>
                <a:gd name="T74" fmla="*/ 1 w 71"/>
                <a:gd name="T75" fmla="*/ 1 h 220"/>
                <a:gd name="T76" fmla="*/ 1 w 71"/>
                <a:gd name="T77" fmla="*/ 1 h 220"/>
                <a:gd name="T78" fmla="*/ 2 w 71"/>
                <a:gd name="T79" fmla="*/ 1 h 220"/>
                <a:gd name="T80" fmla="*/ 2 w 71"/>
                <a:gd name="T81" fmla="*/ 1 h 220"/>
                <a:gd name="T82" fmla="*/ 2 w 71"/>
                <a:gd name="T83" fmla="*/ 1 h 220"/>
                <a:gd name="T84" fmla="*/ 2 w 71"/>
                <a:gd name="T85" fmla="*/ 1 h 220"/>
                <a:gd name="T86" fmla="*/ 2 w 71"/>
                <a:gd name="T87" fmla="*/ 1 h 220"/>
                <a:gd name="T88" fmla="*/ 2 w 71"/>
                <a:gd name="T89" fmla="*/ 1 h 220"/>
                <a:gd name="T90" fmla="*/ 2 w 71"/>
                <a:gd name="T91" fmla="*/ 1 h 220"/>
                <a:gd name="T92" fmla="*/ 2 w 71"/>
                <a:gd name="T93" fmla="*/ 1 h 220"/>
                <a:gd name="T94" fmla="*/ 2 w 71"/>
                <a:gd name="T95" fmla="*/ 1 h 220"/>
                <a:gd name="T96" fmla="*/ 2 w 71"/>
                <a:gd name="T97" fmla="*/ 1 h 220"/>
                <a:gd name="T98" fmla="*/ 1 w 71"/>
                <a:gd name="T99" fmla="*/ 0 h 220"/>
                <a:gd name="T100" fmla="*/ 1 w 71"/>
                <a:gd name="T101" fmla="*/ 0 h 220"/>
                <a:gd name="T102" fmla="*/ 0 w 71"/>
                <a:gd name="T103" fmla="*/ 0 h 220"/>
                <a:gd name="T104" fmla="*/ 0 w 71"/>
                <a:gd name="T105" fmla="*/ 0 h 220"/>
                <a:gd name="T106" fmla="*/ 0 w 71"/>
                <a:gd name="T107" fmla="*/ 0 h 220"/>
                <a:gd name="T108" fmla="*/ 0 w 71"/>
                <a:gd name="T109" fmla="*/ 0 h 2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1"/>
                <a:gd name="T166" fmla="*/ 0 h 220"/>
                <a:gd name="T167" fmla="*/ 71 w 71"/>
                <a:gd name="T168" fmla="*/ 220 h 22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1" h="220">
                  <a:moveTo>
                    <a:pt x="2" y="0"/>
                  </a:moveTo>
                  <a:lnTo>
                    <a:pt x="9" y="4"/>
                  </a:lnTo>
                  <a:lnTo>
                    <a:pt x="16" y="10"/>
                  </a:lnTo>
                  <a:lnTo>
                    <a:pt x="22" y="18"/>
                  </a:lnTo>
                  <a:lnTo>
                    <a:pt x="26" y="26"/>
                  </a:lnTo>
                  <a:lnTo>
                    <a:pt x="30" y="32"/>
                  </a:lnTo>
                  <a:lnTo>
                    <a:pt x="33" y="39"/>
                  </a:lnTo>
                  <a:lnTo>
                    <a:pt x="35" y="43"/>
                  </a:lnTo>
                  <a:lnTo>
                    <a:pt x="36" y="43"/>
                  </a:lnTo>
                  <a:lnTo>
                    <a:pt x="45" y="72"/>
                  </a:lnTo>
                  <a:lnTo>
                    <a:pt x="50" y="96"/>
                  </a:lnTo>
                  <a:lnTo>
                    <a:pt x="57" y="122"/>
                  </a:lnTo>
                  <a:lnTo>
                    <a:pt x="61" y="146"/>
                  </a:lnTo>
                  <a:lnTo>
                    <a:pt x="65" y="166"/>
                  </a:lnTo>
                  <a:lnTo>
                    <a:pt x="68" y="186"/>
                  </a:lnTo>
                  <a:lnTo>
                    <a:pt x="70" y="202"/>
                  </a:lnTo>
                  <a:lnTo>
                    <a:pt x="71" y="219"/>
                  </a:lnTo>
                  <a:lnTo>
                    <a:pt x="71" y="220"/>
                  </a:lnTo>
                  <a:lnTo>
                    <a:pt x="70" y="219"/>
                  </a:lnTo>
                  <a:lnTo>
                    <a:pt x="68" y="211"/>
                  </a:lnTo>
                  <a:lnTo>
                    <a:pt x="64" y="201"/>
                  </a:lnTo>
                  <a:lnTo>
                    <a:pt x="59" y="186"/>
                  </a:lnTo>
                  <a:lnTo>
                    <a:pt x="53" y="166"/>
                  </a:lnTo>
                  <a:lnTo>
                    <a:pt x="45" y="147"/>
                  </a:lnTo>
                  <a:lnTo>
                    <a:pt x="35" y="122"/>
                  </a:lnTo>
                  <a:lnTo>
                    <a:pt x="26" y="105"/>
                  </a:lnTo>
                  <a:lnTo>
                    <a:pt x="19" y="93"/>
                  </a:lnTo>
                  <a:lnTo>
                    <a:pt x="13" y="81"/>
                  </a:lnTo>
                  <a:lnTo>
                    <a:pt x="9" y="72"/>
                  </a:lnTo>
                  <a:lnTo>
                    <a:pt x="5" y="65"/>
                  </a:lnTo>
                  <a:lnTo>
                    <a:pt x="2" y="62"/>
                  </a:lnTo>
                  <a:lnTo>
                    <a:pt x="0" y="57"/>
                  </a:lnTo>
                  <a:lnTo>
                    <a:pt x="6" y="68"/>
                  </a:lnTo>
                  <a:lnTo>
                    <a:pt x="13" y="77"/>
                  </a:lnTo>
                  <a:lnTo>
                    <a:pt x="19" y="85"/>
                  </a:lnTo>
                  <a:lnTo>
                    <a:pt x="23" y="93"/>
                  </a:lnTo>
                  <a:lnTo>
                    <a:pt x="27" y="96"/>
                  </a:lnTo>
                  <a:lnTo>
                    <a:pt x="30" y="100"/>
                  </a:lnTo>
                  <a:lnTo>
                    <a:pt x="32" y="101"/>
                  </a:lnTo>
                  <a:lnTo>
                    <a:pt x="35" y="105"/>
                  </a:lnTo>
                  <a:lnTo>
                    <a:pt x="38" y="105"/>
                  </a:lnTo>
                  <a:lnTo>
                    <a:pt x="39" y="105"/>
                  </a:lnTo>
                  <a:lnTo>
                    <a:pt x="39" y="101"/>
                  </a:lnTo>
                  <a:lnTo>
                    <a:pt x="39" y="99"/>
                  </a:lnTo>
                  <a:lnTo>
                    <a:pt x="39" y="96"/>
                  </a:lnTo>
                  <a:lnTo>
                    <a:pt x="39" y="93"/>
                  </a:lnTo>
                  <a:lnTo>
                    <a:pt x="36" y="72"/>
                  </a:lnTo>
                  <a:lnTo>
                    <a:pt x="32" y="54"/>
                  </a:lnTo>
                  <a:lnTo>
                    <a:pt x="25" y="39"/>
                  </a:lnTo>
                  <a:lnTo>
                    <a:pt x="19" y="26"/>
                  </a:lnTo>
                  <a:lnTo>
                    <a:pt x="13" y="15"/>
                  </a:lnTo>
                  <a:lnTo>
                    <a:pt x="8" y="8"/>
                  </a:lnTo>
                  <a:lnTo>
                    <a:pt x="5" y="4"/>
                  </a:lnTo>
                  <a:lnTo>
                    <a:pt x="2" y="0"/>
                  </a:lnTo>
                  <a:close/>
                </a:path>
              </a:pathLst>
            </a:custGeom>
            <a:solidFill>
              <a:srgbClr val="80B8B8"/>
            </a:solidFill>
            <a:ln w="9525">
              <a:noFill/>
              <a:round/>
              <a:headEnd/>
              <a:tailEnd/>
            </a:ln>
          </p:spPr>
          <p:txBody>
            <a:bodyPr/>
            <a:lstStyle/>
            <a:p>
              <a:endParaRPr lang="en-US"/>
            </a:p>
          </p:txBody>
        </p:sp>
        <p:sp>
          <p:nvSpPr>
            <p:cNvPr id="2201" name="Freeform 494"/>
            <p:cNvSpPr>
              <a:spLocks noChangeAspect="1"/>
            </p:cNvSpPr>
            <p:nvPr/>
          </p:nvSpPr>
          <p:spPr bwMode="auto">
            <a:xfrm>
              <a:off x="3168" y="1800"/>
              <a:ext cx="34" cy="72"/>
            </a:xfrm>
            <a:custGeom>
              <a:avLst/>
              <a:gdLst>
                <a:gd name="T0" fmla="*/ 0 w 69"/>
                <a:gd name="T1" fmla="*/ 0 h 217"/>
                <a:gd name="T2" fmla="*/ 0 w 69"/>
                <a:gd name="T3" fmla="*/ 0 h 217"/>
                <a:gd name="T4" fmla="*/ 0 w 69"/>
                <a:gd name="T5" fmla="*/ 0 h 217"/>
                <a:gd name="T6" fmla="*/ 1 w 69"/>
                <a:gd name="T7" fmla="*/ 0 h 217"/>
                <a:gd name="T8" fmla="*/ 1 w 69"/>
                <a:gd name="T9" fmla="*/ 0 h 217"/>
                <a:gd name="T10" fmla="*/ 1 w 69"/>
                <a:gd name="T11" fmla="*/ 0 h 217"/>
                <a:gd name="T12" fmla="*/ 2 w 69"/>
                <a:gd name="T13" fmla="*/ 0 h 217"/>
                <a:gd name="T14" fmla="*/ 2 w 69"/>
                <a:gd name="T15" fmla="*/ 0 h 217"/>
                <a:gd name="T16" fmla="*/ 2 w 69"/>
                <a:gd name="T17" fmla="*/ 0 h 217"/>
                <a:gd name="T18" fmla="*/ 2 w 69"/>
                <a:gd name="T19" fmla="*/ 1 h 217"/>
                <a:gd name="T20" fmla="*/ 3 w 69"/>
                <a:gd name="T21" fmla="*/ 1 h 217"/>
                <a:gd name="T22" fmla="*/ 3 w 69"/>
                <a:gd name="T23" fmla="*/ 1 h 217"/>
                <a:gd name="T24" fmla="*/ 3 w 69"/>
                <a:gd name="T25" fmla="*/ 2 h 217"/>
                <a:gd name="T26" fmla="*/ 3 w 69"/>
                <a:gd name="T27" fmla="*/ 2 h 217"/>
                <a:gd name="T28" fmla="*/ 4 w 69"/>
                <a:gd name="T29" fmla="*/ 2 h 217"/>
                <a:gd name="T30" fmla="*/ 4 w 69"/>
                <a:gd name="T31" fmla="*/ 2 h 217"/>
                <a:gd name="T32" fmla="*/ 4 w 69"/>
                <a:gd name="T33" fmla="*/ 3 h 217"/>
                <a:gd name="T34" fmla="*/ 4 w 69"/>
                <a:gd name="T35" fmla="*/ 3 h 217"/>
                <a:gd name="T36" fmla="*/ 4 w 69"/>
                <a:gd name="T37" fmla="*/ 3 h 217"/>
                <a:gd name="T38" fmla="*/ 3 w 69"/>
                <a:gd name="T39" fmla="*/ 2 h 217"/>
                <a:gd name="T40" fmla="*/ 3 w 69"/>
                <a:gd name="T41" fmla="*/ 2 h 217"/>
                <a:gd name="T42" fmla="*/ 3 w 69"/>
                <a:gd name="T43" fmla="*/ 2 h 217"/>
                <a:gd name="T44" fmla="*/ 2 w 69"/>
                <a:gd name="T45" fmla="*/ 2 h 217"/>
                <a:gd name="T46" fmla="*/ 2 w 69"/>
                <a:gd name="T47" fmla="*/ 1 h 217"/>
                <a:gd name="T48" fmla="*/ 1 w 69"/>
                <a:gd name="T49" fmla="*/ 1 h 217"/>
                <a:gd name="T50" fmla="*/ 1 w 69"/>
                <a:gd name="T51" fmla="*/ 1 h 217"/>
                <a:gd name="T52" fmla="*/ 0 w 69"/>
                <a:gd name="T53" fmla="*/ 1 h 217"/>
                <a:gd name="T54" fmla="*/ 0 w 69"/>
                <a:gd name="T55" fmla="*/ 1 h 217"/>
                <a:gd name="T56" fmla="*/ 0 w 69"/>
                <a:gd name="T57" fmla="*/ 1 h 217"/>
                <a:gd name="T58" fmla="*/ 0 w 69"/>
                <a:gd name="T59" fmla="*/ 1 h 217"/>
                <a:gd name="T60" fmla="*/ 0 w 69"/>
                <a:gd name="T61" fmla="*/ 1 h 217"/>
                <a:gd name="T62" fmla="*/ 0 w 69"/>
                <a:gd name="T63" fmla="*/ 1 h 217"/>
                <a:gd name="T64" fmla="*/ 0 w 69"/>
                <a:gd name="T65" fmla="*/ 1 h 217"/>
                <a:gd name="T66" fmla="*/ 0 w 69"/>
                <a:gd name="T67" fmla="*/ 1 h 217"/>
                <a:gd name="T68" fmla="*/ 1 w 69"/>
                <a:gd name="T69" fmla="*/ 1 h 217"/>
                <a:gd name="T70" fmla="*/ 1 w 69"/>
                <a:gd name="T71" fmla="*/ 1 h 217"/>
                <a:gd name="T72" fmla="*/ 1 w 69"/>
                <a:gd name="T73" fmla="*/ 1 h 217"/>
                <a:gd name="T74" fmla="*/ 1 w 69"/>
                <a:gd name="T75" fmla="*/ 1 h 217"/>
                <a:gd name="T76" fmla="*/ 1 w 69"/>
                <a:gd name="T77" fmla="*/ 1 h 217"/>
                <a:gd name="T78" fmla="*/ 2 w 69"/>
                <a:gd name="T79" fmla="*/ 1 h 217"/>
                <a:gd name="T80" fmla="*/ 2 w 69"/>
                <a:gd name="T81" fmla="*/ 1 h 217"/>
                <a:gd name="T82" fmla="*/ 2 w 69"/>
                <a:gd name="T83" fmla="*/ 1 h 217"/>
                <a:gd name="T84" fmla="*/ 2 w 69"/>
                <a:gd name="T85" fmla="*/ 1 h 217"/>
                <a:gd name="T86" fmla="*/ 2 w 69"/>
                <a:gd name="T87" fmla="*/ 1 h 217"/>
                <a:gd name="T88" fmla="*/ 2 w 69"/>
                <a:gd name="T89" fmla="*/ 1 h 217"/>
                <a:gd name="T90" fmla="*/ 2 w 69"/>
                <a:gd name="T91" fmla="*/ 1 h 217"/>
                <a:gd name="T92" fmla="*/ 2 w 69"/>
                <a:gd name="T93" fmla="*/ 1 h 217"/>
                <a:gd name="T94" fmla="*/ 2 w 69"/>
                <a:gd name="T95" fmla="*/ 1 h 217"/>
                <a:gd name="T96" fmla="*/ 2 w 69"/>
                <a:gd name="T97" fmla="*/ 1 h 217"/>
                <a:gd name="T98" fmla="*/ 2 w 69"/>
                <a:gd name="T99" fmla="*/ 1 h 217"/>
                <a:gd name="T100" fmla="*/ 1 w 69"/>
                <a:gd name="T101" fmla="*/ 0 h 217"/>
                <a:gd name="T102" fmla="*/ 1 w 69"/>
                <a:gd name="T103" fmla="*/ 0 h 217"/>
                <a:gd name="T104" fmla="*/ 0 w 69"/>
                <a:gd name="T105" fmla="*/ 0 h 217"/>
                <a:gd name="T106" fmla="*/ 0 w 69"/>
                <a:gd name="T107" fmla="*/ 0 h 217"/>
                <a:gd name="T108" fmla="*/ 0 w 69"/>
                <a:gd name="T109" fmla="*/ 0 h 217"/>
                <a:gd name="T110" fmla="*/ 0 w 69"/>
                <a:gd name="T111" fmla="*/ 0 h 2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
                <a:gd name="T169" fmla="*/ 0 h 217"/>
                <a:gd name="T170" fmla="*/ 69 w 69"/>
                <a:gd name="T171" fmla="*/ 217 h 2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 h="217">
                  <a:moveTo>
                    <a:pt x="6" y="0"/>
                  </a:moveTo>
                  <a:lnTo>
                    <a:pt x="11" y="1"/>
                  </a:lnTo>
                  <a:lnTo>
                    <a:pt x="15" y="8"/>
                  </a:lnTo>
                  <a:lnTo>
                    <a:pt x="21" y="13"/>
                  </a:lnTo>
                  <a:lnTo>
                    <a:pt x="25" y="20"/>
                  </a:lnTo>
                  <a:lnTo>
                    <a:pt x="30" y="28"/>
                  </a:lnTo>
                  <a:lnTo>
                    <a:pt x="33" y="32"/>
                  </a:lnTo>
                  <a:lnTo>
                    <a:pt x="33" y="36"/>
                  </a:lnTo>
                  <a:lnTo>
                    <a:pt x="34" y="36"/>
                  </a:lnTo>
                  <a:lnTo>
                    <a:pt x="43" y="65"/>
                  </a:lnTo>
                  <a:lnTo>
                    <a:pt x="51" y="89"/>
                  </a:lnTo>
                  <a:lnTo>
                    <a:pt x="55" y="115"/>
                  </a:lnTo>
                  <a:lnTo>
                    <a:pt x="59" y="139"/>
                  </a:lnTo>
                  <a:lnTo>
                    <a:pt x="63" y="162"/>
                  </a:lnTo>
                  <a:lnTo>
                    <a:pt x="66" y="182"/>
                  </a:lnTo>
                  <a:lnTo>
                    <a:pt x="69" y="200"/>
                  </a:lnTo>
                  <a:lnTo>
                    <a:pt x="69" y="217"/>
                  </a:lnTo>
                  <a:lnTo>
                    <a:pt x="69" y="216"/>
                  </a:lnTo>
                  <a:lnTo>
                    <a:pt x="66" y="209"/>
                  </a:lnTo>
                  <a:lnTo>
                    <a:pt x="63" y="198"/>
                  </a:lnTo>
                  <a:lnTo>
                    <a:pt x="58" y="182"/>
                  </a:lnTo>
                  <a:lnTo>
                    <a:pt x="52" y="164"/>
                  </a:lnTo>
                  <a:lnTo>
                    <a:pt x="43" y="143"/>
                  </a:lnTo>
                  <a:lnTo>
                    <a:pt x="33" y="115"/>
                  </a:lnTo>
                  <a:lnTo>
                    <a:pt x="24" y="101"/>
                  </a:lnTo>
                  <a:lnTo>
                    <a:pt x="19" y="86"/>
                  </a:lnTo>
                  <a:lnTo>
                    <a:pt x="13" y="75"/>
                  </a:lnTo>
                  <a:lnTo>
                    <a:pt x="9" y="67"/>
                  </a:lnTo>
                  <a:lnTo>
                    <a:pt x="4" y="62"/>
                  </a:lnTo>
                  <a:lnTo>
                    <a:pt x="3" y="58"/>
                  </a:lnTo>
                  <a:lnTo>
                    <a:pt x="2" y="56"/>
                  </a:lnTo>
                  <a:lnTo>
                    <a:pt x="0" y="55"/>
                  </a:lnTo>
                  <a:lnTo>
                    <a:pt x="9" y="66"/>
                  </a:lnTo>
                  <a:lnTo>
                    <a:pt x="14" y="75"/>
                  </a:lnTo>
                  <a:lnTo>
                    <a:pt x="20" y="83"/>
                  </a:lnTo>
                  <a:lnTo>
                    <a:pt x="24" y="89"/>
                  </a:lnTo>
                  <a:lnTo>
                    <a:pt x="27" y="94"/>
                  </a:lnTo>
                  <a:lnTo>
                    <a:pt x="30" y="98"/>
                  </a:lnTo>
                  <a:lnTo>
                    <a:pt x="31" y="101"/>
                  </a:lnTo>
                  <a:lnTo>
                    <a:pt x="33" y="101"/>
                  </a:lnTo>
                  <a:lnTo>
                    <a:pt x="36" y="104"/>
                  </a:lnTo>
                  <a:lnTo>
                    <a:pt x="38" y="106"/>
                  </a:lnTo>
                  <a:lnTo>
                    <a:pt x="40" y="104"/>
                  </a:lnTo>
                  <a:lnTo>
                    <a:pt x="40" y="102"/>
                  </a:lnTo>
                  <a:lnTo>
                    <a:pt x="40" y="98"/>
                  </a:lnTo>
                  <a:lnTo>
                    <a:pt x="40" y="94"/>
                  </a:lnTo>
                  <a:lnTo>
                    <a:pt x="40" y="93"/>
                  </a:lnTo>
                  <a:lnTo>
                    <a:pt x="40" y="92"/>
                  </a:lnTo>
                  <a:lnTo>
                    <a:pt x="36" y="73"/>
                  </a:lnTo>
                  <a:lnTo>
                    <a:pt x="33" y="52"/>
                  </a:lnTo>
                  <a:lnTo>
                    <a:pt x="25" y="36"/>
                  </a:lnTo>
                  <a:lnTo>
                    <a:pt x="20" y="24"/>
                  </a:lnTo>
                  <a:lnTo>
                    <a:pt x="14" y="13"/>
                  </a:lnTo>
                  <a:lnTo>
                    <a:pt x="10" y="5"/>
                  </a:lnTo>
                  <a:lnTo>
                    <a:pt x="7" y="1"/>
                  </a:lnTo>
                  <a:lnTo>
                    <a:pt x="6" y="0"/>
                  </a:lnTo>
                  <a:close/>
                </a:path>
              </a:pathLst>
            </a:custGeom>
            <a:solidFill>
              <a:srgbClr val="7BB3B3"/>
            </a:solidFill>
            <a:ln w="9525">
              <a:noFill/>
              <a:round/>
              <a:headEnd/>
              <a:tailEnd/>
            </a:ln>
          </p:spPr>
          <p:txBody>
            <a:bodyPr/>
            <a:lstStyle/>
            <a:p>
              <a:endParaRPr lang="en-US"/>
            </a:p>
          </p:txBody>
        </p:sp>
        <p:sp>
          <p:nvSpPr>
            <p:cNvPr id="2202" name="Freeform 495"/>
            <p:cNvSpPr>
              <a:spLocks noChangeAspect="1"/>
            </p:cNvSpPr>
            <p:nvPr/>
          </p:nvSpPr>
          <p:spPr bwMode="auto">
            <a:xfrm>
              <a:off x="3170" y="1801"/>
              <a:ext cx="32" cy="74"/>
            </a:xfrm>
            <a:custGeom>
              <a:avLst/>
              <a:gdLst>
                <a:gd name="T0" fmla="*/ 0 w 66"/>
                <a:gd name="T1" fmla="*/ 0 h 221"/>
                <a:gd name="T2" fmla="*/ 0 w 66"/>
                <a:gd name="T3" fmla="*/ 0 h 221"/>
                <a:gd name="T4" fmla="*/ 1 w 66"/>
                <a:gd name="T5" fmla="*/ 0 h 221"/>
                <a:gd name="T6" fmla="*/ 1 w 66"/>
                <a:gd name="T7" fmla="*/ 0 h 221"/>
                <a:gd name="T8" fmla="*/ 1 w 66"/>
                <a:gd name="T9" fmla="*/ 0 h 221"/>
                <a:gd name="T10" fmla="*/ 1 w 66"/>
                <a:gd name="T11" fmla="*/ 0 h 221"/>
                <a:gd name="T12" fmla="*/ 1 w 66"/>
                <a:gd name="T13" fmla="*/ 0 h 221"/>
                <a:gd name="T14" fmla="*/ 1 w 66"/>
                <a:gd name="T15" fmla="*/ 0 h 221"/>
                <a:gd name="T16" fmla="*/ 1 w 66"/>
                <a:gd name="T17" fmla="*/ 0 h 221"/>
                <a:gd name="T18" fmla="*/ 2 w 66"/>
                <a:gd name="T19" fmla="*/ 1 h 221"/>
                <a:gd name="T20" fmla="*/ 2 w 66"/>
                <a:gd name="T21" fmla="*/ 1 h 221"/>
                <a:gd name="T22" fmla="*/ 3 w 66"/>
                <a:gd name="T23" fmla="*/ 1 h 221"/>
                <a:gd name="T24" fmla="*/ 3 w 66"/>
                <a:gd name="T25" fmla="*/ 2 h 221"/>
                <a:gd name="T26" fmla="*/ 3 w 66"/>
                <a:gd name="T27" fmla="*/ 2 h 221"/>
                <a:gd name="T28" fmla="*/ 3 w 66"/>
                <a:gd name="T29" fmla="*/ 2 h 221"/>
                <a:gd name="T30" fmla="*/ 4 w 66"/>
                <a:gd name="T31" fmla="*/ 2 h 221"/>
                <a:gd name="T32" fmla="*/ 4 w 66"/>
                <a:gd name="T33" fmla="*/ 3 h 221"/>
                <a:gd name="T34" fmla="*/ 4 w 66"/>
                <a:gd name="T35" fmla="*/ 3 h 221"/>
                <a:gd name="T36" fmla="*/ 4 w 66"/>
                <a:gd name="T37" fmla="*/ 3 h 221"/>
                <a:gd name="T38" fmla="*/ 3 w 66"/>
                <a:gd name="T39" fmla="*/ 3 h 221"/>
                <a:gd name="T40" fmla="*/ 3 w 66"/>
                <a:gd name="T41" fmla="*/ 2 h 221"/>
                <a:gd name="T42" fmla="*/ 3 w 66"/>
                <a:gd name="T43" fmla="*/ 2 h 221"/>
                <a:gd name="T44" fmla="*/ 3 w 66"/>
                <a:gd name="T45" fmla="*/ 2 h 221"/>
                <a:gd name="T46" fmla="*/ 2 w 66"/>
                <a:gd name="T47" fmla="*/ 2 h 221"/>
                <a:gd name="T48" fmla="*/ 1 w 66"/>
                <a:gd name="T49" fmla="*/ 1 h 221"/>
                <a:gd name="T50" fmla="*/ 1 w 66"/>
                <a:gd name="T51" fmla="*/ 1 h 221"/>
                <a:gd name="T52" fmla="*/ 1 w 66"/>
                <a:gd name="T53" fmla="*/ 1 h 221"/>
                <a:gd name="T54" fmla="*/ 0 w 66"/>
                <a:gd name="T55" fmla="*/ 1 h 221"/>
                <a:gd name="T56" fmla="*/ 0 w 66"/>
                <a:gd name="T57" fmla="*/ 1 h 221"/>
                <a:gd name="T58" fmla="*/ 0 w 66"/>
                <a:gd name="T59" fmla="*/ 1 h 221"/>
                <a:gd name="T60" fmla="*/ 0 w 66"/>
                <a:gd name="T61" fmla="*/ 1 h 221"/>
                <a:gd name="T62" fmla="*/ 0 w 66"/>
                <a:gd name="T63" fmla="*/ 1 h 221"/>
                <a:gd name="T64" fmla="*/ 0 w 66"/>
                <a:gd name="T65" fmla="*/ 1 h 221"/>
                <a:gd name="T66" fmla="*/ 0 w 66"/>
                <a:gd name="T67" fmla="*/ 1 h 221"/>
                <a:gd name="T68" fmla="*/ 0 w 66"/>
                <a:gd name="T69" fmla="*/ 1 h 221"/>
                <a:gd name="T70" fmla="*/ 1 w 66"/>
                <a:gd name="T71" fmla="*/ 1 h 221"/>
                <a:gd name="T72" fmla="*/ 1 w 66"/>
                <a:gd name="T73" fmla="*/ 1 h 221"/>
                <a:gd name="T74" fmla="*/ 1 w 66"/>
                <a:gd name="T75" fmla="*/ 1 h 221"/>
                <a:gd name="T76" fmla="*/ 1 w 66"/>
                <a:gd name="T77" fmla="*/ 1 h 221"/>
                <a:gd name="T78" fmla="*/ 1 w 66"/>
                <a:gd name="T79" fmla="*/ 1 h 221"/>
                <a:gd name="T80" fmla="*/ 1 w 66"/>
                <a:gd name="T81" fmla="*/ 1 h 221"/>
                <a:gd name="T82" fmla="*/ 2 w 66"/>
                <a:gd name="T83" fmla="*/ 1 h 221"/>
                <a:gd name="T84" fmla="*/ 2 w 66"/>
                <a:gd name="T85" fmla="*/ 1 h 221"/>
                <a:gd name="T86" fmla="*/ 2 w 66"/>
                <a:gd name="T87" fmla="*/ 1 h 221"/>
                <a:gd name="T88" fmla="*/ 2 w 66"/>
                <a:gd name="T89" fmla="*/ 1 h 221"/>
                <a:gd name="T90" fmla="*/ 2 w 66"/>
                <a:gd name="T91" fmla="*/ 1 h 221"/>
                <a:gd name="T92" fmla="*/ 2 w 66"/>
                <a:gd name="T93" fmla="*/ 1 h 221"/>
                <a:gd name="T94" fmla="*/ 2 w 66"/>
                <a:gd name="T95" fmla="*/ 1 h 221"/>
                <a:gd name="T96" fmla="*/ 2 w 66"/>
                <a:gd name="T97" fmla="*/ 1 h 221"/>
                <a:gd name="T98" fmla="*/ 1 w 66"/>
                <a:gd name="T99" fmla="*/ 1 h 221"/>
                <a:gd name="T100" fmla="*/ 1 w 66"/>
                <a:gd name="T101" fmla="*/ 0 h 221"/>
                <a:gd name="T102" fmla="*/ 1 w 66"/>
                <a:gd name="T103" fmla="*/ 0 h 221"/>
                <a:gd name="T104" fmla="*/ 1 w 66"/>
                <a:gd name="T105" fmla="*/ 0 h 221"/>
                <a:gd name="T106" fmla="*/ 0 w 66"/>
                <a:gd name="T107" fmla="*/ 0 h 221"/>
                <a:gd name="T108" fmla="*/ 0 w 66"/>
                <a:gd name="T109" fmla="*/ 0 h 221"/>
                <a:gd name="T110" fmla="*/ 0 w 66"/>
                <a:gd name="T111" fmla="*/ 0 h 2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6"/>
                <a:gd name="T169" fmla="*/ 0 h 221"/>
                <a:gd name="T170" fmla="*/ 66 w 66"/>
                <a:gd name="T171" fmla="*/ 221 h 22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6" h="221">
                  <a:moveTo>
                    <a:pt x="7" y="0"/>
                  </a:moveTo>
                  <a:lnTo>
                    <a:pt x="11" y="5"/>
                  </a:lnTo>
                  <a:lnTo>
                    <a:pt x="16" y="8"/>
                  </a:lnTo>
                  <a:lnTo>
                    <a:pt x="20" y="13"/>
                  </a:lnTo>
                  <a:lnTo>
                    <a:pt x="22" y="21"/>
                  </a:lnTo>
                  <a:lnTo>
                    <a:pt x="27" y="25"/>
                  </a:lnTo>
                  <a:lnTo>
                    <a:pt x="30" y="31"/>
                  </a:lnTo>
                  <a:lnTo>
                    <a:pt x="30" y="33"/>
                  </a:lnTo>
                  <a:lnTo>
                    <a:pt x="38" y="62"/>
                  </a:lnTo>
                  <a:lnTo>
                    <a:pt x="45" y="86"/>
                  </a:lnTo>
                  <a:lnTo>
                    <a:pt x="52" y="112"/>
                  </a:lnTo>
                  <a:lnTo>
                    <a:pt x="56" y="137"/>
                  </a:lnTo>
                  <a:lnTo>
                    <a:pt x="60" y="163"/>
                  </a:lnTo>
                  <a:lnTo>
                    <a:pt x="63" y="184"/>
                  </a:lnTo>
                  <a:lnTo>
                    <a:pt x="66" y="201"/>
                  </a:lnTo>
                  <a:lnTo>
                    <a:pt x="66" y="218"/>
                  </a:lnTo>
                  <a:lnTo>
                    <a:pt x="66" y="221"/>
                  </a:lnTo>
                  <a:lnTo>
                    <a:pt x="66" y="218"/>
                  </a:lnTo>
                  <a:lnTo>
                    <a:pt x="63" y="210"/>
                  </a:lnTo>
                  <a:lnTo>
                    <a:pt x="60" y="198"/>
                  </a:lnTo>
                  <a:lnTo>
                    <a:pt x="56" y="184"/>
                  </a:lnTo>
                  <a:lnTo>
                    <a:pt x="49" y="163"/>
                  </a:lnTo>
                  <a:lnTo>
                    <a:pt x="40" y="140"/>
                  </a:lnTo>
                  <a:lnTo>
                    <a:pt x="30" y="114"/>
                  </a:lnTo>
                  <a:lnTo>
                    <a:pt x="21" y="99"/>
                  </a:lnTo>
                  <a:lnTo>
                    <a:pt x="16" y="86"/>
                  </a:lnTo>
                  <a:lnTo>
                    <a:pt x="10" y="76"/>
                  </a:lnTo>
                  <a:lnTo>
                    <a:pt x="7" y="70"/>
                  </a:lnTo>
                  <a:lnTo>
                    <a:pt x="4" y="63"/>
                  </a:lnTo>
                  <a:lnTo>
                    <a:pt x="3" y="59"/>
                  </a:lnTo>
                  <a:lnTo>
                    <a:pt x="0" y="59"/>
                  </a:lnTo>
                  <a:lnTo>
                    <a:pt x="0" y="58"/>
                  </a:lnTo>
                  <a:lnTo>
                    <a:pt x="8" y="70"/>
                  </a:lnTo>
                  <a:lnTo>
                    <a:pt x="14" y="78"/>
                  </a:lnTo>
                  <a:lnTo>
                    <a:pt x="20" y="86"/>
                  </a:lnTo>
                  <a:lnTo>
                    <a:pt x="22" y="94"/>
                  </a:lnTo>
                  <a:lnTo>
                    <a:pt x="27" y="99"/>
                  </a:lnTo>
                  <a:lnTo>
                    <a:pt x="30" y="101"/>
                  </a:lnTo>
                  <a:lnTo>
                    <a:pt x="30" y="103"/>
                  </a:lnTo>
                  <a:lnTo>
                    <a:pt x="30" y="105"/>
                  </a:lnTo>
                  <a:lnTo>
                    <a:pt x="34" y="109"/>
                  </a:lnTo>
                  <a:lnTo>
                    <a:pt x="37" y="112"/>
                  </a:lnTo>
                  <a:lnTo>
                    <a:pt x="38" y="109"/>
                  </a:lnTo>
                  <a:lnTo>
                    <a:pt x="38" y="107"/>
                  </a:lnTo>
                  <a:lnTo>
                    <a:pt x="38" y="103"/>
                  </a:lnTo>
                  <a:lnTo>
                    <a:pt x="38" y="99"/>
                  </a:lnTo>
                  <a:lnTo>
                    <a:pt x="38" y="95"/>
                  </a:lnTo>
                  <a:lnTo>
                    <a:pt x="35" y="75"/>
                  </a:lnTo>
                  <a:lnTo>
                    <a:pt x="31" y="55"/>
                  </a:lnTo>
                  <a:lnTo>
                    <a:pt x="27" y="39"/>
                  </a:lnTo>
                  <a:lnTo>
                    <a:pt x="20" y="25"/>
                  </a:lnTo>
                  <a:lnTo>
                    <a:pt x="16" y="16"/>
                  </a:lnTo>
                  <a:lnTo>
                    <a:pt x="10" y="8"/>
                  </a:lnTo>
                  <a:lnTo>
                    <a:pt x="7" y="2"/>
                  </a:lnTo>
                  <a:lnTo>
                    <a:pt x="7" y="0"/>
                  </a:lnTo>
                  <a:close/>
                </a:path>
              </a:pathLst>
            </a:custGeom>
            <a:solidFill>
              <a:srgbClr val="74AEAE"/>
            </a:solidFill>
            <a:ln w="9525">
              <a:noFill/>
              <a:round/>
              <a:headEnd/>
              <a:tailEnd/>
            </a:ln>
          </p:spPr>
          <p:txBody>
            <a:bodyPr/>
            <a:lstStyle/>
            <a:p>
              <a:endParaRPr lang="en-US"/>
            </a:p>
          </p:txBody>
        </p:sp>
        <p:sp>
          <p:nvSpPr>
            <p:cNvPr id="2203" name="Freeform 496"/>
            <p:cNvSpPr>
              <a:spLocks noChangeAspect="1"/>
            </p:cNvSpPr>
            <p:nvPr/>
          </p:nvSpPr>
          <p:spPr bwMode="auto">
            <a:xfrm>
              <a:off x="3172" y="1803"/>
              <a:ext cx="31" cy="72"/>
            </a:xfrm>
            <a:custGeom>
              <a:avLst/>
              <a:gdLst>
                <a:gd name="T0" fmla="*/ 0 w 63"/>
                <a:gd name="T1" fmla="*/ 0 h 218"/>
                <a:gd name="T2" fmla="*/ 0 w 63"/>
                <a:gd name="T3" fmla="*/ 0 h 218"/>
                <a:gd name="T4" fmla="*/ 0 w 63"/>
                <a:gd name="T5" fmla="*/ 0 h 218"/>
                <a:gd name="T6" fmla="*/ 1 w 63"/>
                <a:gd name="T7" fmla="*/ 0 h 218"/>
                <a:gd name="T8" fmla="*/ 1 w 63"/>
                <a:gd name="T9" fmla="*/ 0 h 218"/>
                <a:gd name="T10" fmla="*/ 1 w 63"/>
                <a:gd name="T11" fmla="*/ 0 h 218"/>
                <a:gd name="T12" fmla="*/ 1 w 63"/>
                <a:gd name="T13" fmla="*/ 0 h 218"/>
                <a:gd name="T14" fmla="*/ 1 w 63"/>
                <a:gd name="T15" fmla="*/ 0 h 218"/>
                <a:gd name="T16" fmla="*/ 2 w 63"/>
                <a:gd name="T17" fmla="*/ 1 h 218"/>
                <a:gd name="T18" fmla="*/ 2 w 63"/>
                <a:gd name="T19" fmla="*/ 1 h 218"/>
                <a:gd name="T20" fmla="*/ 3 w 63"/>
                <a:gd name="T21" fmla="*/ 1 h 218"/>
                <a:gd name="T22" fmla="*/ 3 w 63"/>
                <a:gd name="T23" fmla="*/ 2 h 218"/>
                <a:gd name="T24" fmla="*/ 3 w 63"/>
                <a:gd name="T25" fmla="*/ 2 h 218"/>
                <a:gd name="T26" fmla="*/ 3 w 63"/>
                <a:gd name="T27" fmla="*/ 2 h 218"/>
                <a:gd name="T28" fmla="*/ 3 w 63"/>
                <a:gd name="T29" fmla="*/ 2 h 218"/>
                <a:gd name="T30" fmla="*/ 3 w 63"/>
                <a:gd name="T31" fmla="*/ 3 h 218"/>
                <a:gd name="T32" fmla="*/ 3 w 63"/>
                <a:gd name="T33" fmla="*/ 3 h 218"/>
                <a:gd name="T34" fmla="*/ 3 w 63"/>
                <a:gd name="T35" fmla="*/ 3 h 218"/>
                <a:gd name="T36" fmla="*/ 3 w 63"/>
                <a:gd name="T37" fmla="*/ 3 h 218"/>
                <a:gd name="T38" fmla="*/ 3 w 63"/>
                <a:gd name="T39" fmla="*/ 2 h 218"/>
                <a:gd name="T40" fmla="*/ 3 w 63"/>
                <a:gd name="T41" fmla="*/ 2 h 218"/>
                <a:gd name="T42" fmla="*/ 2 w 63"/>
                <a:gd name="T43" fmla="*/ 2 h 218"/>
                <a:gd name="T44" fmla="*/ 2 w 63"/>
                <a:gd name="T45" fmla="*/ 2 h 218"/>
                <a:gd name="T46" fmla="*/ 1 w 63"/>
                <a:gd name="T47" fmla="*/ 1 h 218"/>
                <a:gd name="T48" fmla="*/ 1 w 63"/>
                <a:gd name="T49" fmla="*/ 1 h 218"/>
                <a:gd name="T50" fmla="*/ 0 w 63"/>
                <a:gd name="T51" fmla="*/ 1 h 218"/>
                <a:gd name="T52" fmla="*/ 0 w 63"/>
                <a:gd name="T53" fmla="*/ 1 h 218"/>
                <a:gd name="T54" fmla="*/ 0 w 63"/>
                <a:gd name="T55" fmla="*/ 1 h 218"/>
                <a:gd name="T56" fmla="*/ 0 w 63"/>
                <a:gd name="T57" fmla="*/ 1 h 218"/>
                <a:gd name="T58" fmla="*/ 0 w 63"/>
                <a:gd name="T59" fmla="*/ 1 h 218"/>
                <a:gd name="T60" fmla="*/ 0 w 63"/>
                <a:gd name="T61" fmla="*/ 1 h 218"/>
                <a:gd name="T62" fmla="*/ 0 w 63"/>
                <a:gd name="T63" fmla="*/ 1 h 218"/>
                <a:gd name="T64" fmla="*/ 0 w 63"/>
                <a:gd name="T65" fmla="*/ 1 h 218"/>
                <a:gd name="T66" fmla="*/ 1 w 63"/>
                <a:gd name="T67" fmla="*/ 1 h 218"/>
                <a:gd name="T68" fmla="*/ 1 w 63"/>
                <a:gd name="T69" fmla="*/ 1 h 218"/>
                <a:gd name="T70" fmla="*/ 1 w 63"/>
                <a:gd name="T71" fmla="*/ 1 h 218"/>
                <a:gd name="T72" fmla="*/ 1 w 63"/>
                <a:gd name="T73" fmla="*/ 1 h 218"/>
                <a:gd name="T74" fmla="*/ 1 w 63"/>
                <a:gd name="T75" fmla="*/ 1 h 218"/>
                <a:gd name="T76" fmla="*/ 2 w 63"/>
                <a:gd name="T77" fmla="*/ 1 h 218"/>
                <a:gd name="T78" fmla="*/ 2 w 63"/>
                <a:gd name="T79" fmla="*/ 1 h 218"/>
                <a:gd name="T80" fmla="*/ 2 w 63"/>
                <a:gd name="T81" fmla="*/ 1 h 218"/>
                <a:gd name="T82" fmla="*/ 2 w 63"/>
                <a:gd name="T83" fmla="*/ 1 h 218"/>
                <a:gd name="T84" fmla="*/ 2 w 63"/>
                <a:gd name="T85" fmla="*/ 1 h 218"/>
                <a:gd name="T86" fmla="*/ 2 w 63"/>
                <a:gd name="T87" fmla="*/ 1 h 218"/>
                <a:gd name="T88" fmla="*/ 2 w 63"/>
                <a:gd name="T89" fmla="*/ 1 h 218"/>
                <a:gd name="T90" fmla="*/ 2 w 63"/>
                <a:gd name="T91" fmla="*/ 1 h 218"/>
                <a:gd name="T92" fmla="*/ 2 w 63"/>
                <a:gd name="T93" fmla="*/ 1 h 218"/>
                <a:gd name="T94" fmla="*/ 1 w 63"/>
                <a:gd name="T95" fmla="*/ 1 h 218"/>
                <a:gd name="T96" fmla="*/ 1 w 63"/>
                <a:gd name="T97" fmla="*/ 1 h 218"/>
                <a:gd name="T98" fmla="*/ 1 w 63"/>
                <a:gd name="T99" fmla="*/ 0 h 218"/>
                <a:gd name="T100" fmla="*/ 1 w 63"/>
                <a:gd name="T101" fmla="*/ 0 h 218"/>
                <a:gd name="T102" fmla="*/ 0 w 63"/>
                <a:gd name="T103" fmla="*/ 0 h 218"/>
                <a:gd name="T104" fmla="*/ 0 w 63"/>
                <a:gd name="T105" fmla="*/ 0 h 218"/>
                <a:gd name="T106" fmla="*/ 0 w 63"/>
                <a:gd name="T107" fmla="*/ 0 h 2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3"/>
                <a:gd name="T163" fmla="*/ 0 h 218"/>
                <a:gd name="T164" fmla="*/ 63 w 63"/>
                <a:gd name="T165" fmla="*/ 218 h 2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3" h="218">
                  <a:moveTo>
                    <a:pt x="6" y="0"/>
                  </a:moveTo>
                  <a:lnTo>
                    <a:pt x="10" y="3"/>
                  </a:lnTo>
                  <a:lnTo>
                    <a:pt x="14" y="5"/>
                  </a:lnTo>
                  <a:lnTo>
                    <a:pt x="17" y="12"/>
                  </a:lnTo>
                  <a:lnTo>
                    <a:pt x="20" y="17"/>
                  </a:lnTo>
                  <a:lnTo>
                    <a:pt x="23" y="22"/>
                  </a:lnTo>
                  <a:lnTo>
                    <a:pt x="26" y="26"/>
                  </a:lnTo>
                  <a:lnTo>
                    <a:pt x="26" y="28"/>
                  </a:lnTo>
                  <a:lnTo>
                    <a:pt x="34" y="54"/>
                  </a:lnTo>
                  <a:lnTo>
                    <a:pt x="41" y="81"/>
                  </a:lnTo>
                  <a:lnTo>
                    <a:pt x="48" y="107"/>
                  </a:lnTo>
                  <a:lnTo>
                    <a:pt x="54" y="135"/>
                  </a:lnTo>
                  <a:lnTo>
                    <a:pt x="58" y="159"/>
                  </a:lnTo>
                  <a:lnTo>
                    <a:pt x="61" y="182"/>
                  </a:lnTo>
                  <a:lnTo>
                    <a:pt x="62" y="201"/>
                  </a:lnTo>
                  <a:lnTo>
                    <a:pt x="63" y="216"/>
                  </a:lnTo>
                  <a:lnTo>
                    <a:pt x="63" y="218"/>
                  </a:lnTo>
                  <a:lnTo>
                    <a:pt x="62" y="216"/>
                  </a:lnTo>
                  <a:lnTo>
                    <a:pt x="61" y="209"/>
                  </a:lnTo>
                  <a:lnTo>
                    <a:pt x="58" y="198"/>
                  </a:lnTo>
                  <a:lnTo>
                    <a:pt x="52" y="182"/>
                  </a:lnTo>
                  <a:lnTo>
                    <a:pt x="46" y="162"/>
                  </a:lnTo>
                  <a:lnTo>
                    <a:pt x="36" y="138"/>
                  </a:lnTo>
                  <a:lnTo>
                    <a:pt x="26" y="109"/>
                  </a:lnTo>
                  <a:lnTo>
                    <a:pt x="18" y="94"/>
                  </a:lnTo>
                  <a:lnTo>
                    <a:pt x="13" y="81"/>
                  </a:lnTo>
                  <a:lnTo>
                    <a:pt x="8" y="73"/>
                  </a:lnTo>
                  <a:lnTo>
                    <a:pt x="6" y="66"/>
                  </a:lnTo>
                  <a:lnTo>
                    <a:pt x="3" y="62"/>
                  </a:lnTo>
                  <a:lnTo>
                    <a:pt x="2" y="59"/>
                  </a:lnTo>
                  <a:lnTo>
                    <a:pt x="0" y="58"/>
                  </a:lnTo>
                  <a:lnTo>
                    <a:pt x="7" y="70"/>
                  </a:lnTo>
                  <a:lnTo>
                    <a:pt x="13" y="81"/>
                  </a:lnTo>
                  <a:lnTo>
                    <a:pt x="18" y="89"/>
                  </a:lnTo>
                  <a:lnTo>
                    <a:pt x="23" y="94"/>
                  </a:lnTo>
                  <a:lnTo>
                    <a:pt x="26" y="100"/>
                  </a:lnTo>
                  <a:lnTo>
                    <a:pt x="27" y="102"/>
                  </a:lnTo>
                  <a:lnTo>
                    <a:pt x="29" y="104"/>
                  </a:lnTo>
                  <a:lnTo>
                    <a:pt x="33" y="109"/>
                  </a:lnTo>
                  <a:lnTo>
                    <a:pt x="34" y="112"/>
                  </a:lnTo>
                  <a:lnTo>
                    <a:pt x="36" y="112"/>
                  </a:lnTo>
                  <a:lnTo>
                    <a:pt x="36" y="107"/>
                  </a:lnTo>
                  <a:lnTo>
                    <a:pt x="37" y="104"/>
                  </a:lnTo>
                  <a:lnTo>
                    <a:pt x="36" y="100"/>
                  </a:lnTo>
                  <a:lnTo>
                    <a:pt x="36" y="98"/>
                  </a:lnTo>
                  <a:lnTo>
                    <a:pt x="36" y="96"/>
                  </a:lnTo>
                  <a:lnTo>
                    <a:pt x="34" y="75"/>
                  </a:lnTo>
                  <a:lnTo>
                    <a:pt x="30" y="57"/>
                  </a:lnTo>
                  <a:lnTo>
                    <a:pt x="26" y="42"/>
                  </a:lnTo>
                  <a:lnTo>
                    <a:pt x="18" y="26"/>
                  </a:lnTo>
                  <a:lnTo>
                    <a:pt x="16" y="16"/>
                  </a:lnTo>
                  <a:lnTo>
                    <a:pt x="10" y="5"/>
                  </a:lnTo>
                  <a:lnTo>
                    <a:pt x="7" y="3"/>
                  </a:lnTo>
                  <a:lnTo>
                    <a:pt x="6" y="0"/>
                  </a:lnTo>
                  <a:close/>
                </a:path>
              </a:pathLst>
            </a:custGeom>
            <a:solidFill>
              <a:srgbClr val="6EABAB"/>
            </a:solidFill>
            <a:ln w="9525">
              <a:noFill/>
              <a:round/>
              <a:headEnd/>
              <a:tailEnd/>
            </a:ln>
          </p:spPr>
          <p:txBody>
            <a:bodyPr/>
            <a:lstStyle/>
            <a:p>
              <a:endParaRPr lang="en-US"/>
            </a:p>
          </p:txBody>
        </p:sp>
        <p:sp>
          <p:nvSpPr>
            <p:cNvPr id="2204" name="Freeform 497"/>
            <p:cNvSpPr>
              <a:spLocks noChangeAspect="1"/>
            </p:cNvSpPr>
            <p:nvPr/>
          </p:nvSpPr>
          <p:spPr bwMode="auto">
            <a:xfrm>
              <a:off x="3173" y="1804"/>
              <a:ext cx="30" cy="73"/>
            </a:xfrm>
            <a:custGeom>
              <a:avLst/>
              <a:gdLst>
                <a:gd name="T0" fmla="*/ 2 w 60"/>
                <a:gd name="T1" fmla="*/ 1 h 218"/>
                <a:gd name="T2" fmla="*/ 1 w 60"/>
                <a:gd name="T3" fmla="*/ 1 h 218"/>
                <a:gd name="T4" fmla="*/ 1 w 60"/>
                <a:gd name="T5" fmla="*/ 1 h 218"/>
                <a:gd name="T6" fmla="*/ 1 w 60"/>
                <a:gd name="T7" fmla="*/ 1 h 218"/>
                <a:gd name="T8" fmla="*/ 1 w 60"/>
                <a:gd name="T9" fmla="*/ 1 h 218"/>
                <a:gd name="T10" fmla="*/ 1 w 60"/>
                <a:gd name="T11" fmla="*/ 1 h 218"/>
                <a:gd name="T12" fmla="*/ 0 w 60"/>
                <a:gd name="T13" fmla="*/ 1 h 218"/>
                <a:gd name="T14" fmla="*/ 1 w 60"/>
                <a:gd name="T15" fmla="*/ 1 h 218"/>
                <a:gd name="T16" fmla="*/ 1 w 60"/>
                <a:gd name="T17" fmla="*/ 1 h 218"/>
                <a:gd name="T18" fmla="*/ 2 w 60"/>
                <a:gd name="T19" fmla="*/ 1 h 218"/>
                <a:gd name="T20" fmla="*/ 2 w 60"/>
                <a:gd name="T21" fmla="*/ 1 h 218"/>
                <a:gd name="T22" fmla="*/ 2 w 60"/>
                <a:gd name="T23" fmla="*/ 1 h 218"/>
                <a:gd name="T24" fmla="*/ 2 w 60"/>
                <a:gd name="T25" fmla="*/ 1 h 218"/>
                <a:gd name="T26" fmla="*/ 2 w 60"/>
                <a:gd name="T27" fmla="*/ 1 h 218"/>
                <a:gd name="T28" fmla="*/ 2 w 60"/>
                <a:gd name="T29" fmla="*/ 1 h 218"/>
                <a:gd name="T30" fmla="*/ 3 w 60"/>
                <a:gd name="T31" fmla="*/ 1 h 218"/>
                <a:gd name="T32" fmla="*/ 3 w 60"/>
                <a:gd name="T33" fmla="*/ 1 h 218"/>
                <a:gd name="T34" fmla="*/ 3 w 60"/>
                <a:gd name="T35" fmla="*/ 1 h 218"/>
                <a:gd name="T36" fmla="*/ 3 w 60"/>
                <a:gd name="T37" fmla="*/ 1 h 218"/>
                <a:gd name="T38" fmla="*/ 3 w 60"/>
                <a:gd name="T39" fmla="*/ 1 h 218"/>
                <a:gd name="T40" fmla="*/ 3 w 60"/>
                <a:gd name="T41" fmla="*/ 1 h 218"/>
                <a:gd name="T42" fmla="*/ 3 w 60"/>
                <a:gd name="T43" fmla="*/ 1 h 218"/>
                <a:gd name="T44" fmla="*/ 3 w 60"/>
                <a:gd name="T45" fmla="*/ 1 h 218"/>
                <a:gd name="T46" fmla="*/ 2 w 60"/>
                <a:gd name="T47" fmla="*/ 1 h 218"/>
                <a:gd name="T48" fmla="*/ 2 w 60"/>
                <a:gd name="T49" fmla="*/ 1 h 218"/>
                <a:gd name="T50" fmla="*/ 2 w 60"/>
                <a:gd name="T51" fmla="*/ 0 h 218"/>
                <a:gd name="T52" fmla="*/ 1 w 60"/>
                <a:gd name="T53" fmla="*/ 0 h 218"/>
                <a:gd name="T54" fmla="*/ 1 w 60"/>
                <a:gd name="T55" fmla="*/ 0 h 218"/>
                <a:gd name="T56" fmla="*/ 1 w 60"/>
                <a:gd name="T57" fmla="*/ 0 h 218"/>
                <a:gd name="T58" fmla="*/ 1 w 60"/>
                <a:gd name="T59" fmla="*/ 0 h 218"/>
                <a:gd name="T60" fmla="*/ 1 w 60"/>
                <a:gd name="T61" fmla="*/ 0 h 218"/>
                <a:gd name="T62" fmla="*/ 1 w 60"/>
                <a:gd name="T63" fmla="*/ 0 h 218"/>
                <a:gd name="T64" fmla="*/ 1 w 60"/>
                <a:gd name="T65" fmla="*/ 0 h 218"/>
                <a:gd name="T66" fmla="*/ 2 w 60"/>
                <a:gd name="T67" fmla="*/ 0 h 218"/>
                <a:gd name="T68" fmla="*/ 2 w 60"/>
                <a:gd name="T69" fmla="*/ 0 h 218"/>
                <a:gd name="T70" fmla="*/ 2 w 60"/>
                <a:gd name="T71" fmla="*/ 0 h 218"/>
                <a:gd name="T72" fmla="*/ 2 w 60"/>
                <a:gd name="T73" fmla="*/ 0 h 218"/>
                <a:gd name="T74" fmla="*/ 2 w 60"/>
                <a:gd name="T75" fmla="*/ 0 h 218"/>
                <a:gd name="T76" fmla="*/ 2 w 60"/>
                <a:gd name="T77" fmla="*/ 1 h 218"/>
                <a:gd name="T78" fmla="*/ 3 w 60"/>
                <a:gd name="T79" fmla="*/ 1 h 218"/>
                <a:gd name="T80" fmla="*/ 3 w 60"/>
                <a:gd name="T81" fmla="*/ 1 h 218"/>
                <a:gd name="T82" fmla="*/ 4 w 60"/>
                <a:gd name="T83" fmla="*/ 2 h 218"/>
                <a:gd name="T84" fmla="*/ 4 w 60"/>
                <a:gd name="T85" fmla="*/ 2 h 218"/>
                <a:gd name="T86" fmla="*/ 4 w 60"/>
                <a:gd name="T87" fmla="*/ 2 h 218"/>
                <a:gd name="T88" fmla="*/ 4 w 60"/>
                <a:gd name="T89" fmla="*/ 2 h 218"/>
                <a:gd name="T90" fmla="*/ 4 w 60"/>
                <a:gd name="T91" fmla="*/ 3 h 218"/>
                <a:gd name="T92" fmla="*/ 4 w 60"/>
                <a:gd name="T93" fmla="*/ 3 h 218"/>
                <a:gd name="T94" fmla="*/ 4 w 60"/>
                <a:gd name="T95" fmla="*/ 3 h 218"/>
                <a:gd name="T96" fmla="*/ 4 w 60"/>
                <a:gd name="T97" fmla="*/ 3 h 218"/>
                <a:gd name="T98" fmla="*/ 4 w 60"/>
                <a:gd name="T99" fmla="*/ 2 h 218"/>
                <a:gd name="T100" fmla="*/ 4 w 60"/>
                <a:gd name="T101" fmla="*/ 2 h 218"/>
                <a:gd name="T102" fmla="*/ 3 w 60"/>
                <a:gd name="T103" fmla="*/ 2 h 218"/>
                <a:gd name="T104" fmla="*/ 3 w 60"/>
                <a:gd name="T105" fmla="*/ 2 h 218"/>
                <a:gd name="T106" fmla="*/ 2 w 60"/>
                <a:gd name="T107" fmla="*/ 1 h 2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0"/>
                <a:gd name="T163" fmla="*/ 0 h 218"/>
                <a:gd name="T164" fmla="*/ 60 w 60"/>
                <a:gd name="T165" fmla="*/ 218 h 2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0" h="218">
                  <a:moveTo>
                    <a:pt x="23" y="104"/>
                  </a:moveTo>
                  <a:lnTo>
                    <a:pt x="15" y="89"/>
                  </a:lnTo>
                  <a:lnTo>
                    <a:pt x="10" y="80"/>
                  </a:lnTo>
                  <a:lnTo>
                    <a:pt x="5" y="70"/>
                  </a:lnTo>
                  <a:lnTo>
                    <a:pt x="3" y="65"/>
                  </a:lnTo>
                  <a:lnTo>
                    <a:pt x="1" y="61"/>
                  </a:lnTo>
                  <a:lnTo>
                    <a:pt x="0" y="60"/>
                  </a:lnTo>
                  <a:lnTo>
                    <a:pt x="7" y="70"/>
                  </a:lnTo>
                  <a:lnTo>
                    <a:pt x="13" y="81"/>
                  </a:lnTo>
                  <a:lnTo>
                    <a:pt x="18" y="89"/>
                  </a:lnTo>
                  <a:lnTo>
                    <a:pt x="21" y="95"/>
                  </a:lnTo>
                  <a:lnTo>
                    <a:pt x="24" y="102"/>
                  </a:lnTo>
                  <a:lnTo>
                    <a:pt x="26" y="102"/>
                  </a:lnTo>
                  <a:lnTo>
                    <a:pt x="26" y="104"/>
                  </a:lnTo>
                  <a:lnTo>
                    <a:pt x="30" y="112"/>
                  </a:lnTo>
                  <a:lnTo>
                    <a:pt x="33" y="112"/>
                  </a:lnTo>
                  <a:lnTo>
                    <a:pt x="34" y="112"/>
                  </a:lnTo>
                  <a:lnTo>
                    <a:pt x="36" y="110"/>
                  </a:lnTo>
                  <a:lnTo>
                    <a:pt x="36" y="107"/>
                  </a:lnTo>
                  <a:lnTo>
                    <a:pt x="36" y="102"/>
                  </a:lnTo>
                  <a:lnTo>
                    <a:pt x="36" y="99"/>
                  </a:lnTo>
                  <a:lnTo>
                    <a:pt x="34" y="99"/>
                  </a:lnTo>
                  <a:lnTo>
                    <a:pt x="33" y="76"/>
                  </a:lnTo>
                  <a:lnTo>
                    <a:pt x="28" y="57"/>
                  </a:lnTo>
                  <a:lnTo>
                    <a:pt x="24" y="42"/>
                  </a:lnTo>
                  <a:lnTo>
                    <a:pt x="20" y="26"/>
                  </a:lnTo>
                  <a:lnTo>
                    <a:pt x="15" y="15"/>
                  </a:lnTo>
                  <a:lnTo>
                    <a:pt x="11" y="6"/>
                  </a:lnTo>
                  <a:lnTo>
                    <a:pt x="9" y="0"/>
                  </a:lnTo>
                  <a:lnTo>
                    <a:pt x="7" y="0"/>
                  </a:lnTo>
                  <a:lnTo>
                    <a:pt x="10" y="0"/>
                  </a:lnTo>
                  <a:lnTo>
                    <a:pt x="13" y="6"/>
                  </a:lnTo>
                  <a:lnTo>
                    <a:pt x="15" y="11"/>
                  </a:lnTo>
                  <a:lnTo>
                    <a:pt x="18" y="15"/>
                  </a:lnTo>
                  <a:lnTo>
                    <a:pt x="20" y="19"/>
                  </a:lnTo>
                  <a:lnTo>
                    <a:pt x="23" y="23"/>
                  </a:lnTo>
                  <a:lnTo>
                    <a:pt x="23" y="26"/>
                  </a:lnTo>
                  <a:lnTo>
                    <a:pt x="31" y="49"/>
                  </a:lnTo>
                  <a:lnTo>
                    <a:pt x="38" y="76"/>
                  </a:lnTo>
                  <a:lnTo>
                    <a:pt x="45" y="104"/>
                  </a:lnTo>
                  <a:lnTo>
                    <a:pt x="51" y="131"/>
                  </a:lnTo>
                  <a:lnTo>
                    <a:pt x="55" y="157"/>
                  </a:lnTo>
                  <a:lnTo>
                    <a:pt x="59" y="181"/>
                  </a:lnTo>
                  <a:lnTo>
                    <a:pt x="60" y="200"/>
                  </a:lnTo>
                  <a:lnTo>
                    <a:pt x="60" y="216"/>
                  </a:lnTo>
                  <a:lnTo>
                    <a:pt x="60" y="218"/>
                  </a:lnTo>
                  <a:lnTo>
                    <a:pt x="59" y="216"/>
                  </a:lnTo>
                  <a:lnTo>
                    <a:pt x="58" y="208"/>
                  </a:lnTo>
                  <a:lnTo>
                    <a:pt x="55" y="196"/>
                  </a:lnTo>
                  <a:lnTo>
                    <a:pt x="49" y="180"/>
                  </a:lnTo>
                  <a:lnTo>
                    <a:pt x="43" y="158"/>
                  </a:lnTo>
                  <a:lnTo>
                    <a:pt x="34" y="133"/>
                  </a:lnTo>
                  <a:lnTo>
                    <a:pt x="23" y="104"/>
                  </a:lnTo>
                  <a:close/>
                </a:path>
              </a:pathLst>
            </a:custGeom>
            <a:solidFill>
              <a:srgbClr val="67A6A6"/>
            </a:solidFill>
            <a:ln w="9525">
              <a:noFill/>
              <a:round/>
              <a:headEnd/>
              <a:tailEnd/>
            </a:ln>
          </p:spPr>
          <p:txBody>
            <a:bodyPr/>
            <a:lstStyle/>
            <a:p>
              <a:endParaRPr lang="en-US"/>
            </a:p>
          </p:txBody>
        </p:sp>
        <p:sp>
          <p:nvSpPr>
            <p:cNvPr id="2205" name="Rectangle 498"/>
            <p:cNvSpPr>
              <a:spLocks noChangeAspect="1" noChangeArrowheads="1"/>
            </p:cNvSpPr>
            <p:nvPr/>
          </p:nvSpPr>
          <p:spPr bwMode="auto">
            <a:xfrm>
              <a:off x="3534" y="1636"/>
              <a:ext cx="16" cy="6"/>
            </a:xfrm>
            <a:prstGeom prst="rect">
              <a:avLst/>
            </a:prstGeom>
            <a:solidFill>
              <a:srgbClr val="92B3B3"/>
            </a:solidFill>
            <a:ln w="9525">
              <a:noFill/>
              <a:miter lim="800000"/>
              <a:headEnd/>
              <a:tailEnd/>
            </a:ln>
          </p:spPr>
          <p:txBody>
            <a:bodyPr/>
            <a:lstStyle/>
            <a:p>
              <a:endParaRPr lang="en-US"/>
            </a:p>
          </p:txBody>
        </p:sp>
        <p:sp>
          <p:nvSpPr>
            <p:cNvPr id="2206" name="Freeform 499"/>
            <p:cNvSpPr>
              <a:spLocks noChangeAspect="1"/>
            </p:cNvSpPr>
            <p:nvPr/>
          </p:nvSpPr>
          <p:spPr bwMode="auto">
            <a:xfrm>
              <a:off x="3389" y="1317"/>
              <a:ext cx="6" cy="134"/>
            </a:xfrm>
            <a:custGeom>
              <a:avLst/>
              <a:gdLst>
                <a:gd name="T0" fmla="*/ 1 w 11"/>
                <a:gd name="T1" fmla="*/ 5 h 403"/>
                <a:gd name="T2" fmla="*/ 1 w 11"/>
                <a:gd name="T3" fmla="*/ 0 h 403"/>
                <a:gd name="T4" fmla="*/ 0 w 11"/>
                <a:gd name="T5" fmla="*/ 0 h 403"/>
                <a:gd name="T6" fmla="*/ 1 w 11"/>
                <a:gd name="T7" fmla="*/ 5 h 403"/>
                <a:gd name="T8" fmla="*/ 1 w 11"/>
                <a:gd name="T9" fmla="*/ 5 h 403"/>
                <a:gd name="T10" fmla="*/ 1 w 11"/>
                <a:gd name="T11" fmla="*/ 5 h 403"/>
                <a:gd name="T12" fmla="*/ 1 w 11"/>
                <a:gd name="T13" fmla="*/ 5 h 403"/>
                <a:gd name="T14" fmla="*/ 1 w 11"/>
                <a:gd name="T15" fmla="*/ 5 h 403"/>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403"/>
                <a:gd name="T26" fmla="*/ 11 w 11"/>
                <a:gd name="T27" fmla="*/ 403 h 4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403">
                  <a:moveTo>
                    <a:pt x="11" y="402"/>
                  </a:moveTo>
                  <a:lnTo>
                    <a:pt x="7" y="0"/>
                  </a:lnTo>
                  <a:lnTo>
                    <a:pt x="0" y="0"/>
                  </a:lnTo>
                  <a:lnTo>
                    <a:pt x="3" y="403"/>
                  </a:lnTo>
                  <a:lnTo>
                    <a:pt x="6" y="403"/>
                  </a:lnTo>
                  <a:lnTo>
                    <a:pt x="9" y="403"/>
                  </a:lnTo>
                  <a:lnTo>
                    <a:pt x="10" y="403"/>
                  </a:lnTo>
                  <a:lnTo>
                    <a:pt x="11" y="402"/>
                  </a:lnTo>
                  <a:close/>
                </a:path>
              </a:pathLst>
            </a:custGeom>
            <a:solidFill>
              <a:srgbClr val="1A1A1A"/>
            </a:solidFill>
            <a:ln w="9525">
              <a:noFill/>
              <a:round/>
              <a:headEnd/>
              <a:tailEnd/>
            </a:ln>
          </p:spPr>
          <p:txBody>
            <a:bodyPr/>
            <a:lstStyle/>
            <a:p>
              <a:endParaRPr lang="en-US"/>
            </a:p>
          </p:txBody>
        </p:sp>
        <p:sp>
          <p:nvSpPr>
            <p:cNvPr id="2207" name="Freeform 500"/>
            <p:cNvSpPr>
              <a:spLocks noChangeAspect="1"/>
            </p:cNvSpPr>
            <p:nvPr/>
          </p:nvSpPr>
          <p:spPr bwMode="auto">
            <a:xfrm>
              <a:off x="3417" y="1436"/>
              <a:ext cx="20" cy="12"/>
            </a:xfrm>
            <a:custGeom>
              <a:avLst/>
              <a:gdLst>
                <a:gd name="T0" fmla="*/ 3 w 38"/>
                <a:gd name="T1" fmla="*/ 0 h 36"/>
                <a:gd name="T2" fmla="*/ 2 w 38"/>
                <a:gd name="T3" fmla="*/ 0 h 36"/>
                <a:gd name="T4" fmla="*/ 2 w 38"/>
                <a:gd name="T5" fmla="*/ 0 h 36"/>
                <a:gd name="T6" fmla="*/ 1 w 38"/>
                <a:gd name="T7" fmla="*/ 0 h 36"/>
                <a:gd name="T8" fmla="*/ 0 w 38"/>
                <a:gd name="T9" fmla="*/ 0 h 36"/>
                <a:gd name="T10" fmla="*/ 2 w 38"/>
                <a:gd name="T11" fmla="*/ 0 h 36"/>
                <a:gd name="T12" fmla="*/ 3 w 38"/>
                <a:gd name="T13" fmla="*/ 0 h 36"/>
                <a:gd name="T14" fmla="*/ 0 60000 65536"/>
                <a:gd name="T15" fmla="*/ 0 60000 65536"/>
                <a:gd name="T16" fmla="*/ 0 60000 65536"/>
                <a:gd name="T17" fmla="*/ 0 60000 65536"/>
                <a:gd name="T18" fmla="*/ 0 60000 65536"/>
                <a:gd name="T19" fmla="*/ 0 60000 65536"/>
                <a:gd name="T20" fmla="*/ 0 60000 65536"/>
                <a:gd name="T21" fmla="*/ 0 w 38"/>
                <a:gd name="T22" fmla="*/ 0 h 36"/>
                <a:gd name="T23" fmla="*/ 38 w 38"/>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6">
                  <a:moveTo>
                    <a:pt x="38" y="27"/>
                  </a:moveTo>
                  <a:lnTo>
                    <a:pt x="30" y="0"/>
                  </a:lnTo>
                  <a:lnTo>
                    <a:pt x="17" y="0"/>
                  </a:lnTo>
                  <a:lnTo>
                    <a:pt x="7" y="4"/>
                  </a:lnTo>
                  <a:lnTo>
                    <a:pt x="0" y="36"/>
                  </a:lnTo>
                  <a:lnTo>
                    <a:pt x="22" y="36"/>
                  </a:lnTo>
                  <a:lnTo>
                    <a:pt x="38" y="27"/>
                  </a:lnTo>
                  <a:close/>
                </a:path>
              </a:pathLst>
            </a:custGeom>
            <a:solidFill>
              <a:srgbClr val="E6E6E6"/>
            </a:solidFill>
            <a:ln w="9525">
              <a:noFill/>
              <a:round/>
              <a:headEnd/>
              <a:tailEnd/>
            </a:ln>
          </p:spPr>
          <p:txBody>
            <a:bodyPr/>
            <a:lstStyle/>
            <a:p>
              <a:endParaRPr lang="en-US"/>
            </a:p>
          </p:txBody>
        </p:sp>
        <p:sp>
          <p:nvSpPr>
            <p:cNvPr id="2208" name="Freeform 501"/>
            <p:cNvSpPr>
              <a:spLocks noChangeAspect="1"/>
            </p:cNvSpPr>
            <p:nvPr/>
          </p:nvSpPr>
          <p:spPr bwMode="auto">
            <a:xfrm>
              <a:off x="3418" y="1437"/>
              <a:ext cx="10" cy="11"/>
            </a:xfrm>
            <a:custGeom>
              <a:avLst/>
              <a:gdLst>
                <a:gd name="T0" fmla="*/ 1 w 20"/>
                <a:gd name="T1" fmla="*/ 0 h 32"/>
                <a:gd name="T2" fmla="*/ 1 w 20"/>
                <a:gd name="T3" fmla="*/ 0 h 32"/>
                <a:gd name="T4" fmla="*/ 1 w 20"/>
                <a:gd name="T5" fmla="*/ 0 h 32"/>
                <a:gd name="T6" fmla="*/ 0 w 20"/>
                <a:gd name="T7" fmla="*/ 0 h 32"/>
                <a:gd name="T8" fmla="*/ 1 w 20"/>
                <a:gd name="T9" fmla="*/ 0 h 32"/>
                <a:gd name="T10" fmla="*/ 0 60000 65536"/>
                <a:gd name="T11" fmla="*/ 0 60000 65536"/>
                <a:gd name="T12" fmla="*/ 0 60000 65536"/>
                <a:gd name="T13" fmla="*/ 0 60000 65536"/>
                <a:gd name="T14" fmla="*/ 0 60000 65536"/>
                <a:gd name="T15" fmla="*/ 0 w 20"/>
                <a:gd name="T16" fmla="*/ 0 h 32"/>
                <a:gd name="T17" fmla="*/ 20 w 20"/>
                <a:gd name="T18" fmla="*/ 32 h 32"/>
              </a:gdLst>
              <a:ahLst/>
              <a:cxnLst>
                <a:cxn ang="T10">
                  <a:pos x="T0" y="T1"/>
                </a:cxn>
                <a:cxn ang="T11">
                  <a:pos x="T2" y="T3"/>
                </a:cxn>
                <a:cxn ang="T12">
                  <a:pos x="T4" y="T5"/>
                </a:cxn>
                <a:cxn ang="T13">
                  <a:pos x="T6" y="T7"/>
                </a:cxn>
                <a:cxn ang="T14">
                  <a:pos x="T8" y="T9"/>
                </a:cxn>
              </a:cxnLst>
              <a:rect l="T15" t="T16" r="T17" b="T18"/>
              <a:pathLst>
                <a:path w="20" h="32">
                  <a:moveTo>
                    <a:pt x="8" y="0"/>
                  </a:moveTo>
                  <a:lnTo>
                    <a:pt x="18" y="0"/>
                  </a:lnTo>
                  <a:lnTo>
                    <a:pt x="20" y="32"/>
                  </a:lnTo>
                  <a:lnTo>
                    <a:pt x="0" y="32"/>
                  </a:lnTo>
                  <a:lnTo>
                    <a:pt x="8" y="0"/>
                  </a:lnTo>
                  <a:close/>
                </a:path>
              </a:pathLst>
            </a:custGeom>
            <a:solidFill>
              <a:srgbClr val="CCCCCC"/>
            </a:solidFill>
            <a:ln w="9525">
              <a:noFill/>
              <a:round/>
              <a:headEnd/>
              <a:tailEnd/>
            </a:ln>
          </p:spPr>
          <p:txBody>
            <a:bodyPr/>
            <a:lstStyle/>
            <a:p>
              <a:endParaRPr lang="en-US"/>
            </a:p>
          </p:txBody>
        </p:sp>
        <p:sp>
          <p:nvSpPr>
            <p:cNvPr id="2209" name="Freeform 502"/>
            <p:cNvSpPr>
              <a:spLocks noChangeAspect="1"/>
            </p:cNvSpPr>
            <p:nvPr/>
          </p:nvSpPr>
          <p:spPr bwMode="auto">
            <a:xfrm>
              <a:off x="3422" y="1436"/>
              <a:ext cx="10" cy="1"/>
            </a:xfrm>
            <a:custGeom>
              <a:avLst/>
              <a:gdLst>
                <a:gd name="T0" fmla="*/ 1 w 21"/>
                <a:gd name="T1" fmla="*/ 0 h 4"/>
                <a:gd name="T2" fmla="*/ 0 w 21"/>
                <a:gd name="T3" fmla="*/ 0 h 4"/>
                <a:gd name="T4" fmla="*/ 0 w 21"/>
                <a:gd name="T5" fmla="*/ 0 h 4"/>
                <a:gd name="T6" fmla="*/ 0 w 21"/>
                <a:gd name="T7" fmla="*/ 0 h 4"/>
                <a:gd name="T8" fmla="*/ 1 w 21"/>
                <a:gd name="T9" fmla="*/ 0 h 4"/>
                <a:gd name="T10" fmla="*/ 0 60000 65536"/>
                <a:gd name="T11" fmla="*/ 0 60000 65536"/>
                <a:gd name="T12" fmla="*/ 0 60000 65536"/>
                <a:gd name="T13" fmla="*/ 0 60000 65536"/>
                <a:gd name="T14" fmla="*/ 0 60000 65536"/>
                <a:gd name="T15" fmla="*/ 0 w 21"/>
                <a:gd name="T16" fmla="*/ 0 h 4"/>
                <a:gd name="T17" fmla="*/ 21 w 21"/>
                <a:gd name="T18" fmla="*/ 4 h 4"/>
              </a:gdLst>
              <a:ahLst/>
              <a:cxnLst>
                <a:cxn ang="T10">
                  <a:pos x="T0" y="T1"/>
                </a:cxn>
                <a:cxn ang="T11">
                  <a:pos x="T2" y="T3"/>
                </a:cxn>
                <a:cxn ang="T12">
                  <a:pos x="T4" y="T5"/>
                </a:cxn>
                <a:cxn ang="T13">
                  <a:pos x="T6" y="T7"/>
                </a:cxn>
                <a:cxn ang="T14">
                  <a:pos x="T8" y="T9"/>
                </a:cxn>
              </a:cxnLst>
              <a:rect l="T15" t="T16" r="T17" b="T18"/>
              <a:pathLst>
                <a:path w="21" h="4">
                  <a:moveTo>
                    <a:pt x="21" y="0"/>
                  </a:moveTo>
                  <a:lnTo>
                    <a:pt x="10" y="4"/>
                  </a:lnTo>
                  <a:lnTo>
                    <a:pt x="0" y="4"/>
                  </a:lnTo>
                  <a:lnTo>
                    <a:pt x="8" y="0"/>
                  </a:lnTo>
                  <a:lnTo>
                    <a:pt x="21" y="0"/>
                  </a:lnTo>
                  <a:close/>
                </a:path>
              </a:pathLst>
            </a:custGeom>
            <a:solidFill>
              <a:srgbClr val="FAFAFA"/>
            </a:solidFill>
            <a:ln w="9525">
              <a:noFill/>
              <a:round/>
              <a:headEnd/>
              <a:tailEnd/>
            </a:ln>
          </p:spPr>
          <p:txBody>
            <a:bodyPr/>
            <a:lstStyle/>
            <a:p>
              <a:endParaRPr lang="en-US"/>
            </a:p>
          </p:txBody>
        </p:sp>
        <p:sp>
          <p:nvSpPr>
            <p:cNvPr id="2210" name="Freeform 503"/>
            <p:cNvSpPr>
              <a:spLocks noChangeAspect="1"/>
            </p:cNvSpPr>
            <p:nvPr/>
          </p:nvSpPr>
          <p:spPr bwMode="auto">
            <a:xfrm>
              <a:off x="3423" y="1419"/>
              <a:ext cx="7" cy="18"/>
            </a:xfrm>
            <a:custGeom>
              <a:avLst/>
              <a:gdLst>
                <a:gd name="T0" fmla="*/ 1 w 13"/>
                <a:gd name="T1" fmla="*/ 1 h 55"/>
                <a:gd name="T2" fmla="*/ 1 w 13"/>
                <a:gd name="T3" fmla="*/ 1 h 55"/>
                <a:gd name="T4" fmla="*/ 1 w 13"/>
                <a:gd name="T5" fmla="*/ 1 h 55"/>
                <a:gd name="T6" fmla="*/ 1 w 13"/>
                <a:gd name="T7" fmla="*/ 1 h 55"/>
                <a:gd name="T8" fmla="*/ 1 w 13"/>
                <a:gd name="T9" fmla="*/ 1 h 55"/>
                <a:gd name="T10" fmla="*/ 1 w 13"/>
                <a:gd name="T11" fmla="*/ 1 h 55"/>
                <a:gd name="T12" fmla="*/ 1 w 13"/>
                <a:gd name="T13" fmla="*/ 1 h 55"/>
                <a:gd name="T14" fmla="*/ 0 w 13"/>
                <a:gd name="T15" fmla="*/ 1 h 55"/>
                <a:gd name="T16" fmla="*/ 0 w 13"/>
                <a:gd name="T17" fmla="*/ 1 h 55"/>
                <a:gd name="T18" fmla="*/ 0 w 13"/>
                <a:gd name="T19" fmla="*/ 0 h 55"/>
                <a:gd name="T20" fmla="*/ 0 w 13"/>
                <a:gd name="T21" fmla="*/ 0 h 55"/>
                <a:gd name="T22" fmla="*/ 0 w 13"/>
                <a:gd name="T23" fmla="*/ 0 h 55"/>
                <a:gd name="T24" fmla="*/ 1 w 13"/>
                <a:gd name="T25" fmla="*/ 0 h 55"/>
                <a:gd name="T26" fmla="*/ 1 w 13"/>
                <a:gd name="T27" fmla="*/ 0 h 55"/>
                <a:gd name="T28" fmla="*/ 1 w 13"/>
                <a:gd name="T29" fmla="*/ 0 h 55"/>
                <a:gd name="T30" fmla="*/ 1 w 13"/>
                <a:gd name="T31" fmla="*/ 0 h 55"/>
                <a:gd name="T32" fmla="*/ 1 w 13"/>
                <a:gd name="T33" fmla="*/ 0 h 55"/>
                <a:gd name="T34" fmla="*/ 1 w 13"/>
                <a:gd name="T35" fmla="*/ 0 h 55"/>
                <a:gd name="T36" fmla="*/ 1 w 13"/>
                <a:gd name="T37" fmla="*/ 1 h 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55"/>
                <a:gd name="T59" fmla="*/ 13 w 13"/>
                <a:gd name="T60" fmla="*/ 55 h 5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55">
                  <a:moveTo>
                    <a:pt x="13" y="51"/>
                  </a:moveTo>
                  <a:lnTo>
                    <a:pt x="12" y="54"/>
                  </a:lnTo>
                  <a:lnTo>
                    <a:pt x="10" y="54"/>
                  </a:lnTo>
                  <a:lnTo>
                    <a:pt x="9" y="55"/>
                  </a:lnTo>
                  <a:lnTo>
                    <a:pt x="6" y="55"/>
                  </a:lnTo>
                  <a:lnTo>
                    <a:pt x="5" y="55"/>
                  </a:lnTo>
                  <a:lnTo>
                    <a:pt x="2" y="54"/>
                  </a:lnTo>
                  <a:lnTo>
                    <a:pt x="0" y="51"/>
                  </a:lnTo>
                  <a:lnTo>
                    <a:pt x="0" y="46"/>
                  </a:lnTo>
                  <a:lnTo>
                    <a:pt x="0" y="28"/>
                  </a:lnTo>
                  <a:lnTo>
                    <a:pt x="0" y="10"/>
                  </a:lnTo>
                  <a:lnTo>
                    <a:pt x="0" y="2"/>
                  </a:lnTo>
                  <a:lnTo>
                    <a:pt x="2" y="2"/>
                  </a:lnTo>
                  <a:lnTo>
                    <a:pt x="3" y="1"/>
                  </a:lnTo>
                  <a:lnTo>
                    <a:pt x="5" y="0"/>
                  </a:lnTo>
                  <a:lnTo>
                    <a:pt x="7" y="0"/>
                  </a:lnTo>
                  <a:lnTo>
                    <a:pt x="9" y="1"/>
                  </a:lnTo>
                  <a:lnTo>
                    <a:pt x="12" y="2"/>
                  </a:lnTo>
                  <a:lnTo>
                    <a:pt x="13" y="51"/>
                  </a:lnTo>
                  <a:close/>
                </a:path>
              </a:pathLst>
            </a:custGeom>
            <a:solidFill>
              <a:srgbClr val="030303"/>
            </a:solidFill>
            <a:ln w="9525">
              <a:noFill/>
              <a:round/>
              <a:headEnd/>
              <a:tailEnd/>
            </a:ln>
          </p:spPr>
          <p:txBody>
            <a:bodyPr/>
            <a:lstStyle/>
            <a:p>
              <a:endParaRPr lang="en-US"/>
            </a:p>
          </p:txBody>
        </p:sp>
        <p:sp>
          <p:nvSpPr>
            <p:cNvPr id="2211" name="Freeform 504"/>
            <p:cNvSpPr>
              <a:spLocks noChangeAspect="1"/>
            </p:cNvSpPr>
            <p:nvPr/>
          </p:nvSpPr>
          <p:spPr bwMode="auto">
            <a:xfrm>
              <a:off x="3357" y="1452"/>
              <a:ext cx="19" cy="13"/>
            </a:xfrm>
            <a:custGeom>
              <a:avLst/>
              <a:gdLst>
                <a:gd name="T0" fmla="*/ 2 w 38"/>
                <a:gd name="T1" fmla="*/ 0 h 38"/>
                <a:gd name="T2" fmla="*/ 1 w 38"/>
                <a:gd name="T3" fmla="*/ 0 h 38"/>
                <a:gd name="T4" fmla="*/ 1 w 38"/>
                <a:gd name="T5" fmla="*/ 0 h 38"/>
                <a:gd name="T6" fmla="*/ 1 w 38"/>
                <a:gd name="T7" fmla="*/ 0 h 38"/>
                <a:gd name="T8" fmla="*/ 0 w 38"/>
                <a:gd name="T9" fmla="*/ 0 h 38"/>
                <a:gd name="T10" fmla="*/ 1 w 38"/>
                <a:gd name="T11" fmla="*/ 0 h 38"/>
                <a:gd name="T12" fmla="*/ 2 w 38"/>
                <a:gd name="T13" fmla="*/ 0 h 38"/>
                <a:gd name="T14" fmla="*/ 0 60000 65536"/>
                <a:gd name="T15" fmla="*/ 0 60000 65536"/>
                <a:gd name="T16" fmla="*/ 0 60000 65536"/>
                <a:gd name="T17" fmla="*/ 0 60000 65536"/>
                <a:gd name="T18" fmla="*/ 0 60000 65536"/>
                <a:gd name="T19" fmla="*/ 0 60000 65536"/>
                <a:gd name="T20" fmla="*/ 0 60000 65536"/>
                <a:gd name="T21" fmla="*/ 0 w 38"/>
                <a:gd name="T22" fmla="*/ 0 h 38"/>
                <a:gd name="T23" fmla="*/ 38 w 38"/>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38">
                  <a:moveTo>
                    <a:pt x="38" y="28"/>
                  </a:moveTo>
                  <a:lnTo>
                    <a:pt x="31" y="0"/>
                  </a:lnTo>
                  <a:lnTo>
                    <a:pt x="17" y="0"/>
                  </a:lnTo>
                  <a:lnTo>
                    <a:pt x="8" y="3"/>
                  </a:lnTo>
                  <a:lnTo>
                    <a:pt x="0" y="38"/>
                  </a:lnTo>
                  <a:lnTo>
                    <a:pt x="21" y="38"/>
                  </a:lnTo>
                  <a:lnTo>
                    <a:pt x="38" y="28"/>
                  </a:lnTo>
                  <a:close/>
                </a:path>
              </a:pathLst>
            </a:custGeom>
            <a:solidFill>
              <a:srgbClr val="E6E6E6"/>
            </a:solidFill>
            <a:ln w="9525">
              <a:noFill/>
              <a:round/>
              <a:headEnd/>
              <a:tailEnd/>
            </a:ln>
          </p:spPr>
          <p:txBody>
            <a:bodyPr/>
            <a:lstStyle/>
            <a:p>
              <a:endParaRPr lang="en-US"/>
            </a:p>
          </p:txBody>
        </p:sp>
        <p:sp>
          <p:nvSpPr>
            <p:cNvPr id="2212" name="Freeform 505"/>
            <p:cNvSpPr>
              <a:spLocks noChangeAspect="1"/>
            </p:cNvSpPr>
            <p:nvPr/>
          </p:nvSpPr>
          <p:spPr bwMode="auto">
            <a:xfrm>
              <a:off x="3358" y="1453"/>
              <a:ext cx="10" cy="12"/>
            </a:xfrm>
            <a:custGeom>
              <a:avLst/>
              <a:gdLst>
                <a:gd name="T0" fmla="*/ 1 w 19"/>
                <a:gd name="T1" fmla="*/ 0 h 35"/>
                <a:gd name="T2" fmla="*/ 2 w 19"/>
                <a:gd name="T3" fmla="*/ 0 h 35"/>
                <a:gd name="T4" fmla="*/ 2 w 19"/>
                <a:gd name="T5" fmla="*/ 0 h 35"/>
                <a:gd name="T6" fmla="*/ 0 w 19"/>
                <a:gd name="T7" fmla="*/ 0 h 35"/>
                <a:gd name="T8" fmla="*/ 1 w 19"/>
                <a:gd name="T9" fmla="*/ 0 h 35"/>
                <a:gd name="T10" fmla="*/ 0 60000 65536"/>
                <a:gd name="T11" fmla="*/ 0 60000 65536"/>
                <a:gd name="T12" fmla="*/ 0 60000 65536"/>
                <a:gd name="T13" fmla="*/ 0 60000 65536"/>
                <a:gd name="T14" fmla="*/ 0 60000 65536"/>
                <a:gd name="T15" fmla="*/ 0 w 19"/>
                <a:gd name="T16" fmla="*/ 0 h 35"/>
                <a:gd name="T17" fmla="*/ 19 w 19"/>
                <a:gd name="T18" fmla="*/ 35 h 35"/>
              </a:gdLst>
              <a:ahLst/>
              <a:cxnLst>
                <a:cxn ang="T10">
                  <a:pos x="T0" y="T1"/>
                </a:cxn>
                <a:cxn ang="T11">
                  <a:pos x="T2" y="T3"/>
                </a:cxn>
                <a:cxn ang="T12">
                  <a:pos x="T4" y="T5"/>
                </a:cxn>
                <a:cxn ang="T13">
                  <a:pos x="T6" y="T7"/>
                </a:cxn>
                <a:cxn ang="T14">
                  <a:pos x="T8" y="T9"/>
                </a:cxn>
              </a:cxnLst>
              <a:rect l="T15" t="T16" r="T17" b="T18"/>
              <a:pathLst>
                <a:path w="19" h="35">
                  <a:moveTo>
                    <a:pt x="7" y="0"/>
                  </a:moveTo>
                  <a:lnTo>
                    <a:pt x="19" y="2"/>
                  </a:lnTo>
                  <a:lnTo>
                    <a:pt x="19" y="35"/>
                  </a:lnTo>
                  <a:lnTo>
                    <a:pt x="0" y="35"/>
                  </a:lnTo>
                  <a:lnTo>
                    <a:pt x="7" y="0"/>
                  </a:lnTo>
                  <a:close/>
                </a:path>
              </a:pathLst>
            </a:custGeom>
            <a:solidFill>
              <a:srgbClr val="CCCCCC"/>
            </a:solidFill>
            <a:ln w="9525">
              <a:noFill/>
              <a:round/>
              <a:headEnd/>
              <a:tailEnd/>
            </a:ln>
          </p:spPr>
          <p:txBody>
            <a:bodyPr/>
            <a:lstStyle/>
            <a:p>
              <a:endParaRPr lang="en-US"/>
            </a:p>
          </p:txBody>
        </p:sp>
        <p:sp>
          <p:nvSpPr>
            <p:cNvPr id="2213" name="Freeform 506"/>
            <p:cNvSpPr>
              <a:spLocks noChangeAspect="1"/>
            </p:cNvSpPr>
            <p:nvPr/>
          </p:nvSpPr>
          <p:spPr bwMode="auto">
            <a:xfrm>
              <a:off x="3362" y="1452"/>
              <a:ext cx="10" cy="2"/>
            </a:xfrm>
            <a:custGeom>
              <a:avLst/>
              <a:gdLst>
                <a:gd name="T0" fmla="*/ 1 w 20"/>
                <a:gd name="T1" fmla="*/ 0 h 5"/>
                <a:gd name="T2" fmla="*/ 1 w 20"/>
                <a:gd name="T3" fmla="*/ 0 h 5"/>
                <a:gd name="T4" fmla="*/ 0 w 20"/>
                <a:gd name="T5" fmla="*/ 0 h 5"/>
                <a:gd name="T6" fmla="*/ 1 w 20"/>
                <a:gd name="T7" fmla="*/ 0 h 5"/>
                <a:gd name="T8" fmla="*/ 1 w 20"/>
                <a:gd name="T9" fmla="*/ 0 h 5"/>
                <a:gd name="T10" fmla="*/ 0 60000 65536"/>
                <a:gd name="T11" fmla="*/ 0 60000 65536"/>
                <a:gd name="T12" fmla="*/ 0 60000 65536"/>
                <a:gd name="T13" fmla="*/ 0 60000 65536"/>
                <a:gd name="T14" fmla="*/ 0 60000 65536"/>
                <a:gd name="T15" fmla="*/ 0 w 20"/>
                <a:gd name="T16" fmla="*/ 0 h 5"/>
                <a:gd name="T17" fmla="*/ 20 w 20"/>
                <a:gd name="T18" fmla="*/ 5 h 5"/>
              </a:gdLst>
              <a:ahLst/>
              <a:cxnLst>
                <a:cxn ang="T10">
                  <a:pos x="T0" y="T1"/>
                </a:cxn>
                <a:cxn ang="T11">
                  <a:pos x="T2" y="T3"/>
                </a:cxn>
                <a:cxn ang="T12">
                  <a:pos x="T4" y="T5"/>
                </a:cxn>
                <a:cxn ang="T13">
                  <a:pos x="T6" y="T7"/>
                </a:cxn>
                <a:cxn ang="T14">
                  <a:pos x="T8" y="T9"/>
                </a:cxn>
              </a:cxnLst>
              <a:rect l="T15" t="T16" r="T17" b="T18"/>
              <a:pathLst>
                <a:path w="20" h="5">
                  <a:moveTo>
                    <a:pt x="20" y="3"/>
                  </a:moveTo>
                  <a:lnTo>
                    <a:pt x="12" y="5"/>
                  </a:lnTo>
                  <a:lnTo>
                    <a:pt x="0" y="3"/>
                  </a:lnTo>
                  <a:lnTo>
                    <a:pt x="8" y="0"/>
                  </a:lnTo>
                  <a:lnTo>
                    <a:pt x="20" y="3"/>
                  </a:lnTo>
                  <a:close/>
                </a:path>
              </a:pathLst>
            </a:custGeom>
            <a:solidFill>
              <a:srgbClr val="FAFAFA"/>
            </a:solidFill>
            <a:ln w="9525">
              <a:noFill/>
              <a:round/>
              <a:headEnd/>
              <a:tailEnd/>
            </a:ln>
          </p:spPr>
          <p:txBody>
            <a:bodyPr/>
            <a:lstStyle/>
            <a:p>
              <a:endParaRPr lang="en-US"/>
            </a:p>
          </p:txBody>
        </p:sp>
        <p:sp>
          <p:nvSpPr>
            <p:cNvPr id="2214" name="Freeform 507"/>
            <p:cNvSpPr>
              <a:spLocks noChangeAspect="1"/>
            </p:cNvSpPr>
            <p:nvPr/>
          </p:nvSpPr>
          <p:spPr bwMode="auto">
            <a:xfrm>
              <a:off x="3363" y="1440"/>
              <a:ext cx="7" cy="13"/>
            </a:xfrm>
            <a:custGeom>
              <a:avLst/>
              <a:gdLst>
                <a:gd name="T0" fmla="*/ 1 w 13"/>
                <a:gd name="T1" fmla="*/ 0 h 40"/>
                <a:gd name="T2" fmla="*/ 1 w 13"/>
                <a:gd name="T3" fmla="*/ 0 h 40"/>
                <a:gd name="T4" fmla="*/ 1 w 13"/>
                <a:gd name="T5" fmla="*/ 0 h 40"/>
                <a:gd name="T6" fmla="*/ 1 w 13"/>
                <a:gd name="T7" fmla="*/ 0 h 40"/>
                <a:gd name="T8" fmla="*/ 1 w 13"/>
                <a:gd name="T9" fmla="*/ 0 h 40"/>
                <a:gd name="T10" fmla="*/ 1 w 13"/>
                <a:gd name="T11" fmla="*/ 0 h 40"/>
                <a:gd name="T12" fmla="*/ 1 w 13"/>
                <a:gd name="T13" fmla="*/ 0 h 40"/>
                <a:gd name="T14" fmla="*/ 0 w 13"/>
                <a:gd name="T15" fmla="*/ 0 h 40"/>
                <a:gd name="T16" fmla="*/ 0 w 13"/>
                <a:gd name="T17" fmla="*/ 0 h 40"/>
                <a:gd name="T18" fmla="*/ 0 w 13"/>
                <a:gd name="T19" fmla="*/ 0 h 40"/>
                <a:gd name="T20" fmla="*/ 0 w 13"/>
                <a:gd name="T21" fmla="*/ 0 h 40"/>
                <a:gd name="T22" fmla="*/ 1 w 13"/>
                <a:gd name="T23" fmla="*/ 0 h 40"/>
                <a:gd name="T24" fmla="*/ 1 w 13"/>
                <a:gd name="T25" fmla="*/ 0 h 40"/>
                <a:gd name="T26" fmla="*/ 1 w 13"/>
                <a:gd name="T27" fmla="*/ 0 h 40"/>
                <a:gd name="T28" fmla="*/ 1 w 13"/>
                <a:gd name="T29" fmla="*/ 0 h 40"/>
                <a:gd name="T30" fmla="*/ 1 w 13"/>
                <a:gd name="T31" fmla="*/ 0 h 40"/>
                <a:gd name="T32" fmla="*/ 1 w 13"/>
                <a:gd name="T33" fmla="*/ 0 h 40"/>
                <a:gd name="T34" fmla="*/ 1 w 13"/>
                <a:gd name="T35" fmla="*/ 0 h 40"/>
                <a:gd name="T36" fmla="*/ 1 w 13"/>
                <a:gd name="T37" fmla="*/ 0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
                <a:gd name="T58" fmla="*/ 0 h 40"/>
                <a:gd name="T59" fmla="*/ 13 w 13"/>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 h="40">
                  <a:moveTo>
                    <a:pt x="13" y="40"/>
                  </a:moveTo>
                  <a:lnTo>
                    <a:pt x="13" y="40"/>
                  </a:lnTo>
                  <a:lnTo>
                    <a:pt x="9" y="40"/>
                  </a:lnTo>
                  <a:lnTo>
                    <a:pt x="5" y="40"/>
                  </a:lnTo>
                  <a:lnTo>
                    <a:pt x="4" y="40"/>
                  </a:lnTo>
                  <a:lnTo>
                    <a:pt x="3" y="40"/>
                  </a:lnTo>
                  <a:lnTo>
                    <a:pt x="1" y="40"/>
                  </a:lnTo>
                  <a:lnTo>
                    <a:pt x="0" y="34"/>
                  </a:lnTo>
                  <a:lnTo>
                    <a:pt x="0" y="23"/>
                  </a:lnTo>
                  <a:lnTo>
                    <a:pt x="0" y="10"/>
                  </a:lnTo>
                  <a:lnTo>
                    <a:pt x="0" y="3"/>
                  </a:lnTo>
                  <a:lnTo>
                    <a:pt x="1" y="3"/>
                  </a:lnTo>
                  <a:lnTo>
                    <a:pt x="3" y="2"/>
                  </a:lnTo>
                  <a:lnTo>
                    <a:pt x="4" y="2"/>
                  </a:lnTo>
                  <a:lnTo>
                    <a:pt x="5" y="0"/>
                  </a:lnTo>
                  <a:lnTo>
                    <a:pt x="7" y="0"/>
                  </a:lnTo>
                  <a:lnTo>
                    <a:pt x="9" y="2"/>
                  </a:lnTo>
                  <a:lnTo>
                    <a:pt x="13" y="3"/>
                  </a:lnTo>
                  <a:lnTo>
                    <a:pt x="13" y="40"/>
                  </a:lnTo>
                  <a:close/>
                </a:path>
              </a:pathLst>
            </a:custGeom>
            <a:solidFill>
              <a:srgbClr val="030303"/>
            </a:solidFill>
            <a:ln w="9525">
              <a:noFill/>
              <a:round/>
              <a:headEnd/>
              <a:tailEnd/>
            </a:ln>
          </p:spPr>
          <p:txBody>
            <a:bodyPr/>
            <a:lstStyle/>
            <a:p>
              <a:endParaRPr lang="en-US"/>
            </a:p>
          </p:txBody>
        </p:sp>
        <p:sp>
          <p:nvSpPr>
            <p:cNvPr id="2215" name="Line 508"/>
            <p:cNvSpPr>
              <a:spLocks noChangeAspect="1" noChangeShapeType="1"/>
            </p:cNvSpPr>
            <p:nvPr/>
          </p:nvSpPr>
          <p:spPr bwMode="auto">
            <a:xfrm>
              <a:off x="3315" y="1428"/>
              <a:ext cx="101" cy="20"/>
            </a:xfrm>
            <a:prstGeom prst="line">
              <a:avLst/>
            </a:prstGeom>
            <a:noFill/>
            <a:ln w="0">
              <a:solidFill>
                <a:srgbClr val="000000"/>
              </a:solidFill>
              <a:round/>
              <a:headEnd/>
              <a:tailEnd/>
            </a:ln>
          </p:spPr>
          <p:txBody>
            <a:bodyPr/>
            <a:lstStyle/>
            <a:p>
              <a:endParaRPr lang="en-US"/>
            </a:p>
          </p:txBody>
        </p:sp>
        <p:sp>
          <p:nvSpPr>
            <p:cNvPr id="2216" name="Freeform 509"/>
            <p:cNvSpPr>
              <a:spLocks noChangeAspect="1"/>
            </p:cNvSpPr>
            <p:nvPr/>
          </p:nvSpPr>
          <p:spPr bwMode="auto">
            <a:xfrm>
              <a:off x="3321" y="1440"/>
              <a:ext cx="16" cy="25"/>
            </a:xfrm>
            <a:custGeom>
              <a:avLst/>
              <a:gdLst>
                <a:gd name="T0" fmla="*/ 2 w 31"/>
                <a:gd name="T1" fmla="*/ 1 h 75"/>
                <a:gd name="T2" fmla="*/ 2 w 31"/>
                <a:gd name="T3" fmla="*/ 1 h 75"/>
                <a:gd name="T4" fmla="*/ 2 w 31"/>
                <a:gd name="T5" fmla="*/ 1 h 75"/>
                <a:gd name="T6" fmla="*/ 2 w 31"/>
                <a:gd name="T7" fmla="*/ 0 h 75"/>
                <a:gd name="T8" fmla="*/ 2 w 31"/>
                <a:gd name="T9" fmla="*/ 0 h 75"/>
                <a:gd name="T10" fmla="*/ 2 w 31"/>
                <a:gd name="T11" fmla="*/ 0 h 75"/>
                <a:gd name="T12" fmla="*/ 2 w 31"/>
                <a:gd name="T13" fmla="*/ 0 h 75"/>
                <a:gd name="T14" fmla="*/ 2 w 31"/>
                <a:gd name="T15" fmla="*/ 0 h 75"/>
                <a:gd name="T16" fmla="*/ 2 w 31"/>
                <a:gd name="T17" fmla="*/ 0 h 75"/>
                <a:gd name="T18" fmla="*/ 2 w 31"/>
                <a:gd name="T19" fmla="*/ 0 h 75"/>
                <a:gd name="T20" fmla="*/ 2 w 31"/>
                <a:gd name="T21" fmla="*/ 0 h 75"/>
                <a:gd name="T22" fmla="*/ 2 w 31"/>
                <a:gd name="T23" fmla="*/ 0 h 75"/>
                <a:gd name="T24" fmla="*/ 2 w 31"/>
                <a:gd name="T25" fmla="*/ 0 h 75"/>
                <a:gd name="T26" fmla="*/ 1 w 31"/>
                <a:gd name="T27" fmla="*/ 0 h 75"/>
                <a:gd name="T28" fmla="*/ 1 w 31"/>
                <a:gd name="T29" fmla="*/ 0 h 75"/>
                <a:gd name="T30" fmla="*/ 1 w 31"/>
                <a:gd name="T31" fmla="*/ 0 h 75"/>
                <a:gd name="T32" fmla="*/ 1 w 31"/>
                <a:gd name="T33" fmla="*/ 0 h 75"/>
                <a:gd name="T34" fmla="*/ 1 w 31"/>
                <a:gd name="T35" fmla="*/ 0 h 75"/>
                <a:gd name="T36" fmla="*/ 1 w 31"/>
                <a:gd name="T37" fmla="*/ 0 h 75"/>
                <a:gd name="T38" fmla="*/ 1 w 31"/>
                <a:gd name="T39" fmla="*/ 1 h 75"/>
                <a:gd name="T40" fmla="*/ 0 w 31"/>
                <a:gd name="T41" fmla="*/ 1 h 75"/>
                <a:gd name="T42" fmla="*/ 0 w 31"/>
                <a:gd name="T43" fmla="*/ 1 h 75"/>
                <a:gd name="T44" fmla="*/ 1 w 31"/>
                <a:gd name="T45" fmla="*/ 1 h 75"/>
                <a:gd name="T46" fmla="*/ 1 w 31"/>
                <a:gd name="T47" fmla="*/ 1 h 75"/>
                <a:gd name="T48" fmla="*/ 1 w 31"/>
                <a:gd name="T49" fmla="*/ 1 h 75"/>
                <a:gd name="T50" fmla="*/ 1 w 31"/>
                <a:gd name="T51" fmla="*/ 1 h 75"/>
                <a:gd name="T52" fmla="*/ 1 w 31"/>
                <a:gd name="T53" fmla="*/ 1 h 75"/>
                <a:gd name="T54" fmla="*/ 1 w 31"/>
                <a:gd name="T55" fmla="*/ 1 h 75"/>
                <a:gd name="T56" fmla="*/ 1 w 31"/>
                <a:gd name="T57" fmla="*/ 1 h 75"/>
                <a:gd name="T58" fmla="*/ 1 w 31"/>
                <a:gd name="T59" fmla="*/ 1 h 75"/>
                <a:gd name="T60" fmla="*/ 1 w 31"/>
                <a:gd name="T61" fmla="*/ 1 h 75"/>
                <a:gd name="T62" fmla="*/ 1 w 31"/>
                <a:gd name="T63" fmla="*/ 1 h 75"/>
                <a:gd name="T64" fmla="*/ 1 w 31"/>
                <a:gd name="T65" fmla="*/ 1 h 75"/>
                <a:gd name="T66" fmla="*/ 1 w 31"/>
                <a:gd name="T67" fmla="*/ 1 h 75"/>
                <a:gd name="T68" fmla="*/ 2 w 31"/>
                <a:gd name="T69" fmla="*/ 1 h 75"/>
                <a:gd name="T70" fmla="*/ 2 w 31"/>
                <a:gd name="T71" fmla="*/ 1 h 75"/>
                <a:gd name="T72" fmla="*/ 2 w 31"/>
                <a:gd name="T73" fmla="*/ 1 h 75"/>
                <a:gd name="T74" fmla="*/ 2 w 31"/>
                <a:gd name="T75" fmla="*/ 1 h 75"/>
                <a:gd name="T76" fmla="*/ 2 w 31"/>
                <a:gd name="T77" fmla="*/ 1 h 75"/>
                <a:gd name="T78" fmla="*/ 2 w 31"/>
                <a:gd name="T79" fmla="*/ 1 h 7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1"/>
                <a:gd name="T121" fmla="*/ 0 h 75"/>
                <a:gd name="T122" fmla="*/ 31 w 31"/>
                <a:gd name="T123" fmla="*/ 75 h 7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1" h="75">
                  <a:moveTo>
                    <a:pt x="27" y="71"/>
                  </a:moveTo>
                  <a:lnTo>
                    <a:pt x="26" y="65"/>
                  </a:lnTo>
                  <a:lnTo>
                    <a:pt x="24" y="48"/>
                  </a:lnTo>
                  <a:lnTo>
                    <a:pt x="23" y="29"/>
                  </a:lnTo>
                  <a:lnTo>
                    <a:pt x="23" y="15"/>
                  </a:lnTo>
                  <a:lnTo>
                    <a:pt x="24" y="14"/>
                  </a:lnTo>
                  <a:lnTo>
                    <a:pt x="27" y="10"/>
                  </a:lnTo>
                  <a:lnTo>
                    <a:pt x="29" y="6"/>
                  </a:lnTo>
                  <a:lnTo>
                    <a:pt x="31" y="2"/>
                  </a:lnTo>
                  <a:lnTo>
                    <a:pt x="29" y="0"/>
                  </a:lnTo>
                  <a:lnTo>
                    <a:pt x="26" y="0"/>
                  </a:lnTo>
                  <a:lnTo>
                    <a:pt x="22" y="0"/>
                  </a:lnTo>
                  <a:lnTo>
                    <a:pt x="18" y="0"/>
                  </a:lnTo>
                  <a:lnTo>
                    <a:pt x="13" y="0"/>
                  </a:lnTo>
                  <a:lnTo>
                    <a:pt x="8" y="0"/>
                  </a:lnTo>
                  <a:lnTo>
                    <a:pt x="6" y="0"/>
                  </a:lnTo>
                  <a:lnTo>
                    <a:pt x="4" y="0"/>
                  </a:lnTo>
                  <a:lnTo>
                    <a:pt x="4" y="10"/>
                  </a:lnTo>
                  <a:lnTo>
                    <a:pt x="14" y="14"/>
                  </a:lnTo>
                  <a:lnTo>
                    <a:pt x="14" y="48"/>
                  </a:lnTo>
                  <a:lnTo>
                    <a:pt x="0" y="48"/>
                  </a:lnTo>
                  <a:lnTo>
                    <a:pt x="0" y="50"/>
                  </a:lnTo>
                  <a:lnTo>
                    <a:pt x="2" y="52"/>
                  </a:lnTo>
                  <a:lnTo>
                    <a:pt x="4" y="52"/>
                  </a:lnTo>
                  <a:lnTo>
                    <a:pt x="6" y="52"/>
                  </a:lnTo>
                  <a:lnTo>
                    <a:pt x="8" y="54"/>
                  </a:lnTo>
                  <a:lnTo>
                    <a:pt x="12" y="54"/>
                  </a:lnTo>
                  <a:lnTo>
                    <a:pt x="12" y="56"/>
                  </a:lnTo>
                  <a:lnTo>
                    <a:pt x="13" y="57"/>
                  </a:lnTo>
                  <a:lnTo>
                    <a:pt x="14" y="61"/>
                  </a:lnTo>
                  <a:lnTo>
                    <a:pt x="13" y="68"/>
                  </a:lnTo>
                  <a:lnTo>
                    <a:pt x="13" y="71"/>
                  </a:lnTo>
                  <a:lnTo>
                    <a:pt x="13" y="75"/>
                  </a:lnTo>
                  <a:lnTo>
                    <a:pt x="14" y="75"/>
                  </a:lnTo>
                  <a:lnTo>
                    <a:pt x="18" y="75"/>
                  </a:lnTo>
                  <a:lnTo>
                    <a:pt x="20" y="75"/>
                  </a:lnTo>
                  <a:lnTo>
                    <a:pt x="23" y="75"/>
                  </a:lnTo>
                  <a:lnTo>
                    <a:pt x="26" y="75"/>
                  </a:lnTo>
                  <a:lnTo>
                    <a:pt x="27" y="75"/>
                  </a:lnTo>
                  <a:lnTo>
                    <a:pt x="27" y="71"/>
                  </a:lnTo>
                  <a:close/>
                </a:path>
              </a:pathLst>
            </a:custGeom>
            <a:solidFill>
              <a:srgbClr val="030303"/>
            </a:solidFill>
            <a:ln w="9525">
              <a:noFill/>
              <a:round/>
              <a:headEnd/>
              <a:tailEnd/>
            </a:ln>
          </p:spPr>
          <p:txBody>
            <a:bodyPr/>
            <a:lstStyle/>
            <a:p>
              <a:endParaRPr lang="en-US"/>
            </a:p>
          </p:txBody>
        </p:sp>
        <p:sp>
          <p:nvSpPr>
            <p:cNvPr id="2217" name="Line 510"/>
            <p:cNvSpPr>
              <a:spLocks noChangeAspect="1" noChangeShapeType="1"/>
            </p:cNvSpPr>
            <p:nvPr/>
          </p:nvSpPr>
          <p:spPr bwMode="auto">
            <a:xfrm>
              <a:off x="3369" y="1293"/>
              <a:ext cx="2" cy="212"/>
            </a:xfrm>
            <a:prstGeom prst="line">
              <a:avLst/>
            </a:prstGeom>
            <a:noFill/>
            <a:ln w="0">
              <a:solidFill>
                <a:srgbClr val="000000"/>
              </a:solidFill>
              <a:round/>
              <a:headEnd/>
              <a:tailEnd/>
            </a:ln>
          </p:spPr>
          <p:txBody>
            <a:bodyPr/>
            <a:lstStyle/>
            <a:p>
              <a:endParaRPr lang="en-US"/>
            </a:p>
          </p:txBody>
        </p:sp>
        <p:sp>
          <p:nvSpPr>
            <p:cNvPr id="2218" name="Freeform 511"/>
            <p:cNvSpPr>
              <a:spLocks noChangeAspect="1"/>
            </p:cNvSpPr>
            <p:nvPr/>
          </p:nvSpPr>
          <p:spPr bwMode="auto">
            <a:xfrm>
              <a:off x="3404" y="1310"/>
              <a:ext cx="3" cy="6"/>
            </a:xfrm>
            <a:custGeom>
              <a:avLst/>
              <a:gdLst>
                <a:gd name="T0" fmla="*/ 1 w 6"/>
                <a:gd name="T1" fmla="*/ 0 h 17"/>
                <a:gd name="T2" fmla="*/ 1 w 6"/>
                <a:gd name="T3" fmla="*/ 0 h 17"/>
                <a:gd name="T4" fmla="*/ 1 w 6"/>
                <a:gd name="T5" fmla="*/ 0 h 17"/>
                <a:gd name="T6" fmla="*/ 1 w 6"/>
                <a:gd name="T7" fmla="*/ 0 h 17"/>
                <a:gd name="T8" fmla="*/ 1 w 6"/>
                <a:gd name="T9" fmla="*/ 0 h 17"/>
                <a:gd name="T10" fmla="*/ 0 w 6"/>
                <a:gd name="T11" fmla="*/ 0 h 17"/>
                <a:gd name="T12" fmla="*/ 0 w 6"/>
                <a:gd name="T13" fmla="*/ 0 h 17"/>
                <a:gd name="T14" fmla="*/ 0 w 6"/>
                <a:gd name="T15" fmla="*/ 0 h 17"/>
                <a:gd name="T16" fmla="*/ 1 w 6"/>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7"/>
                <a:gd name="T29" fmla="*/ 6 w 6"/>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7">
                  <a:moveTo>
                    <a:pt x="3" y="0"/>
                  </a:moveTo>
                  <a:lnTo>
                    <a:pt x="6" y="1"/>
                  </a:lnTo>
                  <a:lnTo>
                    <a:pt x="6" y="9"/>
                  </a:lnTo>
                  <a:lnTo>
                    <a:pt x="6" y="14"/>
                  </a:lnTo>
                  <a:lnTo>
                    <a:pt x="3" y="17"/>
                  </a:lnTo>
                  <a:lnTo>
                    <a:pt x="0" y="17"/>
                  </a:lnTo>
                  <a:lnTo>
                    <a:pt x="0" y="9"/>
                  </a:lnTo>
                  <a:lnTo>
                    <a:pt x="0" y="1"/>
                  </a:lnTo>
                  <a:lnTo>
                    <a:pt x="3" y="0"/>
                  </a:lnTo>
                  <a:close/>
                </a:path>
              </a:pathLst>
            </a:custGeom>
            <a:solidFill>
              <a:srgbClr val="666666"/>
            </a:solidFill>
            <a:ln w="9525">
              <a:noFill/>
              <a:round/>
              <a:headEnd/>
              <a:tailEnd/>
            </a:ln>
          </p:spPr>
          <p:txBody>
            <a:bodyPr/>
            <a:lstStyle/>
            <a:p>
              <a:endParaRPr lang="en-US"/>
            </a:p>
          </p:txBody>
        </p:sp>
        <p:sp>
          <p:nvSpPr>
            <p:cNvPr id="2219" name="Freeform 512"/>
            <p:cNvSpPr>
              <a:spLocks noChangeAspect="1"/>
            </p:cNvSpPr>
            <p:nvPr/>
          </p:nvSpPr>
          <p:spPr bwMode="auto">
            <a:xfrm>
              <a:off x="3376" y="1333"/>
              <a:ext cx="3" cy="6"/>
            </a:xfrm>
            <a:custGeom>
              <a:avLst/>
              <a:gdLst>
                <a:gd name="T0" fmla="*/ 1 w 5"/>
                <a:gd name="T1" fmla="*/ 0 h 20"/>
                <a:gd name="T2" fmla="*/ 1 w 5"/>
                <a:gd name="T3" fmla="*/ 0 h 20"/>
                <a:gd name="T4" fmla="*/ 1 w 5"/>
                <a:gd name="T5" fmla="*/ 0 h 20"/>
                <a:gd name="T6" fmla="*/ 1 w 5"/>
                <a:gd name="T7" fmla="*/ 0 h 20"/>
                <a:gd name="T8" fmla="*/ 1 w 5"/>
                <a:gd name="T9" fmla="*/ 0 h 20"/>
                <a:gd name="T10" fmla="*/ 0 w 5"/>
                <a:gd name="T11" fmla="*/ 0 h 20"/>
                <a:gd name="T12" fmla="*/ 0 w 5"/>
                <a:gd name="T13" fmla="*/ 0 h 20"/>
                <a:gd name="T14" fmla="*/ 0 w 5"/>
                <a:gd name="T15" fmla="*/ 0 h 20"/>
                <a:gd name="T16" fmla="*/ 1 w 5"/>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20"/>
                <a:gd name="T29" fmla="*/ 5 w 5"/>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20">
                  <a:moveTo>
                    <a:pt x="2" y="0"/>
                  </a:moveTo>
                  <a:lnTo>
                    <a:pt x="4" y="4"/>
                  </a:lnTo>
                  <a:lnTo>
                    <a:pt x="5" y="12"/>
                  </a:lnTo>
                  <a:lnTo>
                    <a:pt x="4" y="18"/>
                  </a:lnTo>
                  <a:lnTo>
                    <a:pt x="2" y="20"/>
                  </a:lnTo>
                  <a:lnTo>
                    <a:pt x="0" y="18"/>
                  </a:lnTo>
                  <a:lnTo>
                    <a:pt x="0" y="12"/>
                  </a:lnTo>
                  <a:lnTo>
                    <a:pt x="0" y="4"/>
                  </a:lnTo>
                  <a:lnTo>
                    <a:pt x="2" y="0"/>
                  </a:lnTo>
                  <a:close/>
                </a:path>
              </a:pathLst>
            </a:custGeom>
            <a:solidFill>
              <a:srgbClr val="666666"/>
            </a:solidFill>
            <a:ln w="9525">
              <a:noFill/>
              <a:round/>
              <a:headEnd/>
              <a:tailEnd/>
            </a:ln>
          </p:spPr>
          <p:txBody>
            <a:bodyPr/>
            <a:lstStyle/>
            <a:p>
              <a:endParaRPr lang="en-US"/>
            </a:p>
          </p:txBody>
        </p:sp>
        <p:sp>
          <p:nvSpPr>
            <p:cNvPr id="2220" name="Freeform 513"/>
            <p:cNvSpPr>
              <a:spLocks noChangeAspect="1"/>
            </p:cNvSpPr>
            <p:nvPr/>
          </p:nvSpPr>
          <p:spPr bwMode="auto">
            <a:xfrm>
              <a:off x="3397" y="1464"/>
              <a:ext cx="2" cy="3"/>
            </a:xfrm>
            <a:custGeom>
              <a:avLst/>
              <a:gdLst>
                <a:gd name="T0" fmla="*/ 1 w 4"/>
                <a:gd name="T1" fmla="*/ 0 h 10"/>
                <a:gd name="T2" fmla="*/ 1 w 4"/>
                <a:gd name="T3" fmla="*/ 0 h 10"/>
                <a:gd name="T4" fmla="*/ 1 w 4"/>
                <a:gd name="T5" fmla="*/ 0 h 10"/>
                <a:gd name="T6" fmla="*/ 1 w 4"/>
                <a:gd name="T7" fmla="*/ 0 h 10"/>
                <a:gd name="T8" fmla="*/ 0 w 4"/>
                <a:gd name="T9" fmla="*/ 0 h 10"/>
                <a:gd name="T10" fmla="*/ 0 w 4"/>
                <a:gd name="T11" fmla="*/ 0 h 10"/>
                <a:gd name="T12" fmla="*/ 0 w 4"/>
                <a:gd name="T13" fmla="*/ 0 h 10"/>
                <a:gd name="T14" fmla="*/ 1 w 4"/>
                <a:gd name="T15" fmla="*/ 0 h 10"/>
                <a:gd name="T16" fmla="*/ 1 w 4"/>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10"/>
                <a:gd name="T29" fmla="*/ 4 w 4"/>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10">
                  <a:moveTo>
                    <a:pt x="3" y="0"/>
                  </a:moveTo>
                  <a:lnTo>
                    <a:pt x="4" y="0"/>
                  </a:lnTo>
                  <a:lnTo>
                    <a:pt x="4" y="4"/>
                  </a:lnTo>
                  <a:lnTo>
                    <a:pt x="3" y="10"/>
                  </a:lnTo>
                  <a:lnTo>
                    <a:pt x="0" y="10"/>
                  </a:lnTo>
                  <a:lnTo>
                    <a:pt x="0" y="8"/>
                  </a:lnTo>
                  <a:lnTo>
                    <a:pt x="0" y="4"/>
                  </a:lnTo>
                  <a:lnTo>
                    <a:pt x="1" y="0"/>
                  </a:lnTo>
                  <a:lnTo>
                    <a:pt x="3" y="0"/>
                  </a:lnTo>
                  <a:close/>
                </a:path>
              </a:pathLst>
            </a:custGeom>
            <a:solidFill>
              <a:srgbClr val="FFFF4D"/>
            </a:solidFill>
            <a:ln w="9525">
              <a:noFill/>
              <a:round/>
              <a:headEnd/>
              <a:tailEnd/>
            </a:ln>
          </p:spPr>
          <p:txBody>
            <a:bodyPr/>
            <a:lstStyle/>
            <a:p>
              <a:endParaRPr lang="en-US"/>
            </a:p>
          </p:txBody>
        </p:sp>
        <p:sp>
          <p:nvSpPr>
            <p:cNvPr id="2221" name="Freeform 514"/>
            <p:cNvSpPr>
              <a:spLocks noChangeAspect="1"/>
            </p:cNvSpPr>
            <p:nvPr/>
          </p:nvSpPr>
          <p:spPr bwMode="auto">
            <a:xfrm>
              <a:off x="3402" y="1516"/>
              <a:ext cx="12" cy="19"/>
            </a:xfrm>
            <a:custGeom>
              <a:avLst/>
              <a:gdLst>
                <a:gd name="T0" fmla="*/ 1 w 25"/>
                <a:gd name="T1" fmla="*/ 0 h 58"/>
                <a:gd name="T2" fmla="*/ 0 w 25"/>
                <a:gd name="T3" fmla="*/ 0 h 58"/>
                <a:gd name="T4" fmla="*/ 0 w 25"/>
                <a:gd name="T5" fmla="*/ 1 h 58"/>
                <a:gd name="T6" fmla="*/ 1 w 25"/>
                <a:gd name="T7" fmla="*/ 1 h 58"/>
                <a:gd name="T8" fmla="*/ 1 w 25"/>
                <a:gd name="T9" fmla="*/ 0 h 58"/>
                <a:gd name="T10" fmla="*/ 0 60000 65536"/>
                <a:gd name="T11" fmla="*/ 0 60000 65536"/>
                <a:gd name="T12" fmla="*/ 0 60000 65536"/>
                <a:gd name="T13" fmla="*/ 0 60000 65536"/>
                <a:gd name="T14" fmla="*/ 0 60000 65536"/>
                <a:gd name="T15" fmla="*/ 0 w 25"/>
                <a:gd name="T16" fmla="*/ 0 h 58"/>
                <a:gd name="T17" fmla="*/ 25 w 25"/>
                <a:gd name="T18" fmla="*/ 58 h 58"/>
              </a:gdLst>
              <a:ahLst/>
              <a:cxnLst>
                <a:cxn ang="T10">
                  <a:pos x="T0" y="T1"/>
                </a:cxn>
                <a:cxn ang="T11">
                  <a:pos x="T2" y="T3"/>
                </a:cxn>
                <a:cxn ang="T12">
                  <a:pos x="T4" y="T5"/>
                </a:cxn>
                <a:cxn ang="T13">
                  <a:pos x="T6" y="T7"/>
                </a:cxn>
                <a:cxn ang="T14">
                  <a:pos x="T8" y="T9"/>
                </a:cxn>
              </a:cxnLst>
              <a:rect l="T15" t="T16" r="T17" b="T18"/>
              <a:pathLst>
                <a:path w="25" h="58">
                  <a:moveTo>
                    <a:pt x="25" y="0"/>
                  </a:moveTo>
                  <a:lnTo>
                    <a:pt x="0" y="15"/>
                  </a:lnTo>
                  <a:lnTo>
                    <a:pt x="0" y="58"/>
                  </a:lnTo>
                  <a:lnTo>
                    <a:pt x="25" y="45"/>
                  </a:lnTo>
                  <a:lnTo>
                    <a:pt x="25" y="0"/>
                  </a:lnTo>
                  <a:close/>
                </a:path>
              </a:pathLst>
            </a:custGeom>
            <a:solidFill>
              <a:srgbClr val="669999"/>
            </a:solidFill>
            <a:ln w="9525">
              <a:noFill/>
              <a:round/>
              <a:headEnd/>
              <a:tailEnd/>
            </a:ln>
          </p:spPr>
          <p:txBody>
            <a:bodyPr/>
            <a:lstStyle/>
            <a:p>
              <a:endParaRPr lang="en-US"/>
            </a:p>
          </p:txBody>
        </p:sp>
        <p:sp>
          <p:nvSpPr>
            <p:cNvPr id="2222" name="Freeform 515"/>
            <p:cNvSpPr>
              <a:spLocks noChangeAspect="1"/>
            </p:cNvSpPr>
            <p:nvPr/>
          </p:nvSpPr>
          <p:spPr bwMode="auto">
            <a:xfrm>
              <a:off x="3201" y="1762"/>
              <a:ext cx="264" cy="142"/>
            </a:xfrm>
            <a:custGeom>
              <a:avLst/>
              <a:gdLst>
                <a:gd name="T0" fmla="*/ 2 w 527"/>
                <a:gd name="T1" fmla="*/ 5 h 427"/>
                <a:gd name="T2" fmla="*/ 4 w 527"/>
                <a:gd name="T3" fmla="*/ 4 h 427"/>
                <a:gd name="T4" fmla="*/ 5 w 527"/>
                <a:gd name="T5" fmla="*/ 4 h 427"/>
                <a:gd name="T6" fmla="*/ 6 w 527"/>
                <a:gd name="T7" fmla="*/ 4 h 427"/>
                <a:gd name="T8" fmla="*/ 6 w 527"/>
                <a:gd name="T9" fmla="*/ 4 h 427"/>
                <a:gd name="T10" fmla="*/ 8 w 527"/>
                <a:gd name="T11" fmla="*/ 3 h 427"/>
                <a:gd name="T12" fmla="*/ 11 w 527"/>
                <a:gd name="T13" fmla="*/ 3 h 427"/>
                <a:gd name="T14" fmla="*/ 10 w 527"/>
                <a:gd name="T15" fmla="*/ 3 h 427"/>
                <a:gd name="T16" fmla="*/ 11 w 527"/>
                <a:gd name="T17" fmla="*/ 3 h 427"/>
                <a:gd name="T18" fmla="*/ 12 w 527"/>
                <a:gd name="T19" fmla="*/ 3 h 427"/>
                <a:gd name="T20" fmla="*/ 13 w 527"/>
                <a:gd name="T21" fmla="*/ 3 h 427"/>
                <a:gd name="T22" fmla="*/ 15 w 527"/>
                <a:gd name="T23" fmla="*/ 3 h 427"/>
                <a:gd name="T24" fmla="*/ 16 w 527"/>
                <a:gd name="T25" fmla="*/ 3 h 427"/>
                <a:gd name="T26" fmla="*/ 17 w 527"/>
                <a:gd name="T27" fmla="*/ 3 h 427"/>
                <a:gd name="T28" fmla="*/ 19 w 527"/>
                <a:gd name="T29" fmla="*/ 2 h 427"/>
                <a:gd name="T30" fmla="*/ 21 w 527"/>
                <a:gd name="T31" fmla="*/ 2 h 427"/>
                <a:gd name="T32" fmla="*/ 23 w 527"/>
                <a:gd name="T33" fmla="*/ 2 h 427"/>
                <a:gd name="T34" fmla="*/ 24 w 527"/>
                <a:gd name="T35" fmla="*/ 2 h 427"/>
                <a:gd name="T36" fmla="*/ 25 w 527"/>
                <a:gd name="T37" fmla="*/ 1 h 427"/>
                <a:gd name="T38" fmla="*/ 27 w 527"/>
                <a:gd name="T39" fmla="*/ 1 h 427"/>
                <a:gd name="T40" fmla="*/ 28 w 527"/>
                <a:gd name="T41" fmla="*/ 1 h 427"/>
                <a:gd name="T42" fmla="*/ 30 w 527"/>
                <a:gd name="T43" fmla="*/ 1 h 427"/>
                <a:gd name="T44" fmla="*/ 31 w 527"/>
                <a:gd name="T45" fmla="*/ 1 h 427"/>
                <a:gd name="T46" fmla="*/ 33 w 527"/>
                <a:gd name="T47" fmla="*/ 0 h 427"/>
                <a:gd name="T48" fmla="*/ 32 w 527"/>
                <a:gd name="T49" fmla="*/ 0 h 427"/>
                <a:gd name="T50" fmla="*/ 30 w 527"/>
                <a:gd name="T51" fmla="*/ 1 h 427"/>
                <a:gd name="T52" fmla="*/ 30 w 527"/>
                <a:gd name="T53" fmla="*/ 1 h 427"/>
                <a:gd name="T54" fmla="*/ 29 w 527"/>
                <a:gd name="T55" fmla="*/ 1 h 427"/>
                <a:gd name="T56" fmla="*/ 28 w 527"/>
                <a:gd name="T57" fmla="*/ 1 h 427"/>
                <a:gd name="T58" fmla="*/ 27 w 527"/>
                <a:gd name="T59" fmla="*/ 2 h 427"/>
                <a:gd name="T60" fmla="*/ 25 w 527"/>
                <a:gd name="T61" fmla="*/ 2 h 427"/>
                <a:gd name="T62" fmla="*/ 26 w 527"/>
                <a:gd name="T63" fmla="*/ 2 h 427"/>
                <a:gd name="T64" fmla="*/ 26 w 527"/>
                <a:gd name="T65" fmla="*/ 2 h 427"/>
                <a:gd name="T66" fmla="*/ 24 w 527"/>
                <a:gd name="T67" fmla="*/ 2 h 427"/>
                <a:gd name="T68" fmla="*/ 23 w 527"/>
                <a:gd name="T69" fmla="*/ 2 h 427"/>
                <a:gd name="T70" fmla="*/ 21 w 527"/>
                <a:gd name="T71" fmla="*/ 3 h 427"/>
                <a:gd name="T72" fmla="*/ 19 w 527"/>
                <a:gd name="T73" fmla="*/ 3 h 427"/>
                <a:gd name="T74" fmla="*/ 18 w 527"/>
                <a:gd name="T75" fmla="*/ 3 h 427"/>
                <a:gd name="T76" fmla="*/ 16 w 527"/>
                <a:gd name="T77" fmla="*/ 3 h 427"/>
                <a:gd name="T78" fmla="*/ 14 w 527"/>
                <a:gd name="T79" fmla="*/ 3 h 427"/>
                <a:gd name="T80" fmla="*/ 15 w 527"/>
                <a:gd name="T81" fmla="*/ 3 h 427"/>
                <a:gd name="T82" fmla="*/ 14 w 527"/>
                <a:gd name="T83" fmla="*/ 4 h 427"/>
                <a:gd name="T84" fmla="*/ 13 w 527"/>
                <a:gd name="T85" fmla="*/ 4 h 427"/>
                <a:gd name="T86" fmla="*/ 12 w 527"/>
                <a:gd name="T87" fmla="*/ 4 h 427"/>
                <a:gd name="T88" fmla="*/ 10 w 527"/>
                <a:gd name="T89" fmla="*/ 4 h 427"/>
                <a:gd name="T90" fmla="*/ 9 w 527"/>
                <a:gd name="T91" fmla="*/ 4 h 427"/>
                <a:gd name="T92" fmla="*/ 7 w 527"/>
                <a:gd name="T93" fmla="*/ 4 h 427"/>
                <a:gd name="T94" fmla="*/ 6 w 527"/>
                <a:gd name="T95" fmla="*/ 4 h 427"/>
                <a:gd name="T96" fmla="*/ 7 w 527"/>
                <a:gd name="T97" fmla="*/ 4 h 427"/>
                <a:gd name="T98" fmla="*/ 7 w 527"/>
                <a:gd name="T99" fmla="*/ 5 h 427"/>
                <a:gd name="T100" fmla="*/ 5 w 527"/>
                <a:gd name="T101" fmla="*/ 5 h 427"/>
                <a:gd name="T102" fmla="*/ 4 w 527"/>
                <a:gd name="T103" fmla="*/ 5 h 427"/>
                <a:gd name="T104" fmla="*/ 2 w 527"/>
                <a:gd name="T105" fmla="*/ 5 h 427"/>
                <a:gd name="T106" fmla="*/ 1 w 527"/>
                <a:gd name="T107" fmla="*/ 5 h 427"/>
                <a:gd name="T108" fmla="*/ 1 w 527"/>
                <a:gd name="T109" fmla="*/ 5 h 4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27"/>
                <a:gd name="T166" fmla="*/ 0 h 427"/>
                <a:gd name="T167" fmla="*/ 527 w 527"/>
                <a:gd name="T168" fmla="*/ 427 h 4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27" h="427">
                  <a:moveTo>
                    <a:pt x="8" y="404"/>
                  </a:moveTo>
                  <a:lnTo>
                    <a:pt x="12" y="404"/>
                  </a:lnTo>
                  <a:lnTo>
                    <a:pt x="13" y="404"/>
                  </a:lnTo>
                  <a:lnTo>
                    <a:pt x="17" y="404"/>
                  </a:lnTo>
                  <a:lnTo>
                    <a:pt x="20" y="403"/>
                  </a:lnTo>
                  <a:lnTo>
                    <a:pt x="23" y="399"/>
                  </a:lnTo>
                  <a:lnTo>
                    <a:pt x="27" y="394"/>
                  </a:lnTo>
                  <a:lnTo>
                    <a:pt x="31" y="388"/>
                  </a:lnTo>
                  <a:lnTo>
                    <a:pt x="37" y="381"/>
                  </a:lnTo>
                  <a:lnTo>
                    <a:pt x="41" y="374"/>
                  </a:lnTo>
                  <a:lnTo>
                    <a:pt x="45" y="366"/>
                  </a:lnTo>
                  <a:lnTo>
                    <a:pt x="50" y="359"/>
                  </a:lnTo>
                  <a:lnTo>
                    <a:pt x="51" y="354"/>
                  </a:lnTo>
                  <a:lnTo>
                    <a:pt x="53" y="351"/>
                  </a:lnTo>
                  <a:lnTo>
                    <a:pt x="56" y="345"/>
                  </a:lnTo>
                  <a:lnTo>
                    <a:pt x="57" y="343"/>
                  </a:lnTo>
                  <a:lnTo>
                    <a:pt x="58" y="340"/>
                  </a:lnTo>
                  <a:lnTo>
                    <a:pt x="60" y="338"/>
                  </a:lnTo>
                  <a:lnTo>
                    <a:pt x="62" y="331"/>
                  </a:lnTo>
                  <a:lnTo>
                    <a:pt x="66" y="327"/>
                  </a:lnTo>
                  <a:lnTo>
                    <a:pt x="68" y="322"/>
                  </a:lnTo>
                  <a:lnTo>
                    <a:pt x="71" y="315"/>
                  </a:lnTo>
                  <a:lnTo>
                    <a:pt x="74" y="309"/>
                  </a:lnTo>
                  <a:lnTo>
                    <a:pt x="77" y="307"/>
                  </a:lnTo>
                  <a:lnTo>
                    <a:pt x="79" y="304"/>
                  </a:lnTo>
                  <a:lnTo>
                    <a:pt x="83" y="304"/>
                  </a:lnTo>
                  <a:lnTo>
                    <a:pt x="83" y="307"/>
                  </a:lnTo>
                  <a:lnTo>
                    <a:pt x="81" y="308"/>
                  </a:lnTo>
                  <a:lnTo>
                    <a:pt x="79" y="309"/>
                  </a:lnTo>
                  <a:lnTo>
                    <a:pt x="79" y="312"/>
                  </a:lnTo>
                  <a:lnTo>
                    <a:pt x="79" y="314"/>
                  </a:lnTo>
                  <a:lnTo>
                    <a:pt x="79" y="315"/>
                  </a:lnTo>
                  <a:lnTo>
                    <a:pt x="79" y="318"/>
                  </a:lnTo>
                  <a:lnTo>
                    <a:pt x="83" y="315"/>
                  </a:lnTo>
                  <a:lnTo>
                    <a:pt x="85" y="314"/>
                  </a:lnTo>
                  <a:lnTo>
                    <a:pt x="89" y="309"/>
                  </a:lnTo>
                  <a:lnTo>
                    <a:pt x="94" y="303"/>
                  </a:lnTo>
                  <a:lnTo>
                    <a:pt x="99" y="296"/>
                  </a:lnTo>
                  <a:lnTo>
                    <a:pt x="105" y="287"/>
                  </a:lnTo>
                  <a:lnTo>
                    <a:pt x="111" y="281"/>
                  </a:lnTo>
                  <a:lnTo>
                    <a:pt x="115" y="273"/>
                  </a:lnTo>
                  <a:lnTo>
                    <a:pt x="122" y="268"/>
                  </a:lnTo>
                  <a:lnTo>
                    <a:pt x="126" y="262"/>
                  </a:lnTo>
                  <a:lnTo>
                    <a:pt x="132" y="258"/>
                  </a:lnTo>
                  <a:lnTo>
                    <a:pt x="137" y="254"/>
                  </a:lnTo>
                  <a:lnTo>
                    <a:pt x="145" y="251"/>
                  </a:lnTo>
                  <a:lnTo>
                    <a:pt x="152" y="247"/>
                  </a:lnTo>
                  <a:lnTo>
                    <a:pt x="159" y="245"/>
                  </a:lnTo>
                  <a:lnTo>
                    <a:pt x="165" y="243"/>
                  </a:lnTo>
                  <a:lnTo>
                    <a:pt x="168" y="243"/>
                  </a:lnTo>
                  <a:lnTo>
                    <a:pt x="170" y="243"/>
                  </a:lnTo>
                  <a:lnTo>
                    <a:pt x="169" y="243"/>
                  </a:lnTo>
                  <a:lnTo>
                    <a:pt x="163" y="247"/>
                  </a:lnTo>
                  <a:lnTo>
                    <a:pt x="158" y="253"/>
                  </a:lnTo>
                  <a:lnTo>
                    <a:pt x="153" y="257"/>
                  </a:lnTo>
                  <a:lnTo>
                    <a:pt x="151" y="258"/>
                  </a:lnTo>
                  <a:lnTo>
                    <a:pt x="151" y="260"/>
                  </a:lnTo>
                  <a:lnTo>
                    <a:pt x="152" y="265"/>
                  </a:lnTo>
                  <a:lnTo>
                    <a:pt x="158" y="265"/>
                  </a:lnTo>
                  <a:lnTo>
                    <a:pt x="163" y="265"/>
                  </a:lnTo>
                  <a:lnTo>
                    <a:pt x="165" y="265"/>
                  </a:lnTo>
                  <a:lnTo>
                    <a:pt x="166" y="265"/>
                  </a:lnTo>
                  <a:lnTo>
                    <a:pt x="168" y="262"/>
                  </a:lnTo>
                  <a:lnTo>
                    <a:pt x="169" y="260"/>
                  </a:lnTo>
                  <a:lnTo>
                    <a:pt x="170" y="260"/>
                  </a:lnTo>
                  <a:lnTo>
                    <a:pt x="172" y="258"/>
                  </a:lnTo>
                  <a:lnTo>
                    <a:pt x="174" y="257"/>
                  </a:lnTo>
                  <a:lnTo>
                    <a:pt x="176" y="257"/>
                  </a:lnTo>
                  <a:lnTo>
                    <a:pt x="178" y="253"/>
                  </a:lnTo>
                  <a:lnTo>
                    <a:pt x="180" y="251"/>
                  </a:lnTo>
                  <a:lnTo>
                    <a:pt x="185" y="247"/>
                  </a:lnTo>
                  <a:lnTo>
                    <a:pt x="189" y="245"/>
                  </a:lnTo>
                  <a:lnTo>
                    <a:pt x="193" y="243"/>
                  </a:lnTo>
                  <a:lnTo>
                    <a:pt x="197" y="239"/>
                  </a:lnTo>
                  <a:lnTo>
                    <a:pt x="200" y="239"/>
                  </a:lnTo>
                  <a:lnTo>
                    <a:pt x="201" y="239"/>
                  </a:lnTo>
                  <a:lnTo>
                    <a:pt x="205" y="237"/>
                  </a:lnTo>
                  <a:lnTo>
                    <a:pt x="207" y="237"/>
                  </a:lnTo>
                  <a:lnTo>
                    <a:pt x="210" y="237"/>
                  </a:lnTo>
                  <a:lnTo>
                    <a:pt x="213" y="235"/>
                  </a:lnTo>
                  <a:lnTo>
                    <a:pt x="217" y="235"/>
                  </a:lnTo>
                  <a:lnTo>
                    <a:pt x="220" y="234"/>
                  </a:lnTo>
                  <a:lnTo>
                    <a:pt x="223" y="231"/>
                  </a:lnTo>
                  <a:lnTo>
                    <a:pt x="226" y="229"/>
                  </a:lnTo>
                  <a:lnTo>
                    <a:pt x="228" y="226"/>
                  </a:lnTo>
                  <a:lnTo>
                    <a:pt x="230" y="224"/>
                  </a:lnTo>
                  <a:lnTo>
                    <a:pt x="233" y="222"/>
                  </a:lnTo>
                  <a:lnTo>
                    <a:pt x="236" y="220"/>
                  </a:lnTo>
                  <a:lnTo>
                    <a:pt x="240" y="216"/>
                  </a:lnTo>
                  <a:lnTo>
                    <a:pt x="241" y="216"/>
                  </a:lnTo>
                  <a:lnTo>
                    <a:pt x="243" y="216"/>
                  </a:lnTo>
                  <a:lnTo>
                    <a:pt x="244" y="216"/>
                  </a:lnTo>
                  <a:lnTo>
                    <a:pt x="245" y="216"/>
                  </a:lnTo>
                  <a:lnTo>
                    <a:pt x="249" y="216"/>
                  </a:lnTo>
                  <a:lnTo>
                    <a:pt x="253" y="216"/>
                  </a:lnTo>
                  <a:lnTo>
                    <a:pt x="255" y="215"/>
                  </a:lnTo>
                  <a:lnTo>
                    <a:pt x="258" y="212"/>
                  </a:lnTo>
                  <a:lnTo>
                    <a:pt x="261" y="211"/>
                  </a:lnTo>
                  <a:lnTo>
                    <a:pt x="265" y="208"/>
                  </a:lnTo>
                  <a:lnTo>
                    <a:pt x="270" y="203"/>
                  </a:lnTo>
                  <a:lnTo>
                    <a:pt x="276" y="200"/>
                  </a:lnTo>
                  <a:lnTo>
                    <a:pt x="281" y="195"/>
                  </a:lnTo>
                  <a:lnTo>
                    <a:pt x="286" y="192"/>
                  </a:lnTo>
                  <a:lnTo>
                    <a:pt x="292" y="189"/>
                  </a:lnTo>
                  <a:lnTo>
                    <a:pt x="297" y="187"/>
                  </a:lnTo>
                  <a:lnTo>
                    <a:pt x="301" y="187"/>
                  </a:lnTo>
                  <a:lnTo>
                    <a:pt x="305" y="184"/>
                  </a:lnTo>
                  <a:lnTo>
                    <a:pt x="311" y="181"/>
                  </a:lnTo>
                  <a:lnTo>
                    <a:pt x="318" y="179"/>
                  </a:lnTo>
                  <a:lnTo>
                    <a:pt x="325" y="175"/>
                  </a:lnTo>
                  <a:lnTo>
                    <a:pt x="332" y="170"/>
                  </a:lnTo>
                  <a:lnTo>
                    <a:pt x="338" y="166"/>
                  </a:lnTo>
                  <a:lnTo>
                    <a:pt x="345" y="161"/>
                  </a:lnTo>
                  <a:lnTo>
                    <a:pt x="347" y="157"/>
                  </a:lnTo>
                  <a:lnTo>
                    <a:pt x="351" y="153"/>
                  </a:lnTo>
                  <a:lnTo>
                    <a:pt x="353" y="150"/>
                  </a:lnTo>
                  <a:lnTo>
                    <a:pt x="355" y="148"/>
                  </a:lnTo>
                  <a:lnTo>
                    <a:pt x="357" y="146"/>
                  </a:lnTo>
                  <a:lnTo>
                    <a:pt x="359" y="144"/>
                  </a:lnTo>
                  <a:lnTo>
                    <a:pt x="361" y="142"/>
                  </a:lnTo>
                  <a:lnTo>
                    <a:pt x="363" y="142"/>
                  </a:lnTo>
                  <a:lnTo>
                    <a:pt x="366" y="139"/>
                  </a:lnTo>
                  <a:lnTo>
                    <a:pt x="367" y="138"/>
                  </a:lnTo>
                  <a:lnTo>
                    <a:pt x="370" y="138"/>
                  </a:lnTo>
                  <a:lnTo>
                    <a:pt x="373" y="135"/>
                  </a:lnTo>
                  <a:lnTo>
                    <a:pt x="376" y="133"/>
                  </a:lnTo>
                  <a:lnTo>
                    <a:pt x="379" y="133"/>
                  </a:lnTo>
                  <a:lnTo>
                    <a:pt x="382" y="127"/>
                  </a:lnTo>
                  <a:lnTo>
                    <a:pt x="384" y="127"/>
                  </a:lnTo>
                  <a:lnTo>
                    <a:pt x="388" y="125"/>
                  </a:lnTo>
                  <a:lnTo>
                    <a:pt x="393" y="119"/>
                  </a:lnTo>
                  <a:lnTo>
                    <a:pt x="397" y="117"/>
                  </a:lnTo>
                  <a:lnTo>
                    <a:pt x="402" y="114"/>
                  </a:lnTo>
                  <a:lnTo>
                    <a:pt x="407" y="111"/>
                  </a:lnTo>
                  <a:lnTo>
                    <a:pt x="411" y="106"/>
                  </a:lnTo>
                  <a:lnTo>
                    <a:pt x="415" y="103"/>
                  </a:lnTo>
                  <a:lnTo>
                    <a:pt x="420" y="102"/>
                  </a:lnTo>
                  <a:lnTo>
                    <a:pt x="423" y="98"/>
                  </a:lnTo>
                  <a:lnTo>
                    <a:pt x="424" y="98"/>
                  </a:lnTo>
                  <a:lnTo>
                    <a:pt x="427" y="94"/>
                  </a:lnTo>
                  <a:lnTo>
                    <a:pt x="428" y="92"/>
                  </a:lnTo>
                  <a:lnTo>
                    <a:pt x="430" y="88"/>
                  </a:lnTo>
                  <a:lnTo>
                    <a:pt x="433" y="88"/>
                  </a:lnTo>
                  <a:lnTo>
                    <a:pt x="436" y="85"/>
                  </a:lnTo>
                  <a:lnTo>
                    <a:pt x="438" y="83"/>
                  </a:lnTo>
                  <a:lnTo>
                    <a:pt x="442" y="79"/>
                  </a:lnTo>
                  <a:lnTo>
                    <a:pt x="445" y="79"/>
                  </a:lnTo>
                  <a:lnTo>
                    <a:pt x="448" y="75"/>
                  </a:lnTo>
                  <a:lnTo>
                    <a:pt x="451" y="72"/>
                  </a:lnTo>
                  <a:lnTo>
                    <a:pt x="454" y="71"/>
                  </a:lnTo>
                  <a:lnTo>
                    <a:pt x="458" y="68"/>
                  </a:lnTo>
                  <a:lnTo>
                    <a:pt x="463" y="65"/>
                  </a:lnTo>
                  <a:lnTo>
                    <a:pt x="465" y="61"/>
                  </a:lnTo>
                  <a:lnTo>
                    <a:pt x="469" y="57"/>
                  </a:lnTo>
                  <a:lnTo>
                    <a:pt x="473" y="56"/>
                  </a:lnTo>
                  <a:lnTo>
                    <a:pt x="475" y="52"/>
                  </a:lnTo>
                  <a:lnTo>
                    <a:pt x="479" y="48"/>
                  </a:lnTo>
                  <a:lnTo>
                    <a:pt x="482" y="46"/>
                  </a:lnTo>
                  <a:lnTo>
                    <a:pt x="485" y="44"/>
                  </a:lnTo>
                  <a:lnTo>
                    <a:pt x="488" y="42"/>
                  </a:lnTo>
                  <a:lnTo>
                    <a:pt x="490" y="41"/>
                  </a:lnTo>
                  <a:lnTo>
                    <a:pt x="491" y="41"/>
                  </a:lnTo>
                  <a:lnTo>
                    <a:pt x="495" y="34"/>
                  </a:lnTo>
                  <a:lnTo>
                    <a:pt x="500" y="32"/>
                  </a:lnTo>
                  <a:lnTo>
                    <a:pt x="505" y="23"/>
                  </a:lnTo>
                  <a:lnTo>
                    <a:pt x="512" y="18"/>
                  </a:lnTo>
                  <a:lnTo>
                    <a:pt x="519" y="10"/>
                  </a:lnTo>
                  <a:lnTo>
                    <a:pt x="525" y="5"/>
                  </a:lnTo>
                  <a:lnTo>
                    <a:pt x="527" y="0"/>
                  </a:lnTo>
                  <a:lnTo>
                    <a:pt x="526" y="2"/>
                  </a:lnTo>
                  <a:lnTo>
                    <a:pt x="521" y="7"/>
                  </a:lnTo>
                  <a:lnTo>
                    <a:pt x="517" y="15"/>
                  </a:lnTo>
                  <a:lnTo>
                    <a:pt x="508" y="25"/>
                  </a:lnTo>
                  <a:lnTo>
                    <a:pt x="502" y="34"/>
                  </a:lnTo>
                  <a:lnTo>
                    <a:pt x="494" y="44"/>
                  </a:lnTo>
                  <a:lnTo>
                    <a:pt x="486" y="49"/>
                  </a:lnTo>
                  <a:lnTo>
                    <a:pt x="482" y="56"/>
                  </a:lnTo>
                  <a:lnTo>
                    <a:pt x="478" y="60"/>
                  </a:lnTo>
                  <a:lnTo>
                    <a:pt x="475" y="63"/>
                  </a:lnTo>
                  <a:lnTo>
                    <a:pt x="473" y="65"/>
                  </a:lnTo>
                  <a:lnTo>
                    <a:pt x="471" y="68"/>
                  </a:lnTo>
                  <a:lnTo>
                    <a:pt x="469" y="69"/>
                  </a:lnTo>
                  <a:lnTo>
                    <a:pt x="469" y="71"/>
                  </a:lnTo>
                  <a:lnTo>
                    <a:pt x="468" y="71"/>
                  </a:lnTo>
                  <a:lnTo>
                    <a:pt x="469" y="72"/>
                  </a:lnTo>
                  <a:lnTo>
                    <a:pt x="469" y="75"/>
                  </a:lnTo>
                  <a:lnTo>
                    <a:pt x="469" y="79"/>
                  </a:lnTo>
                  <a:lnTo>
                    <a:pt x="469" y="80"/>
                  </a:lnTo>
                  <a:lnTo>
                    <a:pt x="469" y="83"/>
                  </a:lnTo>
                  <a:lnTo>
                    <a:pt x="468" y="85"/>
                  </a:lnTo>
                  <a:lnTo>
                    <a:pt x="465" y="85"/>
                  </a:lnTo>
                  <a:lnTo>
                    <a:pt x="463" y="88"/>
                  </a:lnTo>
                  <a:lnTo>
                    <a:pt x="460" y="88"/>
                  </a:lnTo>
                  <a:lnTo>
                    <a:pt x="457" y="91"/>
                  </a:lnTo>
                  <a:lnTo>
                    <a:pt x="454" y="91"/>
                  </a:lnTo>
                  <a:lnTo>
                    <a:pt x="452" y="92"/>
                  </a:lnTo>
                  <a:lnTo>
                    <a:pt x="451" y="92"/>
                  </a:lnTo>
                  <a:lnTo>
                    <a:pt x="450" y="96"/>
                  </a:lnTo>
                  <a:lnTo>
                    <a:pt x="448" y="98"/>
                  </a:lnTo>
                  <a:lnTo>
                    <a:pt x="447" y="102"/>
                  </a:lnTo>
                  <a:lnTo>
                    <a:pt x="445" y="103"/>
                  </a:lnTo>
                  <a:lnTo>
                    <a:pt x="442" y="106"/>
                  </a:lnTo>
                  <a:lnTo>
                    <a:pt x="438" y="111"/>
                  </a:lnTo>
                  <a:lnTo>
                    <a:pt x="436" y="114"/>
                  </a:lnTo>
                  <a:lnTo>
                    <a:pt x="431" y="115"/>
                  </a:lnTo>
                  <a:lnTo>
                    <a:pt x="427" y="119"/>
                  </a:lnTo>
                  <a:lnTo>
                    <a:pt x="424" y="119"/>
                  </a:lnTo>
                  <a:lnTo>
                    <a:pt x="421" y="122"/>
                  </a:lnTo>
                  <a:lnTo>
                    <a:pt x="419" y="122"/>
                  </a:lnTo>
                  <a:lnTo>
                    <a:pt x="415" y="125"/>
                  </a:lnTo>
                  <a:lnTo>
                    <a:pt x="410" y="125"/>
                  </a:lnTo>
                  <a:lnTo>
                    <a:pt x="407" y="127"/>
                  </a:lnTo>
                  <a:lnTo>
                    <a:pt x="404" y="127"/>
                  </a:lnTo>
                  <a:lnTo>
                    <a:pt x="403" y="130"/>
                  </a:lnTo>
                  <a:lnTo>
                    <a:pt x="400" y="133"/>
                  </a:lnTo>
                  <a:lnTo>
                    <a:pt x="400" y="135"/>
                  </a:lnTo>
                  <a:lnTo>
                    <a:pt x="400" y="138"/>
                  </a:lnTo>
                  <a:lnTo>
                    <a:pt x="400" y="142"/>
                  </a:lnTo>
                  <a:lnTo>
                    <a:pt x="400" y="144"/>
                  </a:lnTo>
                  <a:lnTo>
                    <a:pt x="403" y="146"/>
                  </a:lnTo>
                  <a:lnTo>
                    <a:pt x="403" y="148"/>
                  </a:lnTo>
                  <a:lnTo>
                    <a:pt x="405" y="150"/>
                  </a:lnTo>
                  <a:lnTo>
                    <a:pt x="407" y="150"/>
                  </a:lnTo>
                  <a:lnTo>
                    <a:pt x="410" y="150"/>
                  </a:lnTo>
                  <a:lnTo>
                    <a:pt x="410" y="153"/>
                  </a:lnTo>
                  <a:lnTo>
                    <a:pt x="411" y="156"/>
                  </a:lnTo>
                  <a:lnTo>
                    <a:pt x="410" y="156"/>
                  </a:lnTo>
                  <a:lnTo>
                    <a:pt x="410" y="157"/>
                  </a:lnTo>
                  <a:lnTo>
                    <a:pt x="407" y="158"/>
                  </a:lnTo>
                  <a:lnTo>
                    <a:pt x="404" y="158"/>
                  </a:lnTo>
                  <a:lnTo>
                    <a:pt x="400" y="161"/>
                  </a:lnTo>
                  <a:lnTo>
                    <a:pt x="397" y="161"/>
                  </a:lnTo>
                  <a:lnTo>
                    <a:pt x="393" y="161"/>
                  </a:lnTo>
                  <a:lnTo>
                    <a:pt x="387" y="161"/>
                  </a:lnTo>
                  <a:lnTo>
                    <a:pt x="383" y="161"/>
                  </a:lnTo>
                  <a:lnTo>
                    <a:pt x="380" y="164"/>
                  </a:lnTo>
                  <a:lnTo>
                    <a:pt x="377" y="164"/>
                  </a:lnTo>
                  <a:lnTo>
                    <a:pt x="376" y="164"/>
                  </a:lnTo>
                  <a:lnTo>
                    <a:pt x="374" y="169"/>
                  </a:lnTo>
                  <a:lnTo>
                    <a:pt x="374" y="170"/>
                  </a:lnTo>
                  <a:lnTo>
                    <a:pt x="373" y="175"/>
                  </a:lnTo>
                  <a:lnTo>
                    <a:pt x="373" y="180"/>
                  </a:lnTo>
                  <a:lnTo>
                    <a:pt x="370" y="184"/>
                  </a:lnTo>
                  <a:lnTo>
                    <a:pt x="367" y="189"/>
                  </a:lnTo>
                  <a:lnTo>
                    <a:pt x="362" y="193"/>
                  </a:lnTo>
                  <a:lnTo>
                    <a:pt x="355" y="197"/>
                  </a:lnTo>
                  <a:lnTo>
                    <a:pt x="345" y="200"/>
                  </a:lnTo>
                  <a:lnTo>
                    <a:pt x="339" y="200"/>
                  </a:lnTo>
                  <a:lnTo>
                    <a:pt x="334" y="200"/>
                  </a:lnTo>
                  <a:lnTo>
                    <a:pt x="329" y="203"/>
                  </a:lnTo>
                  <a:lnTo>
                    <a:pt x="325" y="203"/>
                  </a:lnTo>
                  <a:lnTo>
                    <a:pt x="319" y="206"/>
                  </a:lnTo>
                  <a:lnTo>
                    <a:pt x="315" y="207"/>
                  </a:lnTo>
                  <a:lnTo>
                    <a:pt x="312" y="208"/>
                  </a:lnTo>
                  <a:lnTo>
                    <a:pt x="308" y="208"/>
                  </a:lnTo>
                  <a:lnTo>
                    <a:pt x="305" y="212"/>
                  </a:lnTo>
                  <a:lnTo>
                    <a:pt x="301" y="212"/>
                  </a:lnTo>
                  <a:lnTo>
                    <a:pt x="298" y="216"/>
                  </a:lnTo>
                  <a:lnTo>
                    <a:pt x="295" y="216"/>
                  </a:lnTo>
                  <a:lnTo>
                    <a:pt x="292" y="220"/>
                  </a:lnTo>
                  <a:lnTo>
                    <a:pt x="291" y="222"/>
                  </a:lnTo>
                  <a:lnTo>
                    <a:pt x="288" y="226"/>
                  </a:lnTo>
                  <a:lnTo>
                    <a:pt x="286" y="229"/>
                  </a:lnTo>
                  <a:lnTo>
                    <a:pt x="284" y="234"/>
                  </a:lnTo>
                  <a:lnTo>
                    <a:pt x="281" y="239"/>
                  </a:lnTo>
                  <a:lnTo>
                    <a:pt x="278" y="242"/>
                  </a:lnTo>
                  <a:lnTo>
                    <a:pt x="276" y="243"/>
                  </a:lnTo>
                  <a:lnTo>
                    <a:pt x="272" y="245"/>
                  </a:lnTo>
                  <a:lnTo>
                    <a:pt x="270" y="247"/>
                  </a:lnTo>
                  <a:lnTo>
                    <a:pt x="265" y="247"/>
                  </a:lnTo>
                  <a:lnTo>
                    <a:pt x="261" y="247"/>
                  </a:lnTo>
                  <a:lnTo>
                    <a:pt x="255" y="249"/>
                  </a:lnTo>
                  <a:lnTo>
                    <a:pt x="251" y="251"/>
                  </a:lnTo>
                  <a:lnTo>
                    <a:pt x="245" y="253"/>
                  </a:lnTo>
                  <a:lnTo>
                    <a:pt x="240" y="257"/>
                  </a:lnTo>
                  <a:lnTo>
                    <a:pt x="234" y="258"/>
                  </a:lnTo>
                  <a:lnTo>
                    <a:pt x="230" y="260"/>
                  </a:lnTo>
                  <a:lnTo>
                    <a:pt x="228" y="265"/>
                  </a:lnTo>
                  <a:lnTo>
                    <a:pt x="224" y="266"/>
                  </a:lnTo>
                  <a:lnTo>
                    <a:pt x="223" y="270"/>
                  </a:lnTo>
                  <a:lnTo>
                    <a:pt x="224" y="273"/>
                  </a:lnTo>
                  <a:lnTo>
                    <a:pt x="226" y="273"/>
                  </a:lnTo>
                  <a:lnTo>
                    <a:pt x="228" y="276"/>
                  </a:lnTo>
                  <a:lnTo>
                    <a:pt x="228" y="278"/>
                  </a:lnTo>
                  <a:lnTo>
                    <a:pt x="230" y="280"/>
                  </a:lnTo>
                  <a:lnTo>
                    <a:pt x="230" y="281"/>
                  </a:lnTo>
                  <a:lnTo>
                    <a:pt x="230" y="284"/>
                  </a:lnTo>
                  <a:lnTo>
                    <a:pt x="230" y="285"/>
                  </a:lnTo>
                  <a:lnTo>
                    <a:pt x="231" y="287"/>
                  </a:lnTo>
                  <a:lnTo>
                    <a:pt x="230" y="289"/>
                  </a:lnTo>
                  <a:lnTo>
                    <a:pt x="228" y="293"/>
                  </a:lnTo>
                  <a:lnTo>
                    <a:pt x="226" y="293"/>
                  </a:lnTo>
                  <a:lnTo>
                    <a:pt x="220" y="296"/>
                  </a:lnTo>
                  <a:lnTo>
                    <a:pt x="217" y="296"/>
                  </a:lnTo>
                  <a:lnTo>
                    <a:pt x="213" y="301"/>
                  </a:lnTo>
                  <a:lnTo>
                    <a:pt x="210" y="303"/>
                  </a:lnTo>
                  <a:lnTo>
                    <a:pt x="207" y="307"/>
                  </a:lnTo>
                  <a:lnTo>
                    <a:pt x="205" y="309"/>
                  </a:lnTo>
                  <a:lnTo>
                    <a:pt x="203" y="314"/>
                  </a:lnTo>
                  <a:lnTo>
                    <a:pt x="203" y="315"/>
                  </a:lnTo>
                  <a:lnTo>
                    <a:pt x="203" y="320"/>
                  </a:lnTo>
                  <a:lnTo>
                    <a:pt x="201" y="323"/>
                  </a:lnTo>
                  <a:lnTo>
                    <a:pt x="200" y="323"/>
                  </a:lnTo>
                  <a:lnTo>
                    <a:pt x="199" y="327"/>
                  </a:lnTo>
                  <a:lnTo>
                    <a:pt x="197" y="327"/>
                  </a:lnTo>
                  <a:lnTo>
                    <a:pt x="193" y="327"/>
                  </a:lnTo>
                  <a:lnTo>
                    <a:pt x="190" y="330"/>
                  </a:lnTo>
                  <a:lnTo>
                    <a:pt x="187" y="330"/>
                  </a:lnTo>
                  <a:lnTo>
                    <a:pt x="183" y="330"/>
                  </a:lnTo>
                  <a:lnTo>
                    <a:pt x="179" y="330"/>
                  </a:lnTo>
                  <a:lnTo>
                    <a:pt x="174" y="330"/>
                  </a:lnTo>
                  <a:lnTo>
                    <a:pt x="168" y="330"/>
                  </a:lnTo>
                  <a:lnTo>
                    <a:pt x="162" y="330"/>
                  </a:lnTo>
                  <a:lnTo>
                    <a:pt x="158" y="330"/>
                  </a:lnTo>
                  <a:lnTo>
                    <a:pt x="153" y="331"/>
                  </a:lnTo>
                  <a:lnTo>
                    <a:pt x="149" y="331"/>
                  </a:lnTo>
                  <a:lnTo>
                    <a:pt x="147" y="335"/>
                  </a:lnTo>
                  <a:lnTo>
                    <a:pt x="143" y="338"/>
                  </a:lnTo>
                  <a:lnTo>
                    <a:pt x="141" y="340"/>
                  </a:lnTo>
                  <a:lnTo>
                    <a:pt x="137" y="345"/>
                  </a:lnTo>
                  <a:lnTo>
                    <a:pt x="133" y="349"/>
                  </a:lnTo>
                  <a:lnTo>
                    <a:pt x="131" y="351"/>
                  </a:lnTo>
                  <a:lnTo>
                    <a:pt x="126" y="351"/>
                  </a:lnTo>
                  <a:lnTo>
                    <a:pt x="124" y="354"/>
                  </a:lnTo>
                  <a:lnTo>
                    <a:pt x="120" y="354"/>
                  </a:lnTo>
                  <a:lnTo>
                    <a:pt x="115" y="354"/>
                  </a:lnTo>
                  <a:lnTo>
                    <a:pt x="112" y="354"/>
                  </a:lnTo>
                  <a:lnTo>
                    <a:pt x="108" y="357"/>
                  </a:lnTo>
                  <a:lnTo>
                    <a:pt x="105" y="358"/>
                  </a:lnTo>
                  <a:lnTo>
                    <a:pt x="101" y="358"/>
                  </a:lnTo>
                  <a:lnTo>
                    <a:pt x="98" y="359"/>
                  </a:lnTo>
                  <a:lnTo>
                    <a:pt x="95" y="362"/>
                  </a:lnTo>
                  <a:lnTo>
                    <a:pt x="95" y="363"/>
                  </a:lnTo>
                  <a:lnTo>
                    <a:pt x="94" y="363"/>
                  </a:lnTo>
                  <a:lnTo>
                    <a:pt x="95" y="363"/>
                  </a:lnTo>
                  <a:lnTo>
                    <a:pt x="98" y="363"/>
                  </a:lnTo>
                  <a:lnTo>
                    <a:pt x="99" y="363"/>
                  </a:lnTo>
                  <a:lnTo>
                    <a:pt x="102" y="363"/>
                  </a:lnTo>
                  <a:lnTo>
                    <a:pt x="104" y="363"/>
                  </a:lnTo>
                  <a:lnTo>
                    <a:pt x="105" y="363"/>
                  </a:lnTo>
                  <a:lnTo>
                    <a:pt x="108" y="363"/>
                  </a:lnTo>
                  <a:lnTo>
                    <a:pt x="111" y="363"/>
                  </a:lnTo>
                  <a:lnTo>
                    <a:pt x="112" y="363"/>
                  </a:lnTo>
                  <a:lnTo>
                    <a:pt x="115" y="366"/>
                  </a:lnTo>
                  <a:lnTo>
                    <a:pt x="118" y="366"/>
                  </a:lnTo>
                  <a:lnTo>
                    <a:pt x="120" y="367"/>
                  </a:lnTo>
                  <a:lnTo>
                    <a:pt x="118" y="369"/>
                  </a:lnTo>
                  <a:lnTo>
                    <a:pt x="115" y="367"/>
                  </a:lnTo>
                  <a:lnTo>
                    <a:pt x="111" y="367"/>
                  </a:lnTo>
                  <a:lnTo>
                    <a:pt x="107" y="367"/>
                  </a:lnTo>
                  <a:lnTo>
                    <a:pt x="101" y="367"/>
                  </a:lnTo>
                  <a:lnTo>
                    <a:pt x="97" y="369"/>
                  </a:lnTo>
                  <a:lnTo>
                    <a:pt x="93" y="372"/>
                  </a:lnTo>
                  <a:lnTo>
                    <a:pt x="87" y="374"/>
                  </a:lnTo>
                  <a:lnTo>
                    <a:pt x="83" y="377"/>
                  </a:lnTo>
                  <a:lnTo>
                    <a:pt x="78" y="381"/>
                  </a:lnTo>
                  <a:lnTo>
                    <a:pt x="74" y="381"/>
                  </a:lnTo>
                  <a:lnTo>
                    <a:pt x="70" y="385"/>
                  </a:lnTo>
                  <a:lnTo>
                    <a:pt x="66" y="386"/>
                  </a:lnTo>
                  <a:lnTo>
                    <a:pt x="64" y="390"/>
                  </a:lnTo>
                  <a:lnTo>
                    <a:pt x="62" y="392"/>
                  </a:lnTo>
                  <a:lnTo>
                    <a:pt x="60" y="394"/>
                  </a:lnTo>
                  <a:lnTo>
                    <a:pt x="58" y="396"/>
                  </a:lnTo>
                  <a:lnTo>
                    <a:pt x="56" y="400"/>
                  </a:lnTo>
                  <a:lnTo>
                    <a:pt x="53" y="403"/>
                  </a:lnTo>
                  <a:lnTo>
                    <a:pt x="49" y="408"/>
                  </a:lnTo>
                  <a:lnTo>
                    <a:pt x="43" y="411"/>
                  </a:lnTo>
                  <a:lnTo>
                    <a:pt x="39" y="413"/>
                  </a:lnTo>
                  <a:lnTo>
                    <a:pt x="33" y="416"/>
                  </a:lnTo>
                  <a:lnTo>
                    <a:pt x="30" y="421"/>
                  </a:lnTo>
                  <a:lnTo>
                    <a:pt x="23" y="423"/>
                  </a:lnTo>
                  <a:lnTo>
                    <a:pt x="20" y="424"/>
                  </a:lnTo>
                  <a:lnTo>
                    <a:pt x="14" y="424"/>
                  </a:lnTo>
                  <a:lnTo>
                    <a:pt x="12" y="427"/>
                  </a:lnTo>
                  <a:lnTo>
                    <a:pt x="8" y="424"/>
                  </a:lnTo>
                  <a:lnTo>
                    <a:pt x="4" y="424"/>
                  </a:lnTo>
                  <a:lnTo>
                    <a:pt x="3" y="421"/>
                  </a:lnTo>
                  <a:lnTo>
                    <a:pt x="0" y="413"/>
                  </a:lnTo>
                  <a:lnTo>
                    <a:pt x="0" y="408"/>
                  </a:lnTo>
                  <a:lnTo>
                    <a:pt x="0" y="403"/>
                  </a:lnTo>
                  <a:lnTo>
                    <a:pt x="2" y="399"/>
                  </a:lnTo>
                  <a:lnTo>
                    <a:pt x="3" y="394"/>
                  </a:lnTo>
                  <a:lnTo>
                    <a:pt x="3" y="390"/>
                  </a:lnTo>
                  <a:lnTo>
                    <a:pt x="6" y="390"/>
                  </a:lnTo>
                  <a:lnTo>
                    <a:pt x="6" y="388"/>
                  </a:lnTo>
                  <a:lnTo>
                    <a:pt x="6" y="390"/>
                  </a:lnTo>
                  <a:lnTo>
                    <a:pt x="6" y="396"/>
                  </a:lnTo>
                  <a:lnTo>
                    <a:pt x="8" y="403"/>
                  </a:lnTo>
                  <a:lnTo>
                    <a:pt x="8" y="404"/>
                  </a:lnTo>
                  <a:close/>
                </a:path>
              </a:pathLst>
            </a:custGeom>
            <a:solidFill>
              <a:srgbClr val="DAF3F3"/>
            </a:solidFill>
            <a:ln w="9525">
              <a:noFill/>
              <a:round/>
              <a:headEnd/>
              <a:tailEnd/>
            </a:ln>
          </p:spPr>
          <p:txBody>
            <a:bodyPr/>
            <a:lstStyle/>
            <a:p>
              <a:endParaRPr lang="en-US"/>
            </a:p>
          </p:txBody>
        </p:sp>
        <p:sp>
          <p:nvSpPr>
            <p:cNvPr id="2223" name="Freeform 516"/>
            <p:cNvSpPr>
              <a:spLocks noChangeAspect="1"/>
            </p:cNvSpPr>
            <p:nvPr/>
          </p:nvSpPr>
          <p:spPr bwMode="auto">
            <a:xfrm>
              <a:off x="3525" y="1694"/>
              <a:ext cx="165" cy="60"/>
            </a:xfrm>
            <a:custGeom>
              <a:avLst/>
              <a:gdLst>
                <a:gd name="T0" fmla="*/ 0 w 332"/>
                <a:gd name="T1" fmla="*/ 2 h 181"/>
                <a:gd name="T2" fmla="*/ 1 w 332"/>
                <a:gd name="T3" fmla="*/ 2 h 181"/>
                <a:gd name="T4" fmla="*/ 3 w 332"/>
                <a:gd name="T5" fmla="*/ 2 h 181"/>
                <a:gd name="T6" fmla="*/ 4 w 332"/>
                <a:gd name="T7" fmla="*/ 2 h 181"/>
                <a:gd name="T8" fmla="*/ 5 w 332"/>
                <a:gd name="T9" fmla="*/ 2 h 181"/>
                <a:gd name="T10" fmla="*/ 6 w 332"/>
                <a:gd name="T11" fmla="*/ 2 h 181"/>
                <a:gd name="T12" fmla="*/ 6 w 332"/>
                <a:gd name="T13" fmla="*/ 1 h 181"/>
                <a:gd name="T14" fmla="*/ 7 w 332"/>
                <a:gd name="T15" fmla="*/ 1 h 181"/>
                <a:gd name="T16" fmla="*/ 8 w 332"/>
                <a:gd name="T17" fmla="*/ 1 h 181"/>
                <a:gd name="T18" fmla="*/ 8 w 332"/>
                <a:gd name="T19" fmla="*/ 1 h 181"/>
                <a:gd name="T20" fmla="*/ 9 w 332"/>
                <a:gd name="T21" fmla="*/ 1 h 181"/>
                <a:gd name="T22" fmla="*/ 9 w 332"/>
                <a:gd name="T23" fmla="*/ 1 h 181"/>
                <a:gd name="T24" fmla="*/ 10 w 332"/>
                <a:gd name="T25" fmla="*/ 1 h 181"/>
                <a:gd name="T26" fmla="*/ 11 w 332"/>
                <a:gd name="T27" fmla="*/ 1 h 181"/>
                <a:gd name="T28" fmla="*/ 12 w 332"/>
                <a:gd name="T29" fmla="*/ 1 h 181"/>
                <a:gd name="T30" fmla="*/ 13 w 332"/>
                <a:gd name="T31" fmla="*/ 1 h 181"/>
                <a:gd name="T32" fmla="*/ 13 w 332"/>
                <a:gd name="T33" fmla="*/ 1 h 181"/>
                <a:gd name="T34" fmla="*/ 14 w 332"/>
                <a:gd name="T35" fmla="*/ 1 h 181"/>
                <a:gd name="T36" fmla="*/ 15 w 332"/>
                <a:gd name="T37" fmla="*/ 1 h 181"/>
                <a:gd name="T38" fmla="*/ 15 w 332"/>
                <a:gd name="T39" fmla="*/ 1 h 181"/>
                <a:gd name="T40" fmla="*/ 16 w 332"/>
                <a:gd name="T41" fmla="*/ 1 h 181"/>
                <a:gd name="T42" fmla="*/ 17 w 332"/>
                <a:gd name="T43" fmla="*/ 0 h 181"/>
                <a:gd name="T44" fmla="*/ 17 w 332"/>
                <a:gd name="T45" fmla="*/ 0 h 181"/>
                <a:gd name="T46" fmla="*/ 18 w 332"/>
                <a:gd name="T47" fmla="*/ 0 h 181"/>
                <a:gd name="T48" fmla="*/ 19 w 332"/>
                <a:gd name="T49" fmla="*/ 0 h 181"/>
                <a:gd name="T50" fmla="*/ 20 w 332"/>
                <a:gd name="T51" fmla="*/ 0 h 181"/>
                <a:gd name="T52" fmla="*/ 20 w 332"/>
                <a:gd name="T53" fmla="*/ 0 h 181"/>
                <a:gd name="T54" fmla="*/ 19 w 332"/>
                <a:gd name="T55" fmla="*/ 0 h 181"/>
                <a:gd name="T56" fmla="*/ 18 w 332"/>
                <a:gd name="T57" fmla="*/ 0 h 181"/>
                <a:gd name="T58" fmla="*/ 18 w 332"/>
                <a:gd name="T59" fmla="*/ 0 h 181"/>
                <a:gd name="T60" fmla="*/ 17 w 332"/>
                <a:gd name="T61" fmla="*/ 0 h 181"/>
                <a:gd name="T62" fmla="*/ 17 w 332"/>
                <a:gd name="T63" fmla="*/ 0 h 181"/>
                <a:gd name="T64" fmla="*/ 16 w 332"/>
                <a:gd name="T65" fmla="*/ 0 h 181"/>
                <a:gd name="T66" fmla="*/ 15 w 332"/>
                <a:gd name="T67" fmla="*/ 0 h 181"/>
                <a:gd name="T68" fmla="*/ 14 w 332"/>
                <a:gd name="T69" fmla="*/ 0 h 181"/>
                <a:gd name="T70" fmla="*/ 14 w 332"/>
                <a:gd name="T71" fmla="*/ 1 h 181"/>
                <a:gd name="T72" fmla="*/ 13 w 332"/>
                <a:gd name="T73" fmla="*/ 1 h 181"/>
                <a:gd name="T74" fmla="*/ 13 w 332"/>
                <a:gd name="T75" fmla="*/ 1 h 181"/>
                <a:gd name="T76" fmla="*/ 12 w 332"/>
                <a:gd name="T77" fmla="*/ 1 h 181"/>
                <a:gd name="T78" fmla="*/ 11 w 332"/>
                <a:gd name="T79" fmla="*/ 1 h 181"/>
                <a:gd name="T80" fmla="*/ 10 w 332"/>
                <a:gd name="T81" fmla="*/ 1 h 181"/>
                <a:gd name="T82" fmla="*/ 9 w 332"/>
                <a:gd name="T83" fmla="*/ 1 h 181"/>
                <a:gd name="T84" fmla="*/ 8 w 332"/>
                <a:gd name="T85" fmla="*/ 1 h 181"/>
                <a:gd name="T86" fmla="*/ 8 w 332"/>
                <a:gd name="T87" fmla="*/ 1 h 181"/>
                <a:gd name="T88" fmla="*/ 7 w 332"/>
                <a:gd name="T89" fmla="*/ 1 h 181"/>
                <a:gd name="T90" fmla="*/ 6 w 332"/>
                <a:gd name="T91" fmla="*/ 1 h 181"/>
                <a:gd name="T92" fmla="*/ 6 w 332"/>
                <a:gd name="T93" fmla="*/ 1 h 181"/>
                <a:gd name="T94" fmla="*/ 5 w 332"/>
                <a:gd name="T95" fmla="*/ 1 h 181"/>
                <a:gd name="T96" fmla="*/ 5 w 332"/>
                <a:gd name="T97" fmla="*/ 1 h 181"/>
                <a:gd name="T98" fmla="*/ 4 w 332"/>
                <a:gd name="T99" fmla="*/ 1 h 181"/>
                <a:gd name="T100" fmla="*/ 3 w 332"/>
                <a:gd name="T101" fmla="*/ 2 h 181"/>
                <a:gd name="T102" fmla="*/ 3 w 332"/>
                <a:gd name="T103" fmla="*/ 2 h 181"/>
                <a:gd name="T104" fmla="*/ 2 w 332"/>
                <a:gd name="T105" fmla="*/ 2 h 181"/>
                <a:gd name="T106" fmla="*/ 1 w 332"/>
                <a:gd name="T107" fmla="*/ 2 h 181"/>
                <a:gd name="T108" fmla="*/ 0 w 332"/>
                <a:gd name="T109" fmla="*/ 2 h 181"/>
                <a:gd name="T110" fmla="*/ 0 w 332"/>
                <a:gd name="T111" fmla="*/ 2 h 1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32"/>
                <a:gd name="T169" fmla="*/ 0 h 181"/>
                <a:gd name="T170" fmla="*/ 332 w 332"/>
                <a:gd name="T171" fmla="*/ 181 h 1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32" h="181">
                  <a:moveTo>
                    <a:pt x="0" y="181"/>
                  </a:moveTo>
                  <a:lnTo>
                    <a:pt x="4" y="179"/>
                  </a:lnTo>
                  <a:lnTo>
                    <a:pt x="9" y="176"/>
                  </a:lnTo>
                  <a:lnTo>
                    <a:pt x="14" y="174"/>
                  </a:lnTo>
                  <a:lnTo>
                    <a:pt x="21" y="174"/>
                  </a:lnTo>
                  <a:lnTo>
                    <a:pt x="27" y="170"/>
                  </a:lnTo>
                  <a:lnTo>
                    <a:pt x="34" y="169"/>
                  </a:lnTo>
                  <a:lnTo>
                    <a:pt x="40" y="165"/>
                  </a:lnTo>
                  <a:lnTo>
                    <a:pt x="48" y="164"/>
                  </a:lnTo>
                  <a:lnTo>
                    <a:pt x="55" y="161"/>
                  </a:lnTo>
                  <a:lnTo>
                    <a:pt x="63" y="157"/>
                  </a:lnTo>
                  <a:lnTo>
                    <a:pt x="69" y="156"/>
                  </a:lnTo>
                  <a:lnTo>
                    <a:pt x="76" y="152"/>
                  </a:lnTo>
                  <a:lnTo>
                    <a:pt x="82" y="147"/>
                  </a:lnTo>
                  <a:lnTo>
                    <a:pt x="86" y="146"/>
                  </a:lnTo>
                  <a:lnTo>
                    <a:pt x="90" y="142"/>
                  </a:lnTo>
                  <a:lnTo>
                    <a:pt x="94" y="141"/>
                  </a:lnTo>
                  <a:lnTo>
                    <a:pt x="98" y="134"/>
                  </a:lnTo>
                  <a:lnTo>
                    <a:pt x="102" y="129"/>
                  </a:lnTo>
                  <a:lnTo>
                    <a:pt x="106" y="125"/>
                  </a:lnTo>
                  <a:lnTo>
                    <a:pt x="110" y="120"/>
                  </a:lnTo>
                  <a:lnTo>
                    <a:pt x="113" y="116"/>
                  </a:lnTo>
                  <a:lnTo>
                    <a:pt x="116" y="116"/>
                  </a:lnTo>
                  <a:lnTo>
                    <a:pt x="121" y="116"/>
                  </a:lnTo>
                  <a:lnTo>
                    <a:pt x="123" y="114"/>
                  </a:lnTo>
                  <a:lnTo>
                    <a:pt x="127" y="114"/>
                  </a:lnTo>
                  <a:lnTo>
                    <a:pt x="132" y="111"/>
                  </a:lnTo>
                  <a:lnTo>
                    <a:pt x="134" y="111"/>
                  </a:lnTo>
                  <a:lnTo>
                    <a:pt x="137" y="110"/>
                  </a:lnTo>
                  <a:lnTo>
                    <a:pt x="140" y="108"/>
                  </a:lnTo>
                  <a:lnTo>
                    <a:pt x="143" y="106"/>
                  </a:lnTo>
                  <a:lnTo>
                    <a:pt x="146" y="103"/>
                  </a:lnTo>
                  <a:lnTo>
                    <a:pt x="150" y="100"/>
                  </a:lnTo>
                  <a:lnTo>
                    <a:pt x="153" y="98"/>
                  </a:lnTo>
                  <a:lnTo>
                    <a:pt x="156" y="96"/>
                  </a:lnTo>
                  <a:lnTo>
                    <a:pt x="158" y="95"/>
                  </a:lnTo>
                  <a:lnTo>
                    <a:pt x="163" y="92"/>
                  </a:lnTo>
                  <a:lnTo>
                    <a:pt x="169" y="91"/>
                  </a:lnTo>
                  <a:lnTo>
                    <a:pt x="173" y="87"/>
                  </a:lnTo>
                  <a:lnTo>
                    <a:pt x="179" y="85"/>
                  </a:lnTo>
                  <a:lnTo>
                    <a:pt x="184" y="83"/>
                  </a:lnTo>
                  <a:lnTo>
                    <a:pt x="188" y="80"/>
                  </a:lnTo>
                  <a:lnTo>
                    <a:pt x="194" y="77"/>
                  </a:lnTo>
                  <a:lnTo>
                    <a:pt x="198" y="77"/>
                  </a:lnTo>
                  <a:lnTo>
                    <a:pt x="202" y="75"/>
                  </a:lnTo>
                  <a:lnTo>
                    <a:pt x="206" y="73"/>
                  </a:lnTo>
                  <a:lnTo>
                    <a:pt x="210" y="73"/>
                  </a:lnTo>
                  <a:lnTo>
                    <a:pt x="211" y="72"/>
                  </a:lnTo>
                  <a:lnTo>
                    <a:pt x="214" y="73"/>
                  </a:lnTo>
                  <a:lnTo>
                    <a:pt x="215" y="73"/>
                  </a:lnTo>
                  <a:lnTo>
                    <a:pt x="219" y="73"/>
                  </a:lnTo>
                  <a:lnTo>
                    <a:pt x="223" y="72"/>
                  </a:lnTo>
                  <a:lnTo>
                    <a:pt x="228" y="69"/>
                  </a:lnTo>
                  <a:lnTo>
                    <a:pt x="231" y="68"/>
                  </a:lnTo>
                  <a:lnTo>
                    <a:pt x="235" y="64"/>
                  </a:lnTo>
                  <a:lnTo>
                    <a:pt x="238" y="60"/>
                  </a:lnTo>
                  <a:lnTo>
                    <a:pt x="241" y="58"/>
                  </a:lnTo>
                  <a:lnTo>
                    <a:pt x="242" y="56"/>
                  </a:lnTo>
                  <a:lnTo>
                    <a:pt x="245" y="54"/>
                  </a:lnTo>
                  <a:lnTo>
                    <a:pt x="246" y="52"/>
                  </a:lnTo>
                  <a:lnTo>
                    <a:pt x="250" y="49"/>
                  </a:lnTo>
                  <a:lnTo>
                    <a:pt x="254" y="44"/>
                  </a:lnTo>
                  <a:lnTo>
                    <a:pt x="258" y="41"/>
                  </a:lnTo>
                  <a:lnTo>
                    <a:pt x="263" y="38"/>
                  </a:lnTo>
                  <a:lnTo>
                    <a:pt x="268" y="33"/>
                  </a:lnTo>
                  <a:lnTo>
                    <a:pt x="273" y="30"/>
                  </a:lnTo>
                  <a:lnTo>
                    <a:pt x="277" y="25"/>
                  </a:lnTo>
                  <a:lnTo>
                    <a:pt x="283" y="23"/>
                  </a:lnTo>
                  <a:lnTo>
                    <a:pt x="287" y="19"/>
                  </a:lnTo>
                  <a:lnTo>
                    <a:pt x="293" y="15"/>
                  </a:lnTo>
                  <a:lnTo>
                    <a:pt x="298" y="14"/>
                  </a:lnTo>
                  <a:lnTo>
                    <a:pt x="302" y="14"/>
                  </a:lnTo>
                  <a:lnTo>
                    <a:pt x="304" y="13"/>
                  </a:lnTo>
                  <a:lnTo>
                    <a:pt x="313" y="13"/>
                  </a:lnTo>
                  <a:lnTo>
                    <a:pt x="319" y="10"/>
                  </a:lnTo>
                  <a:lnTo>
                    <a:pt x="324" y="7"/>
                  </a:lnTo>
                  <a:lnTo>
                    <a:pt x="328" y="7"/>
                  </a:lnTo>
                  <a:lnTo>
                    <a:pt x="331" y="4"/>
                  </a:lnTo>
                  <a:lnTo>
                    <a:pt x="332" y="0"/>
                  </a:lnTo>
                  <a:lnTo>
                    <a:pt x="331" y="0"/>
                  </a:lnTo>
                  <a:lnTo>
                    <a:pt x="327" y="0"/>
                  </a:lnTo>
                  <a:lnTo>
                    <a:pt x="324" y="2"/>
                  </a:lnTo>
                  <a:lnTo>
                    <a:pt x="321" y="2"/>
                  </a:lnTo>
                  <a:lnTo>
                    <a:pt x="317" y="4"/>
                  </a:lnTo>
                  <a:lnTo>
                    <a:pt x="314" y="4"/>
                  </a:lnTo>
                  <a:lnTo>
                    <a:pt x="309" y="7"/>
                  </a:lnTo>
                  <a:lnTo>
                    <a:pt x="304" y="7"/>
                  </a:lnTo>
                  <a:lnTo>
                    <a:pt x="300" y="7"/>
                  </a:lnTo>
                  <a:lnTo>
                    <a:pt x="298" y="10"/>
                  </a:lnTo>
                  <a:lnTo>
                    <a:pt x="293" y="10"/>
                  </a:lnTo>
                  <a:lnTo>
                    <a:pt x="290" y="13"/>
                  </a:lnTo>
                  <a:lnTo>
                    <a:pt x="287" y="13"/>
                  </a:lnTo>
                  <a:lnTo>
                    <a:pt x="283" y="14"/>
                  </a:lnTo>
                  <a:lnTo>
                    <a:pt x="281" y="14"/>
                  </a:lnTo>
                  <a:lnTo>
                    <a:pt x="277" y="15"/>
                  </a:lnTo>
                  <a:lnTo>
                    <a:pt x="277" y="18"/>
                  </a:lnTo>
                  <a:lnTo>
                    <a:pt x="273" y="18"/>
                  </a:lnTo>
                  <a:lnTo>
                    <a:pt x="271" y="22"/>
                  </a:lnTo>
                  <a:lnTo>
                    <a:pt x="265" y="23"/>
                  </a:lnTo>
                  <a:lnTo>
                    <a:pt x="260" y="27"/>
                  </a:lnTo>
                  <a:lnTo>
                    <a:pt x="254" y="31"/>
                  </a:lnTo>
                  <a:lnTo>
                    <a:pt x="248" y="35"/>
                  </a:lnTo>
                  <a:lnTo>
                    <a:pt x="244" y="38"/>
                  </a:lnTo>
                  <a:lnTo>
                    <a:pt x="238" y="38"/>
                  </a:lnTo>
                  <a:lnTo>
                    <a:pt x="232" y="38"/>
                  </a:lnTo>
                  <a:lnTo>
                    <a:pt x="231" y="38"/>
                  </a:lnTo>
                  <a:lnTo>
                    <a:pt x="228" y="38"/>
                  </a:lnTo>
                  <a:lnTo>
                    <a:pt x="225" y="41"/>
                  </a:lnTo>
                  <a:lnTo>
                    <a:pt x="223" y="41"/>
                  </a:lnTo>
                  <a:lnTo>
                    <a:pt x="221" y="42"/>
                  </a:lnTo>
                  <a:lnTo>
                    <a:pt x="218" y="44"/>
                  </a:lnTo>
                  <a:lnTo>
                    <a:pt x="215" y="44"/>
                  </a:lnTo>
                  <a:lnTo>
                    <a:pt x="214" y="46"/>
                  </a:lnTo>
                  <a:lnTo>
                    <a:pt x="211" y="49"/>
                  </a:lnTo>
                  <a:lnTo>
                    <a:pt x="206" y="50"/>
                  </a:lnTo>
                  <a:lnTo>
                    <a:pt x="204" y="52"/>
                  </a:lnTo>
                  <a:lnTo>
                    <a:pt x="200" y="54"/>
                  </a:lnTo>
                  <a:lnTo>
                    <a:pt x="196" y="54"/>
                  </a:lnTo>
                  <a:lnTo>
                    <a:pt x="192" y="56"/>
                  </a:lnTo>
                  <a:lnTo>
                    <a:pt x="188" y="56"/>
                  </a:lnTo>
                  <a:lnTo>
                    <a:pt x="183" y="58"/>
                  </a:lnTo>
                  <a:lnTo>
                    <a:pt x="174" y="58"/>
                  </a:lnTo>
                  <a:lnTo>
                    <a:pt x="165" y="60"/>
                  </a:lnTo>
                  <a:lnTo>
                    <a:pt x="160" y="62"/>
                  </a:lnTo>
                  <a:lnTo>
                    <a:pt x="156" y="64"/>
                  </a:lnTo>
                  <a:lnTo>
                    <a:pt x="153" y="68"/>
                  </a:lnTo>
                  <a:lnTo>
                    <a:pt x="148" y="69"/>
                  </a:lnTo>
                  <a:lnTo>
                    <a:pt x="146" y="72"/>
                  </a:lnTo>
                  <a:lnTo>
                    <a:pt x="143" y="75"/>
                  </a:lnTo>
                  <a:lnTo>
                    <a:pt x="139" y="77"/>
                  </a:lnTo>
                  <a:lnTo>
                    <a:pt x="136" y="80"/>
                  </a:lnTo>
                  <a:lnTo>
                    <a:pt x="133" y="83"/>
                  </a:lnTo>
                  <a:lnTo>
                    <a:pt x="129" y="85"/>
                  </a:lnTo>
                  <a:lnTo>
                    <a:pt x="126" y="87"/>
                  </a:lnTo>
                  <a:lnTo>
                    <a:pt x="121" y="88"/>
                  </a:lnTo>
                  <a:lnTo>
                    <a:pt x="117" y="91"/>
                  </a:lnTo>
                  <a:lnTo>
                    <a:pt x="113" y="92"/>
                  </a:lnTo>
                  <a:lnTo>
                    <a:pt x="109" y="95"/>
                  </a:lnTo>
                  <a:lnTo>
                    <a:pt x="105" y="95"/>
                  </a:lnTo>
                  <a:lnTo>
                    <a:pt x="100" y="95"/>
                  </a:lnTo>
                  <a:lnTo>
                    <a:pt x="98" y="95"/>
                  </a:lnTo>
                  <a:lnTo>
                    <a:pt x="96" y="96"/>
                  </a:lnTo>
                  <a:lnTo>
                    <a:pt x="94" y="96"/>
                  </a:lnTo>
                  <a:lnTo>
                    <a:pt x="90" y="98"/>
                  </a:lnTo>
                  <a:lnTo>
                    <a:pt x="88" y="103"/>
                  </a:lnTo>
                  <a:lnTo>
                    <a:pt x="86" y="106"/>
                  </a:lnTo>
                  <a:lnTo>
                    <a:pt x="84" y="110"/>
                  </a:lnTo>
                  <a:lnTo>
                    <a:pt x="79" y="114"/>
                  </a:lnTo>
                  <a:lnTo>
                    <a:pt x="76" y="116"/>
                  </a:lnTo>
                  <a:lnTo>
                    <a:pt x="72" y="120"/>
                  </a:lnTo>
                  <a:lnTo>
                    <a:pt x="68" y="123"/>
                  </a:lnTo>
                  <a:lnTo>
                    <a:pt x="63" y="125"/>
                  </a:lnTo>
                  <a:lnTo>
                    <a:pt x="61" y="125"/>
                  </a:lnTo>
                  <a:lnTo>
                    <a:pt x="58" y="125"/>
                  </a:lnTo>
                  <a:lnTo>
                    <a:pt x="55" y="125"/>
                  </a:lnTo>
                  <a:lnTo>
                    <a:pt x="51" y="129"/>
                  </a:lnTo>
                  <a:lnTo>
                    <a:pt x="46" y="133"/>
                  </a:lnTo>
                  <a:lnTo>
                    <a:pt x="40" y="137"/>
                  </a:lnTo>
                  <a:lnTo>
                    <a:pt x="36" y="142"/>
                  </a:lnTo>
                  <a:lnTo>
                    <a:pt x="31" y="147"/>
                  </a:lnTo>
                  <a:lnTo>
                    <a:pt x="27" y="152"/>
                  </a:lnTo>
                  <a:lnTo>
                    <a:pt x="21" y="156"/>
                  </a:lnTo>
                  <a:lnTo>
                    <a:pt x="17" y="161"/>
                  </a:lnTo>
                  <a:lnTo>
                    <a:pt x="13" y="166"/>
                  </a:lnTo>
                  <a:lnTo>
                    <a:pt x="9" y="170"/>
                  </a:lnTo>
                  <a:lnTo>
                    <a:pt x="5" y="174"/>
                  </a:lnTo>
                  <a:lnTo>
                    <a:pt x="3" y="179"/>
                  </a:lnTo>
                  <a:lnTo>
                    <a:pt x="1" y="179"/>
                  </a:lnTo>
                  <a:lnTo>
                    <a:pt x="0" y="181"/>
                  </a:lnTo>
                  <a:close/>
                </a:path>
              </a:pathLst>
            </a:custGeom>
            <a:solidFill>
              <a:srgbClr val="1B9AC0"/>
            </a:solidFill>
            <a:ln w="9525">
              <a:noFill/>
              <a:round/>
              <a:headEnd/>
              <a:tailEnd/>
            </a:ln>
          </p:spPr>
          <p:txBody>
            <a:bodyPr/>
            <a:lstStyle/>
            <a:p>
              <a:endParaRPr lang="en-US"/>
            </a:p>
          </p:txBody>
        </p:sp>
        <p:sp>
          <p:nvSpPr>
            <p:cNvPr id="2224" name="Freeform 517"/>
            <p:cNvSpPr>
              <a:spLocks noChangeAspect="1"/>
            </p:cNvSpPr>
            <p:nvPr/>
          </p:nvSpPr>
          <p:spPr bwMode="auto">
            <a:xfrm>
              <a:off x="3586" y="1616"/>
              <a:ext cx="139" cy="79"/>
            </a:xfrm>
            <a:custGeom>
              <a:avLst/>
              <a:gdLst>
                <a:gd name="T0" fmla="*/ 0 w 279"/>
                <a:gd name="T1" fmla="*/ 3 h 237"/>
                <a:gd name="T2" fmla="*/ 1 w 279"/>
                <a:gd name="T3" fmla="*/ 3 h 237"/>
                <a:gd name="T4" fmla="*/ 1 w 279"/>
                <a:gd name="T5" fmla="*/ 3 h 237"/>
                <a:gd name="T6" fmla="*/ 2 w 279"/>
                <a:gd name="T7" fmla="*/ 3 h 237"/>
                <a:gd name="T8" fmla="*/ 3 w 279"/>
                <a:gd name="T9" fmla="*/ 2 h 237"/>
                <a:gd name="T10" fmla="*/ 3 w 279"/>
                <a:gd name="T11" fmla="*/ 2 h 237"/>
                <a:gd name="T12" fmla="*/ 4 w 279"/>
                <a:gd name="T13" fmla="*/ 2 h 237"/>
                <a:gd name="T14" fmla="*/ 4 w 279"/>
                <a:gd name="T15" fmla="*/ 2 h 237"/>
                <a:gd name="T16" fmla="*/ 5 w 279"/>
                <a:gd name="T17" fmla="*/ 2 h 237"/>
                <a:gd name="T18" fmla="*/ 5 w 279"/>
                <a:gd name="T19" fmla="*/ 2 h 237"/>
                <a:gd name="T20" fmla="*/ 6 w 279"/>
                <a:gd name="T21" fmla="*/ 2 h 237"/>
                <a:gd name="T22" fmla="*/ 7 w 279"/>
                <a:gd name="T23" fmla="*/ 2 h 237"/>
                <a:gd name="T24" fmla="*/ 8 w 279"/>
                <a:gd name="T25" fmla="*/ 2 h 237"/>
                <a:gd name="T26" fmla="*/ 9 w 279"/>
                <a:gd name="T27" fmla="*/ 2 h 237"/>
                <a:gd name="T28" fmla="*/ 9 w 279"/>
                <a:gd name="T29" fmla="*/ 1 h 237"/>
                <a:gd name="T30" fmla="*/ 10 w 279"/>
                <a:gd name="T31" fmla="*/ 1 h 237"/>
                <a:gd name="T32" fmla="*/ 10 w 279"/>
                <a:gd name="T33" fmla="*/ 1 h 237"/>
                <a:gd name="T34" fmla="*/ 10 w 279"/>
                <a:gd name="T35" fmla="*/ 1 h 237"/>
                <a:gd name="T36" fmla="*/ 11 w 279"/>
                <a:gd name="T37" fmla="*/ 1 h 237"/>
                <a:gd name="T38" fmla="*/ 12 w 279"/>
                <a:gd name="T39" fmla="*/ 1 h 237"/>
                <a:gd name="T40" fmla="*/ 13 w 279"/>
                <a:gd name="T41" fmla="*/ 1 h 237"/>
                <a:gd name="T42" fmla="*/ 14 w 279"/>
                <a:gd name="T43" fmla="*/ 1 h 237"/>
                <a:gd name="T44" fmla="*/ 15 w 279"/>
                <a:gd name="T45" fmla="*/ 1 h 237"/>
                <a:gd name="T46" fmla="*/ 16 w 279"/>
                <a:gd name="T47" fmla="*/ 0 h 237"/>
                <a:gd name="T48" fmla="*/ 17 w 279"/>
                <a:gd name="T49" fmla="*/ 0 h 237"/>
                <a:gd name="T50" fmla="*/ 17 w 279"/>
                <a:gd name="T51" fmla="*/ 0 h 237"/>
                <a:gd name="T52" fmla="*/ 16 w 279"/>
                <a:gd name="T53" fmla="*/ 0 h 237"/>
                <a:gd name="T54" fmla="*/ 15 w 279"/>
                <a:gd name="T55" fmla="*/ 0 h 237"/>
                <a:gd name="T56" fmla="*/ 15 w 279"/>
                <a:gd name="T57" fmla="*/ 0 h 237"/>
                <a:gd name="T58" fmla="*/ 14 w 279"/>
                <a:gd name="T59" fmla="*/ 0 h 237"/>
                <a:gd name="T60" fmla="*/ 13 w 279"/>
                <a:gd name="T61" fmla="*/ 1 h 237"/>
                <a:gd name="T62" fmla="*/ 13 w 279"/>
                <a:gd name="T63" fmla="*/ 1 h 237"/>
                <a:gd name="T64" fmla="*/ 13 w 279"/>
                <a:gd name="T65" fmla="*/ 1 h 237"/>
                <a:gd name="T66" fmla="*/ 12 w 279"/>
                <a:gd name="T67" fmla="*/ 1 h 237"/>
                <a:gd name="T68" fmla="*/ 11 w 279"/>
                <a:gd name="T69" fmla="*/ 1 h 237"/>
                <a:gd name="T70" fmla="*/ 10 w 279"/>
                <a:gd name="T71" fmla="*/ 1 h 237"/>
                <a:gd name="T72" fmla="*/ 10 w 279"/>
                <a:gd name="T73" fmla="*/ 1 h 237"/>
                <a:gd name="T74" fmla="*/ 9 w 279"/>
                <a:gd name="T75" fmla="*/ 1 h 237"/>
                <a:gd name="T76" fmla="*/ 8 w 279"/>
                <a:gd name="T77" fmla="*/ 1 h 237"/>
                <a:gd name="T78" fmla="*/ 7 w 279"/>
                <a:gd name="T79" fmla="*/ 1 h 237"/>
                <a:gd name="T80" fmla="*/ 6 w 279"/>
                <a:gd name="T81" fmla="*/ 1 h 237"/>
                <a:gd name="T82" fmla="*/ 5 w 279"/>
                <a:gd name="T83" fmla="*/ 2 h 237"/>
                <a:gd name="T84" fmla="*/ 5 w 279"/>
                <a:gd name="T85" fmla="*/ 2 h 237"/>
                <a:gd name="T86" fmla="*/ 4 w 279"/>
                <a:gd name="T87" fmla="*/ 2 h 237"/>
                <a:gd name="T88" fmla="*/ 4 w 279"/>
                <a:gd name="T89" fmla="*/ 2 h 237"/>
                <a:gd name="T90" fmla="*/ 3 w 279"/>
                <a:gd name="T91" fmla="*/ 2 h 237"/>
                <a:gd name="T92" fmla="*/ 3 w 279"/>
                <a:gd name="T93" fmla="*/ 2 h 237"/>
                <a:gd name="T94" fmla="*/ 3 w 279"/>
                <a:gd name="T95" fmla="*/ 2 h 237"/>
                <a:gd name="T96" fmla="*/ 2 w 279"/>
                <a:gd name="T97" fmla="*/ 2 h 237"/>
                <a:gd name="T98" fmla="*/ 2 w 279"/>
                <a:gd name="T99" fmla="*/ 2 h 237"/>
                <a:gd name="T100" fmla="*/ 1 w 279"/>
                <a:gd name="T101" fmla="*/ 2 h 237"/>
                <a:gd name="T102" fmla="*/ 0 w 279"/>
                <a:gd name="T103" fmla="*/ 3 h 237"/>
                <a:gd name="T104" fmla="*/ 0 w 279"/>
                <a:gd name="T105" fmla="*/ 3 h 23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79"/>
                <a:gd name="T160" fmla="*/ 0 h 237"/>
                <a:gd name="T161" fmla="*/ 279 w 279"/>
                <a:gd name="T162" fmla="*/ 237 h 23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79" h="237">
                  <a:moveTo>
                    <a:pt x="0" y="237"/>
                  </a:moveTo>
                  <a:lnTo>
                    <a:pt x="3" y="233"/>
                  </a:lnTo>
                  <a:lnTo>
                    <a:pt x="6" y="233"/>
                  </a:lnTo>
                  <a:lnTo>
                    <a:pt x="10" y="232"/>
                  </a:lnTo>
                  <a:lnTo>
                    <a:pt x="13" y="229"/>
                  </a:lnTo>
                  <a:lnTo>
                    <a:pt x="17" y="227"/>
                  </a:lnTo>
                  <a:lnTo>
                    <a:pt x="21" y="224"/>
                  </a:lnTo>
                  <a:lnTo>
                    <a:pt x="25" y="220"/>
                  </a:lnTo>
                  <a:lnTo>
                    <a:pt x="30" y="219"/>
                  </a:lnTo>
                  <a:lnTo>
                    <a:pt x="33" y="216"/>
                  </a:lnTo>
                  <a:lnTo>
                    <a:pt x="37" y="212"/>
                  </a:lnTo>
                  <a:lnTo>
                    <a:pt x="41" y="210"/>
                  </a:lnTo>
                  <a:lnTo>
                    <a:pt x="46" y="206"/>
                  </a:lnTo>
                  <a:lnTo>
                    <a:pt x="50" y="205"/>
                  </a:lnTo>
                  <a:lnTo>
                    <a:pt x="52" y="201"/>
                  </a:lnTo>
                  <a:lnTo>
                    <a:pt x="54" y="198"/>
                  </a:lnTo>
                  <a:lnTo>
                    <a:pt x="56" y="196"/>
                  </a:lnTo>
                  <a:lnTo>
                    <a:pt x="60" y="190"/>
                  </a:lnTo>
                  <a:lnTo>
                    <a:pt x="62" y="186"/>
                  </a:lnTo>
                  <a:lnTo>
                    <a:pt x="65" y="179"/>
                  </a:lnTo>
                  <a:lnTo>
                    <a:pt x="68" y="175"/>
                  </a:lnTo>
                  <a:lnTo>
                    <a:pt x="69" y="173"/>
                  </a:lnTo>
                  <a:lnTo>
                    <a:pt x="73" y="170"/>
                  </a:lnTo>
                  <a:lnTo>
                    <a:pt x="75" y="169"/>
                  </a:lnTo>
                  <a:lnTo>
                    <a:pt x="79" y="169"/>
                  </a:lnTo>
                  <a:lnTo>
                    <a:pt x="82" y="167"/>
                  </a:lnTo>
                  <a:lnTo>
                    <a:pt x="85" y="165"/>
                  </a:lnTo>
                  <a:lnTo>
                    <a:pt x="87" y="165"/>
                  </a:lnTo>
                  <a:lnTo>
                    <a:pt x="88" y="162"/>
                  </a:lnTo>
                  <a:lnTo>
                    <a:pt x="91" y="162"/>
                  </a:lnTo>
                  <a:lnTo>
                    <a:pt x="94" y="159"/>
                  </a:lnTo>
                  <a:lnTo>
                    <a:pt x="95" y="155"/>
                  </a:lnTo>
                  <a:lnTo>
                    <a:pt x="98" y="154"/>
                  </a:lnTo>
                  <a:lnTo>
                    <a:pt x="102" y="148"/>
                  </a:lnTo>
                  <a:lnTo>
                    <a:pt x="108" y="143"/>
                  </a:lnTo>
                  <a:lnTo>
                    <a:pt x="115" y="138"/>
                  </a:lnTo>
                  <a:lnTo>
                    <a:pt x="122" y="132"/>
                  </a:lnTo>
                  <a:lnTo>
                    <a:pt x="127" y="128"/>
                  </a:lnTo>
                  <a:lnTo>
                    <a:pt x="135" y="125"/>
                  </a:lnTo>
                  <a:lnTo>
                    <a:pt x="139" y="123"/>
                  </a:lnTo>
                  <a:lnTo>
                    <a:pt x="142" y="123"/>
                  </a:lnTo>
                  <a:lnTo>
                    <a:pt x="145" y="123"/>
                  </a:lnTo>
                  <a:lnTo>
                    <a:pt x="148" y="120"/>
                  </a:lnTo>
                  <a:lnTo>
                    <a:pt x="150" y="119"/>
                  </a:lnTo>
                  <a:lnTo>
                    <a:pt x="154" y="117"/>
                  </a:lnTo>
                  <a:lnTo>
                    <a:pt x="158" y="113"/>
                  </a:lnTo>
                  <a:lnTo>
                    <a:pt x="160" y="109"/>
                  </a:lnTo>
                  <a:lnTo>
                    <a:pt x="163" y="108"/>
                  </a:lnTo>
                  <a:lnTo>
                    <a:pt x="164" y="105"/>
                  </a:lnTo>
                  <a:lnTo>
                    <a:pt x="166" y="104"/>
                  </a:lnTo>
                  <a:lnTo>
                    <a:pt x="167" y="101"/>
                  </a:lnTo>
                  <a:lnTo>
                    <a:pt x="169" y="100"/>
                  </a:lnTo>
                  <a:lnTo>
                    <a:pt x="170" y="97"/>
                  </a:lnTo>
                  <a:lnTo>
                    <a:pt x="175" y="96"/>
                  </a:lnTo>
                  <a:lnTo>
                    <a:pt x="177" y="92"/>
                  </a:lnTo>
                  <a:lnTo>
                    <a:pt x="180" y="90"/>
                  </a:lnTo>
                  <a:lnTo>
                    <a:pt x="184" y="86"/>
                  </a:lnTo>
                  <a:lnTo>
                    <a:pt x="190" y="84"/>
                  </a:lnTo>
                  <a:lnTo>
                    <a:pt x="194" y="78"/>
                  </a:lnTo>
                  <a:lnTo>
                    <a:pt x="199" y="77"/>
                  </a:lnTo>
                  <a:lnTo>
                    <a:pt x="205" y="73"/>
                  </a:lnTo>
                  <a:lnTo>
                    <a:pt x="213" y="69"/>
                  </a:lnTo>
                  <a:lnTo>
                    <a:pt x="219" y="63"/>
                  </a:lnTo>
                  <a:lnTo>
                    <a:pt x="226" y="59"/>
                  </a:lnTo>
                  <a:lnTo>
                    <a:pt x="235" y="55"/>
                  </a:lnTo>
                  <a:lnTo>
                    <a:pt x="236" y="53"/>
                  </a:lnTo>
                  <a:lnTo>
                    <a:pt x="240" y="50"/>
                  </a:lnTo>
                  <a:lnTo>
                    <a:pt x="244" y="47"/>
                  </a:lnTo>
                  <a:lnTo>
                    <a:pt x="249" y="42"/>
                  </a:lnTo>
                  <a:lnTo>
                    <a:pt x="254" y="36"/>
                  </a:lnTo>
                  <a:lnTo>
                    <a:pt x="256" y="31"/>
                  </a:lnTo>
                  <a:lnTo>
                    <a:pt x="261" y="24"/>
                  </a:lnTo>
                  <a:lnTo>
                    <a:pt x="265" y="22"/>
                  </a:lnTo>
                  <a:lnTo>
                    <a:pt x="269" y="16"/>
                  </a:lnTo>
                  <a:lnTo>
                    <a:pt x="273" y="12"/>
                  </a:lnTo>
                  <a:lnTo>
                    <a:pt x="276" y="8"/>
                  </a:lnTo>
                  <a:lnTo>
                    <a:pt x="277" y="4"/>
                  </a:lnTo>
                  <a:lnTo>
                    <a:pt x="279" y="0"/>
                  </a:lnTo>
                  <a:lnTo>
                    <a:pt x="277" y="0"/>
                  </a:lnTo>
                  <a:lnTo>
                    <a:pt x="273" y="5"/>
                  </a:lnTo>
                  <a:lnTo>
                    <a:pt x="267" y="12"/>
                  </a:lnTo>
                  <a:lnTo>
                    <a:pt x="263" y="16"/>
                  </a:lnTo>
                  <a:lnTo>
                    <a:pt x="257" y="22"/>
                  </a:lnTo>
                  <a:lnTo>
                    <a:pt x="254" y="24"/>
                  </a:lnTo>
                  <a:lnTo>
                    <a:pt x="249" y="27"/>
                  </a:lnTo>
                  <a:lnTo>
                    <a:pt x="244" y="31"/>
                  </a:lnTo>
                  <a:lnTo>
                    <a:pt x="240" y="32"/>
                  </a:lnTo>
                  <a:lnTo>
                    <a:pt x="236" y="35"/>
                  </a:lnTo>
                  <a:lnTo>
                    <a:pt x="234" y="39"/>
                  </a:lnTo>
                  <a:lnTo>
                    <a:pt x="229" y="39"/>
                  </a:lnTo>
                  <a:lnTo>
                    <a:pt x="226" y="40"/>
                  </a:lnTo>
                  <a:lnTo>
                    <a:pt x="224" y="45"/>
                  </a:lnTo>
                  <a:lnTo>
                    <a:pt x="221" y="45"/>
                  </a:lnTo>
                  <a:lnTo>
                    <a:pt x="219" y="47"/>
                  </a:lnTo>
                  <a:lnTo>
                    <a:pt x="218" y="47"/>
                  </a:lnTo>
                  <a:lnTo>
                    <a:pt x="217" y="47"/>
                  </a:lnTo>
                  <a:lnTo>
                    <a:pt x="213" y="50"/>
                  </a:lnTo>
                  <a:lnTo>
                    <a:pt x="211" y="53"/>
                  </a:lnTo>
                  <a:lnTo>
                    <a:pt x="208" y="55"/>
                  </a:lnTo>
                  <a:lnTo>
                    <a:pt x="204" y="59"/>
                  </a:lnTo>
                  <a:lnTo>
                    <a:pt x="199" y="61"/>
                  </a:lnTo>
                  <a:lnTo>
                    <a:pt x="194" y="65"/>
                  </a:lnTo>
                  <a:lnTo>
                    <a:pt x="191" y="69"/>
                  </a:lnTo>
                  <a:lnTo>
                    <a:pt x="186" y="73"/>
                  </a:lnTo>
                  <a:lnTo>
                    <a:pt x="180" y="76"/>
                  </a:lnTo>
                  <a:lnTo>
                    <a:pt x="176" y="78"/>
                  </a:lnTo>
                  <a:lnTo>
                    <a:pt x="172" y="81"/>
                  </a:lnTo>
                  <a:lnTo>
                    <a:pt x="167" y="82"/>
                  </a:lnTo>
                  <a:lnTo>
                    <a:pt x="164" y="84"/>
                  </a:lnTo>
                  <a:lnTo>
                    <a:pt x="162" y="84"/>
                  </a:lnTo>
                  <a:lnTo>
                    <a:pt x="160" y="86"/>
                  </a:lnTo>
                  <a:lnTo>
                    <a:pt x="156" y="86"/>
                  </a:lnTo>
                  <a:lnTo>
                    <a:pt x="154" y="89"/>
                  </a:lnTo>
                  <a:lnTo>
                    <a:pt x="149" y="92"/>
                  </a:lnTo>
                  <a:lnTo>
                    <a:pt x="145" y="96"/>
                  </a:lnTo>
                  <a:lnTo>
                    <a:pt x="140" y="100"/>
                  </a:lnTo>
                  <a:lnTo>
                    <a:pt x="135" y="104"/>
                  </a:lnTo>
                  <a:lnTo>
                    <a:pt x="129" y="105"/>
                  </a:lnTo>
                  <a:lnTo>
                    <a:pt x="122" y="109"/>
                  </a:lnTo>
                  <a:lnTo>
                    <a:pt x="115" y="109"/>
                  </a:lnTo>
                  <a:lnTo>
                    <a:pt x="110" y="113"/>
                  </a:lnTo>
                  <a:lnTo>
                    <a:pt x="105" y="115"/>
                  </a:lnTo>
                  <a:lnTo>
                    <a:pt x="102" y="119"/>
                  </a:lnTo>
                  <a:lnTo>
                    <a:pt x="100" y="120"/>
                  </a:lnTo>
                  <a:lnTo>
                    <a:pt x="96" y="123"/>
                  </a:lnTo>
                  <a:lnTo>
                    <a:pt x="94" y="125"/>
                  </a:lnTo>
                  <a:lnTo>
                    <a:pt x="92" y="131"/>
                  </a:lnTo>
                  <a:lnTo>
                    <a:pt x="89" y="132"/>
                  </a:lnTo>
                  <a:lnTo>
                    <a:pt x="87" y="136"/>
                  </a:lnTo>
                  <a:lnTo>
                    <a:pt x="85" y="138"/>
                  </a:lnTo>
                  <a:lnTo>
                    <a:pt x="82" y="142"/>
                  </a:lnTo>
                  <a:lnTo>
                    <a:pt x="79" y="142"/>
                  </a:lnTo>
                  <a:lnTo>
                    <a:pt x="77" y="146"/>
                  </a:lnTo>
                  <a:lnTo>
                    <a:pt x="74" y="146"/>
                  </a:lnTo>
                  <a:lnTo>
                    <a:pt x="69" y="148"/>
                  </a:lnTo>
                  <a:lnTo>
                    <a:pt x="67" y="148"/>
                  </a:lnTo>
                  <a:lnTo>
                    <a:pt x="64" y="151"/>
                  </a:lnTo>
                  <a:lnTo>
                    <a:pt x="61" y="154"/>
                  </a:lnTo>
                  <a:lnTo>
                    <a:pt x="60" y="154"/>
                  </a:lnTo>
                  <a:lnTo>
                    <a:pt x="57" y="155"/>
                  </a:lnTo>
                  <a:lnTo>
                    <a:pt x="56" y="155"/>
                  </a:lnTo>
                  <a:lnTo>
                    <a:pt x="52" y="157"/>
                  </a:lnTo>
                  <a:lnTo>
                    <a:pt x="51" y="162"/>
                  </a:lnTo>
                  <a:lnTo>
                    <a:pt x="50" y="162"/>
                  </a:lnTo>
                  <a:lnTo>
                    <a:pt x="46" y="169"/>
                  </a:lnTo>
                  <a:lnTo>
                    <a:pt x="46" y="173"/>
                  </a:lnTo>
                  <a:lnTo>
                    <a:pt x="42" y="175"/>
                  </a:lnTo>
                  <a:lnTo>
                    <a:pt x="40" y="179"/>
                  </a:lnTo>
                  <a:lnTo>
                    <a:pt x="37" y="182"/>
                  </a:lnTo>
                  <a:lnTo>
                    <a:pt x="34" y="183"/>
                  </a:lnTo>
                  <a:lnTo>
                    <a:pt x="31" y="186"/>
                  </a:lnTo>
                  <a:lnTo>
                    <a:pt x="27" y="186"/>
                  </a:lnTo>
                  <a:lnTo>
                    <a:pt x="23" y="193"/>
                  </a:lnTo>
                  <a:lnTo>
                    <a:pt x="17" y="201"/>
                  </a:lnTo>
                  <a:lnTo>
                    <a:pt x="13" y="210"/>
                  </a:lnTo>
                  <a:lnTo>
                    <a:pt x="7" y="220"/>
                  </a:lnTo>
                  <a:lnTo>
                    <a:pt x="3" y="229"/>
                  </a:lnTo>
                  <a:lnTo>
                    <a:pt x="2" y="233"/>
                  </a:lnTo>
                  <a:lnTo>
                    <a:pt x="0" y="237"/>
                  </a:lnTo>
                  <a:close/>
                </a:path>
              </a:pathLst>
            </a:custGeom>
            <a:solidFill>
              <a:srgbClr val="1B9AC0"/>
            </a:solidFill>
            <a:ln w="9525">
              <a:noFill/>
              <a:round/>
              <a:headEnd/>
              <a:tailEnd/>
            </a:ln>
          </p:spPr>
          <p:txBody>
            <a:bodyPr/>
            <a:lstStyle/>
            <a:p>
              <a:endParaRPr lang="en-US"/>
            </a:p>
          </p:txBody>
        </p:sp>
        <p:sp>
          <p:nvSpPr>
            <p:cNvPr id="2225" name="Freeform 518"/>
            <p:cNvSpPr>
              <a:spLocks noChangeAspect="1"/>
            </p:cNvSpPr>
            <p:nvPr/>
          </p:nvSpPr>
          <p:spPr bwMode="auto">
            <a:xfrm>
              <a:off x="3617" y="1663"/>
              <a:ext cx="68" cy="32"/>
            </a:xfrm>
            <a:custGeom>
              <a:avLst/>
              <a:gdLst>
                <a:gd name="T0" fmla="*/ 1 w 136"/>
                <a:gd name="T1" fmla="*/ 1 h 95"/>
                <a:gd name="T2" fmla="*/ 1 w 136"/>
                <a:gd name="T3" fmla="*/ 1 h 95"/>
                <a:gd name="T4" fmla="*/ 2 w 136"/>
                <a:gd name="T5" fmla="*/ 1 h 95"/>
                <a:gd name="T6" fmla="*/ 3 w 136"/>
                <a:gd name="T7" fmla="*/ 1 h 95"/>
                <a:gd name="T8" fmla="*/ 3 w 136"/>
                <a:gd name="T9" fmla="*/ 1 h 95"/>
                <a:gd name="T10" fmla="*/ 4 w 136"/>
                <a:gd name="T11" fmla="*/ 1 h 95"/>
                <a:gd name="T12" fmla="*/ 4 w 136"/>
                <a:gd name="T13" fmla="*/ 0 h 95"/>
                <a:gd name="T14" fmla="*/ 5 w 136"/>
                <a:gd name="T15" fmla="*/ 0 h 95"/>
                <a:gd name="T16" fmla="*/ 6 w 136"/>
                <a:gd name="T17" fmla="*/ 0 h 95"/>
                <a:gd name="T18" fmla="*/ 7 w 136"/>
                <a:gd name="T19" fmla="*/ 0 h 95"/>
                <a:gd name="T20" fmla="*/ 7 w 136"/>
                <a:gd name="T21" fmla="*/ 0 h 95"/>
                <a:gd name="T22" fmla="*/ 9 w 136"/>
                <a:gd name="T23" fmla="*/ 0 h 95"/>
                <a:gd name="T24" fmla="*/ 9 w 136"/>
                <a:gd name="T25" fmla="*/ 0 h 95"/>
                <a:gd name="T26" fmla="*/ 9 w 136"/>
                <a:gd name="T27" fmla="*/ 0 h 95"/>
                <a:gd name="T28" fmla="*/ 7 w 136"/>
                <a:gd name="T29" fmla="*/ 0 h 95"/>
                <a:gd name="T30" fmla="*/ 7 w 136"/>
                <a:gd name="T31" fmla="*/ 0 h 95"/>
                <a:gd name="T32" fmla="*/ 6 w 136"/>
                <a:gd name="T33" fmla="*/ 0 h 95"/>
                <a:gd name="T34" fmla="*/ 6 w 136"/>
                <a:gd name="T35" fmla="*/ 0 h 95"/>
                <a:gd name="T36" fmla="*/ 5 w 136"/>
                <a:gd name="T37" fmla="*/ 0 h 95"/>
                <a:gd name="T38" fmla="*/ 5 w 136"/>
                <a:gd name="T39" fmla="*/ 1 h 95"/>
                <a:gd name="T40" fmla="*/ 4 w 136"/>
                <a:gd name="T41" fmla="*/ 1 h 95"/>
                <a:gd name="T42" fmla="*/ 4 w 136"/>
                <a:gd name="T43" fmla="*/ 1 h 95"/>
                <a:gd name="T44" fmla="*/ 3 w 136"/>
                <a:gd name="T45" fmla="*/ 1 h 95"/>
                <a:gd name="T46" fmla="*/ 2 w 136"/>
                <a:gd name="T47" fmla="*/ 1 h 95"/>
                <a:gd name="T48" fmla="*/ 2 w 136"/>
                <a:gd name="T49" fmla="*/ 1 h 95"/>
                <a:gd name="T50" fmla="*/ 2 w 136"/>
                <a:gd name="T51" fmla="*/ 1 h 95"/>
                <a:gd name="T52" fmla="*/ 1 w 136"/>
                <a:gd name="T53" fmla="*/ 1 h 95"/>
                <a:gd name="T54" fmla="*/ 1 w 136"/>
                <a:gd name="T55" fmla="*/ 1 h 95"/>
                <a:gd name="T56" fmla="*/ 1 w 136"/>
                <a:gd name="T57" fmla="*/ 1 h 95"/>
                <a:gd name="T58" fmla="*/ 1 w 136"/>
                <a:gd name="T59" fmla="*/ 1 h 95"/>
                <a:gd name="T60" fmla="*/ 1 w 136"/>
                <a:gd name="T61" fmla="*/ 1 h 95"/>
                <a:gd name="T62" fmla="*/ 0 w 136"/>
                <a:gd name="T63" fmla="*/ 1 h 95"/>
                <a:gd name="T64" fmla="*/ 1 w 136"/>
                <a:gd name="T65" fmla="*/ 1 h 95"/>
                <a:gd name="T66" fmla="*/ 1 w 136"/>
                <a:gd name="T67" fmla="*/ 1 h 95"/>
                <a:gd name="T68" fmla="*/ 1 w 136"/>
                <a:gd name="T69" fmla="*/ 1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95"/>
                <a:gd name="T107" fmla="*/ 136 w 136"/>
                <a:gd name="T108" fmla="*/ 95 h 9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95">
                  <a:moveTo>
                    <a:pt x="13" y="78"/>
                  </a:moveTo>
                  <a:lnTo>
                    <a:pt x="15" y="78"/>
                  </a:lnTo>
                  <a:lnTo>
                    <a:pt x="20" y="74"/>
                  </a:lnTo>
                  <a:lnTo>
                    <a:pt x="26" y="70"/>
                  </a:lnTo>
                  <a:lnTo>
                    <a:pt x="33" y="64"/>
                  </a:lnTo>
                  <a:lnTo>
                    <a:pt x="40" y="59"/>
                  </a:lnTo>
                  <a:lnTo>
                    <a:pt x="48" y="54"/>
                  </a:lnTo>
                  <a:lnTo>
                    <a:pt x="54" y="50"/>
                  </a:lnTo>
                  <a:lnTo>
                    <a:pt x="60" y="48"/>
                  </a:lnTo>
                  <a:lnTo>
                    <a:pt x="63" y="46"/>
                  </a:lnTo>
                  <a:lnTo>
                    <a:pt x="65" y="44"/>
                  </a:lnTo>
                  <a:lnTo>
                    <a:pt x="70" y="44"/>
                  </a:lnTo>
                  <a:lnTo>
                    <a:pt x="75" y="40"/>
                  </a:lnTo>
                  <a:lnTo>
                    <a:pt x="78" y="37"/>
                  </a:lnTo>
                  <a:lnTo>
                    <a:pt x="84" y="33"/>
                  </a:lnTo>
                  <a:lnTo>
                    <a:pt x="88" y="31"/>
                  </a:lnTo>
                  <a:lnTo>
                    <a:pt x="96" y="27"/>
                  </a:lnTo>
                  <a:lnTo>
                    <a:pt x="102" y="23"/>
                  </a:lnTo>
                  <a:lnTo>
                    <a:pt x="108" y="20"/>
                  </a:lnTo>
                  <a:lnTo>
                    <a:pt x="114" y="15"/>
                  </a:lnTo>
                  <a:lnTo>
                    <a:pt x="118" y="13"/>
                  </a:lnTo>
                  <a:lnTo>
                    <a:pt x="124" y="6"/>
                  </a:lnTo>
                  <a:lnTo>
                    <a:pt x="129" y="5"/>
                  </a:lnTo>
                  <a:lnTo>
                    <a:pt x="132" y="4"/>
                  </a:lnTo>
                  <a:lnTo>
                    <a:pt x="136" y="0"/>
                  </a:lnTo>
                  <a:lnTo>
                    <a:pt x="135" y="1"/>
                  </a:lnTo>
                  <a:lnTo>
                    <a:pt x="132" y="4"/>
                  </a:lnTo>
                  <a:lnTo>
                    <a:pt x="130" y="5"/>
                  </a:lnTo>
                  <a:lnTo>
                    <a:pt x="128" y="6"/>
                  </a:lnTo>
                  <a:lnTo>
                    <a:pt x="124" y="12"/>
                  </a:lnTo>
                  <a:lnTo>
                    <a:pt x="119" y="15"/>
                  </a:lnTo>
                  <a:lnTo>
                    <a:pt x="117" y="17"/>
                  </a:lnTo>
                  <a:lnTo>
                    <a:pt x="113" y="20"/>
                  </a:lnTo>
                  <a:lnTo>
                    <a:pt x="108" y="27"/>
                  </a:lnTo>
                  <a:lnTo>
                    <a:pt x="105" y="31"/>
                  </a:lnTo>
                  <a:lnTo>
                    <a:pt x="101" y="32"/>
                  </a:lnTo>
                  <a:lnTo>
                    <a:pt x="96" y="36"/>
                  </a:lnTo>
                  <a:lnTo>
                    <a:pt x="94" y="37"/>
                  </a:lnTo>
                  <a:lnTo>
                    <a:pt x="92" y="41"/>
                  </a:lnTo>
                  <a:lnTo>
                    <a:pt x="86" y="46"/>
                  </a:lnTo>
                  <a:lnTo>
                    <a:pt x="81" y="50"/>
                  </a:lnTo>
                  <a:lnTo>
                    <a:pt x="75" y="51"/>
                  </a:lnTo>
                  <a:lnTo>
                    <a:pt x="71" y="55"/>
                  </a:lnTo>
                  <a:lnTo>
                    <a:pt x="65" y="59"/>
                  </a:lnTo>
                  <a:lnTo>
                    <a:pt x="61" y="62"/>
                  </a:lnTo>
                  <a:lnTo>
                    <a:pt x="56" y="64"/>
                  </a:lnTo>
                  <a:lnTo>
                    <a:pt x="50" y="67"/>
                  </a:lnTo>
                  <a:lnTo>
                    <a:pt x="47" y="68"/>
                  </a:lnTo>
                  <a:lnTo>
                    <a:pt x="44" y="70"/>
                  </a:lnTo>
                  <a:lnTo>
                    <a:pt x="42" y="70"/>
                  </a:lnTo>
                  <a:lnTo>
                    <a:pt x="38" y="74"/>
                  </a:lnTo>
                  <a:lnTo>
                    <a:pt x="34" y="74"/>
                  </a:lnTo>
                  <a:lnTo>
                    <a:pt x="30" y="77"/>
                  </a:lnTo>
                  <a:lnTo>
                    <a:pt x="26" y="78"/>
                  </a:lnTo>
                  <a:lnTo>
                    <a:pt x="23" y="79"/>
                  </a:lnTo>
                  <a:lnTo>
                    <a:pt x="20" y="85"/>
                  </a:lnTo>
                  <a:lnTo>
                    <a:pt x="17" y="85"/>
                  </a:lnTo>
                  <a:lnTo>
                    <a:pt x="13" y="86"/>
                  </a:lnTo>
                  <a:lnTo>
                    <a:pt x="11" y="87"/>
                  </a:lnTo>
                  <a:lnTo>
                    <a:pt x="7" y="90"/>
                  </a:lnTo>
                  <a:lnTo>
                    <a:pt x="6" y="91"/>
                  </a:lnTo>
                  <a:lnTo>
                    <a:pt x="3" y="91"/>
                  </a:lnTo>
                  <a:lnTo>
                    <a:pt x="2" y="93"/>
                  </a:lnTo>
                  <a:lnTo>
                    <a:pt x="0" y="95"/>
                  </a:lnTo>
                  <a:lnTo>
                    <a:pt x="0" y="93"/>
                  </a:lnTo>
                  <a:lnTo>
                    <a:pt x="3" y="91"/>
                  </a:lnTo>
                  <a:lnTo>
                    <a:pt x="5" y="87"/>
                  </a:lnTo>
                  <a:lnTo>
                    <a:pt x="7" y="86"/>
                  </a:lnTo>
                  <a:lnTo>
                    <a:pt x="11" y="85"/>
                  </a:lnTo>
                  <a:lnTo>
                    <a:pt x="13" y="79"/>
                  </a:lnTo>
                  <a:lnTo>
                    <a:pt x="13" y="78"/>
                  </a:lnTo>
                  <a:close/>
                </a:path>
              </a:pathLst>
            </a:custGeom>
            <a:solidFill>
              <a:srgbClr val="1B9AC0"/>
            </a:solidFill>
            <a:ln w="9525">
              <a:noFill/>
              <a:round/>
              <a:headEnd/>
              <a:tailEnd/>
            </a:ln>
          </p:spPr>
          <p:txBody>
            <a:bodyPr/>
            <a:lstStyle/>
            <a:p>
              <a:endParaRPr lang="en-US"/>
            </a:p>
          </p:txBody>
        </p:sp>
        <p:sp>
          <p:nvSpPr>
            <p:cNvPr id="2226" name="Freeform 519"/>
            <p:cNvSpPr>
              <a:spLocks noChangeAspect="1"/>
            </p:cNvSpPr>
            <p:nvPr/>
          </p:nvSpPr>
          <p:spPr bwMode="auto">
            <a:xfrm>
              <a:off x="3484" y="1767"/>
              <a:ext cx="105" cy="29"/>
            </a:xfrm>
            <a:custGeom>
              <a:avLst/>
              <a:gdLst>
                <a:gd name="T0" fmla="*/ 0 w 211"/>
                <a:gd name="T1" fmla="*/ 1 h 88"/>
                <a:gd name="T2" fmla="*/ 0 w 211"/>
                <a:gd name="T3" fmla="*/ 1 h 88"/>
                <a:gd name="T4" fmla="*/ 1 w 211"/>
                <a:gd name="T5" fmla="*/ 1 h 88"/>
                <a:gd name="T6" fmla="*/ 2 w 211"/>
                <a:gd name="T7" fmla="*/ 1 h 88"/>
                <a:gd name="T8" fmla="*/ 3 w 211"/>
                <a:gd name="T9" fmla="*/ 1 h 88"/>
                <a:gd name="T10" fmla="*/ 4 w 211"/>
                <a:gd name="T11" fmla="*/ 1 h 88"/>
                <a:gd name="T12" fmla="*/ 5 w 211"/>
                <a:gd name="T13" fmla="*/ 0 h 88"/>
                <a:gd name="T14" fmla="*/ 5 w 211"/>
                <a:gd name="T15" fmla="*/ 0 h 88"/>
                <a:gd name="T16" fmla="*/ 6 w 211"/>
                <a:gd name="T17" fmla="*/ 0 h 88"/>
                <a:gd name="T18" fmla="*/ 6 w 211"/>
                <a:gd name="T19" fmla="*/ 0 h 88"/>
                <a:gd name="T20" fmla="*/ 6 w 211"/>
                <a:gd name="T21" fmla="*/ 0 h 88"/>
                <a:gd name="T22" fmla="*/ 7 w 211"/>
                <a:gd name="T23" fmla="*/ 0 h 88"/>
                <a:gd name="T24" fmla="*/ 7 w 211"/>
                <a:gd name="T25" fmla="*/ 0 h 88"/>
                <a:gd name="T26" fmla="*/ 8 w 211"/>
                <a:gd name="T27" fmla="*/ 0 h 88"/>
                <a:gd name="T28" fmla="*/ 8 w 211"/>
                <a:gd name="T29" fmla="*/ 0 h 88"/>
                <a:gd name="T30" fmla="*/ 9 w 211"/>
                <a:gd name="T31" fmla="*/ 0 h 88"/>
                <a:gd name="T32" fmla="*/ 9 w 211"/>
                <a:gd name="T33" fmla="*/ 0 h 88"/>
                <a:gd name="T34" fmla="*/ 10 w 211"/>
                <a:gd name="T35" fmla="*/ 0 h 88"/>
                <a:gd name="T36" fmla="*/ 11 w 211"/>
                <a:gd name="T37" fmla="*/ 0 h 88"/>
                <a:gd name="T38" fmla="*/ 11 w 211"/>
                <a:gd name="T39" fmla="*/ 0 h 88"/>
                <a:gd name="T40" fmla="*/ 12 w 211"/>
                <a:gd name="T41" fmla="*/ 0 h 88"/>
                <a:gd name="T42" fmla="*/ 12 w 211"/>
                <a:gd name="T43" fmla="*/ 0 h 88"/>
                <a:gd name="T44" fmla="*/ 12 w 211"/>
                <a:gd name="T45" fmla="*/ 0 h 88"/>
                <a:gd name="T46" fmla="*/ 13 w 211"/>
                <a:gd name="T47" fmla="*/ 0 h 88"/>
                <a:gd name="T48" fmla="*/ 13 w 211"/>
                <a:gd name="T49" fmla="*/ 0 h 88"/>
                <a:gd name="T50" fmla="*/ 12 w 211"/>
                <a:gd name="T51" fmla="*/ 0 h 88"/>
                <a:gd name="T52" fmla="*/ 12 w 211"/>
                <a:gd name="T53" fmla="*/ 0 h 88"/>
                <a:gd name="T54" fmla="*/ 11 w 211"/>
                <a:gd name="T55" fmla="*/ 0 h 88"/>
                <a:gd name="T56" fmla="*/ 10 w 211"/>
                <a:gd name="T57" fmla="*/ 0 h 88"/>
                <a:gd name="T58" fmla="*/ 9 w 211"/>
                <a:gd name="T59" fmla="*/ 0 h 88"/>
                <a:gd name="T60" fmla="*/ 8 w 211"/>
                <a:gd name="T61" fmla="*/ 0 h 88"/>
                <a:gd name="T62" fmla="*/ 7 w 211"/>
                <a:gd name="T63" fmla="*/ 1 h 88"/>
                <a:gd name="T64" fmla="*/ 7 w 211"/>
                <a:gd name="T65" fmla="*/ 1 h 88"/>
                <a:gd name="T66" fmla="*/ 6 w 211"/>
                <a:gd name="T67" fmla="*/ 1 h 88"/>
                <a:gd name="T68" fmla="*/ 5 w 211"/>
                <a:gd name="T69" fmla="*/ 1 h 88"/>
                <a:gd name="T70" fmla="*/ 5 w 211"/>
                <a:gd name="T71" fmla="*/ 1 h 88"/>
                <a:gd name="T72" fmla="*/ 4 w 211"/>
                <a:gd name="T73" fmla="*/ 1 h 88"/>
                <a:gd name="T74" fmla="*/ 4 w 211"/>
                <a:gd name="T75" fmla="*/ 1 h 88"/>
                <a:gd name="T76" fmla="*/ 4 w 211"/>
                <a:gd name="T77" fmla="*/ 1 h 88"/>
                <a:gd name="T78" fmla="*/ 3 w 211"/>
                <a:gd name="T79" fmla="*/ 1 h 88"/>
                <a:gd name="T80" fmla="*/ 3 w 211"/>
                <a:gd name="T81" fmla="*/ 1 h 88"/>
                <a:gd name="T82" fmla="*/ 3 w 211"/>
                <a:gd name="T83" fmla="*/ 1 h 88"/>
                <a:gd name="T84" fmla="*/ 2 w 211"/>
                <a:gd name="T85" fmla="*/ 1 h 88"/>
                <a:gd name="T86" fmla="*/ 2 w 211"/>
                <a:gd name="T87" fmla="*/ 1 h 88"/>
                <a:gd name="T88" fmla="*/ 1 w 211"/>
                <a:gd name="T89" fmla="*/ 1 h 88"/>
                <a:gd name="T90" fmla="*/ 0 w 211"/>
                <a:gd name="T91" fmla="*/ 1 h 88"/>
                <a:gd name="T92" fmla="*/ 0 w 211"/>
                <a:gd name="T93" fmla="*/ 1 h 88"/>
                <a:gd name="T94" fmla="*/ 0 w 211"/>
                <a:gd name="T95" fmla="*/ 1 h 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88"/>
                <a:gd name="T146" fmla="*/ 211 w 211"/>
                <a:gd name="T147" fmla="*/ 88 h 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88">
                  <a:moveTo>
                    <a:pt x="0" y="61"/>
                  </a:moveTo>
                  <a:lnTo>
                    <a:pt x="1" y="61"/>
                  </a:lnTo>
                  <a:lnTo>
                    <a:pt x="2" y="61"/>
                  </a:lnTo>
                  <a:lnTo>
                    <a:pt x="8" y="61"/>
                  </a:lnTo>
                  <a:lnTo>
                    <a:pt x="12" y="58"/>
                  </a:lnTo>
                  <a:lnTo>
                    <a:pt x="19" y="57"/>
                  </a:lnTo>
                  <a:lnTo>
                    <a:pt x="26" y="55"/>
                  </a:lnTo>
                  <a:lnTo>
                    <a:pt x="35" y="51"/>
                  </a:lnTo>
                  <a:lnTo>
                    <a:pt x="42" y="49"/>
                  </a:lnTo>
                  <a:lnTo>
                    <a:pt x="51" y="47"/>
                  </a:lnTo>
                  <a:lnTo>
                    <a:pt x="59" y="46"/>
                  </a:lnTo>
                  <a:lnTo>
                    <a:pt x="68" y="42"/>
                  </a:lnTo>
                  <a:lnTo>
                    <a:pt x="74" y="40"/>
                  </a:lnTo>
                  <a:lnTo>
                    <a:pt x="82" y="35"/>
                  </a:lnTo>
                  <a:lnTo>
                    <a:pt x="87" y="34"/>
                  </a:lnTo>
                  <a:lnTo>
                    <a:pt x="91" y="30"/>
                  </a:lnTo>
                  <a:lnTo>
                    <a:pt x="96" y="28"/>
                  </a:lnTo>
                  <a:lnTo>
                    <a:pt x="97" y="27"/>
                  </a:lnTo>
                  <a:lnTo>
                    <a:pt x="100" y="23"/>
                  </a:lnTo>
                  <a:lnTo>
                    <a:pt x="103" y="20"/>
                  </a:lnTo>
                  <a:lnTo>
                    <a:pt x="107" y="18"/>
                  </a:lnTo>
                  <a:lnTo>
                    <a:pt x="110" y="18"/>
                  </a:lnTo>
                  <a:lnTo>
                    <a:pt x="113" y="15"/>
                  </a:lnTo>
                  <a:lnTo>
                    <a:pt x="118" y="12"/>
                  </a:lnTo>
                  <a:lnTo>
                    <a:pt x="120" y="11"/>
                  </a:lnTo>
                  <a:lnTo>
                    <a:pt x="124" y="9"/>
                  </a:lnTo>
                  <a:lnTo>
                    <a:pt x="127" y="9"/>
                  </a:lnTo>
                  <a:lnTo>
                    <a:pt x="131" y="7"/>
                  </a:lnTo>
                  <a:lnTo>
                    <a:pt x="135" y="7"/>
                  </a:lnTo>
                  <a:lnTo>
                    <a:pt x="140" y="7"/>
                  </a:lnTo>
                  <a:lnTo>
                    <a:pt x="143" y="7"/>
                  </a:lnTo>
                  <a:lnTo>
                    <a:pt x="147" y="5"/>
                  </a:lnTo>
                  <a:lnTo>
                    <a:pt x="151" y="5"/>
                  </a:lnTo>
                  <a:lnTo>
                    <a:pt x="155" y="5"/>
                  </a:lnTo>
                  <a:lnTo>
                    <a:pt x="160" y="5"/>
                  </a:lnTo>
                  <a:lnTo>
                    <a:pt x="166" y="5"/>
                  </a:lnTo>
                  <a:lnTo>
                    <a:pt x="170" y="5"/>
                  </a:lnTo>
                  <a:lnTo>
                    <a:pt x="176" y="4"/>
                  </a:lnTo>
                  <a:lnTo>
                    <a:pt x="180" y="4"/>
                  </a:lnTo>
                  <a:lnTo>
                    <a:pt x="184" y="4"/>
                  </a:lnTo>
                  <a:lnTo>
                    <a:pt x="189" y="4"/>
                  </a:lnTo>
                  <a:lnTo>
                    <a:pt x="193" y="1"/>
                  </a:lnTo>
                  <a:lnTo>
                    <a:pt x="198" y="1"/>
                  </a:lnTo>
                  <a:lnTo>
                    <a:pt x="201" y="0"/>
                  </a:lnTo>
                  <a:lnTo>
                    <a:pt x="203" y="0"/>
                  </a:lnTo>
                  <a:lnTo>
                    <a:pt x="207" y="0"/>
                  </a:lnTo>
                  <a:lnTo>
                    <a:pt x="208" y="0"/>
                  </a:lnTo>
                  <a:lnTo>
                    <a:pt x="209" y="0"/>
                  </a:lnTo>
                  <a:lnTo>
                    <a:pt x="211" y="0"/>
                  </a:lnTo>
                  <a:lnTo>
                    <a:pt x="209" y="0"/>
                  </a:lnTo>
                  <a:lnTo>
                    <a:pt x="208" y="0"/>
                  </a:lnTo>
                  <a:lnTo>
                    <a:pt x="203" y="1"/>
                  </a:lnTo>
                  <a:lnTo>
                    <a:pt x="198" y="4"/>
                  </a:lnTo>
                  <a:lnTo>
                    <a:pt x="193" y="7"/>
                  </a:lnTo>
                  <a:lnTo>
                    <a:pt x="187" y="9"/>
                  </a:lnTo>
                  <a:lnTo>
                    <a:pt x="180" y="12"/>
                  </a:lnTo>
                  <a:lnTo>
                    <a:pt x="172" y="18"/>
                  </a:lnTo>
                  <a:lnTo>
                    <a:pt x="166" y="20"/>
                  </a:lnTo>
                  <a:lnTo>
                    <a:pt x="157" y="24"/>
                  </a:lnTo>
                  <a:lnTo>
                    <a:pt x="150" y="28"/>
                  </a:lnTo>
                  <a:lnTo>
                    <a:pt x="141" y="32"/>
                  </a:lnTo>
                  <a:lnTo>
                    <a:pt x="134" y="35"/>
                  </a:lnTo>
                  <a:lnTo>
                    <a:pt x="127" y="40"/>
                  </a:lnTo>
                  <a:lnTo>
                    <a:pt x="122" y="43"/>
                  </a:lnTo>
                  <a:lnTo>
                    <a:pt x="118" y="47"/>
                  </a:lnTo>
                  <a:lnTo>
                    <a:pt x="113" y="51"/>
                  </a:lnTo>
                  <a:lnTo>
                    <a:pt x="107" y="54"/>
                  </a:lnTo>
                  <a:lnTo>
                    <a:pt x="103" y="55"/>
                  </a:lnTo>
                  <a:lnTo>
                    <a:pt x="99" y="57"/>
                  </a:lnTo>
                  <a:lnTo>
                    <a:pt x="95" y="57"/>
                  </a:lnTo>
                  <a:lnTo>
                    <a:pt x="91" y="57"/>
                  </a:lnTo>
                  <a:lnTo>
                    <a:pt x="86" y="58"/>
                  </a:lnTo>
                  <a:lnTo>
                    <a:pt x="82" y="58"/>
                  </a:lnTo>
                  <a:lnTo>
                    <a:pt x="79" y="58"/>
                  </a:lnTo>
                  <a:lnTo>
                    <a:pt x="74" y="61"/>
                  </a:lnTo>
                  <a:lnTo>
                    <a:pt x="72" y="61"/>
                  </a:lnTo>
                  <a:lnTo>
                    <a:pt x="68" y="61"/>
                  </a:lnTo>
                  <a:lnTo>
                    <a:pt x="64" y="61"/>
                  </a:lnTo>
                  <a:lnTo>
                    <a:pt x="60" y="65"/>
                  </a:lnTo>
                  <a:lnTo>
                    <a:pt x="58" y="65"/>
                  </a:lnTo>
                  <a:lnTo>
                    <a:pt x="55" y="66"/>
                  </a:lnTo>
                  <a:lnTo>
                    <a:pt x="52" y="71"/>
                  </a:lnTo>
                  <a:lnTo>
                    <a:pt x="49" y="71"/>
                  </a:lnTo>
                  <a:lnTo>
                    <a:pt x="45" y="74"/>
                  </a:lnTo>
                  <a:lnTo>
                    <a:pt x="41" y="74"/>
                  </a:lnTo>
                  <a:lnTo>
                    <a:pt x="35" y="78"/>
                  </a:lnTo>
                  <a:lnTo>
                    <a:pt x="32" y="78"/>
                  </a:lnTo>
                  <a:lnTo>
                    <a:pt x="26" y="80"/>
                  </a:lnTo>
                  <a:lnTo>
                    <a:pt x="22" y="82"/>
                  </a:lnTo>
                  <a:lnTo>
                    <a:pt x="16" y="84"/>
                  </a:lnTo>
                  <a:lnTo>
                    <a:pt x="12" y="84"/>
                  </a:lnTo>
                  <a:lnTo>
                    <a:pt x="10" y="85"/>
                  </a:lnTo>
                  <a:lnTo>
                    <a:pt x="6" y="85"/>
                  </a:lnTo>
                  <a:lnTo>
                    <a:pt x="5" y="88"/>
                  </a:lnTo>
                  <a:lnTo>
                    <a:pt x="2" y="88"/>
                  </a:lnTo>
                  <a:lnTo>
                    <a:pt x="0" y="61"/>
                  </a:lnTo>
                  <a:close/>
                </a:path>
              </a:pathLst>
            </a:custGeom>
            <a:solidFill>
              <a:srgbClr val="1B9AC0"/>
            </a:solidFill>
            <a:ln w="9525">
              <a:noFill/>
              <a:round/>
              <a:headEnd/>
              <a:tailEnd/>
            </a:ln>
          </p:spPr>
          <p:txBody>
            <a:bodyPr/>
            <a:lstStyle/>
            <a:p>
              <a:endParaRPr lang="en-US"/>
            </a:p>
          </p:txBody>
        </p:sp>
        <p:sp>
          <p:nvSpPr>
            <p:cNvPr id="2227" name="Freeform 520"/>
            <p:cNvSpPr>
              <a:spLocks noChangeAspect="1"/>
            </p:cNvSpPr>
            <p:nvPr/>
          </p:nvSpPr>
          <p:spPr bwMode="auto">
            <a:xfrm>
              <a:off x="3435" y="1754"/>
              <a:ext cx="182" cy="50"/>
            </a:xfrm>
            <a:custGeom>
              <a:avLst/>
              <a:gdLst>
                <a:gd name="T0" fmla="*/ 2 w 363"/>
                <a:gd name="T1" fmla="*/ 2 h 151"/>
                <a:gd name="T2" fmla="*/ 3 w 363"/>
                <a:gd name="T3" fmla="*/ 2 h 151"/>
                <a:gd name="T4" fmla="*/ 4 w 363"/>
                <a:gd name="T5" fmla="*/ 2 h 151"/>
                <a:gd name="T6" fmla="*/ 5 w 363"/>
                <a:gd name="T7" fmla="*/ 2 h 151"/>
                <a:gd name="T8" fmla="*/ 6 w 363"/>
                <a:gd name="T9" fmla="*/ 1 h 151"/>
                <a:gd name="T10" fmla="*/ 7 w 363"/>
                <a:gd name="T11" fmla="*/ 1 h 151"/>
                <a:gd name="T12" fmla="*/ 8 w 363"/>
                <a:gd name="T13" fmla="*/ 1 h 151"/>
                <a:gd name="T14" fmla="*/ 9 w 363"/>
                <a:gd name="T15" fmla="*/ 1 h 151"/>
                <a:gd name="T16" fmla="*/ 10 w 363"/>
                <a:gd name="T17" fmla="*/ 1 h 151"/>
                <a:gd name="T18" fmla="*/ 11 w 363"/>
                <a:gd name="T19" fmla="*/ 1 h 151"/>
                <a:gd name="T20" fmla="*/ 11 w 363"/>
                <a:gd name="T21" fmla="*/ 1 h 151"/>
                <a:gd name="T22" fmla="*/ 12 w 363"/>
                <a:gd name="T23" fmla="*/ 1 h 151"/>
                <a:gd name="T24" fmla="*/ 13 w 363"/>
                <a:gd name="T25" fmla="*/ 1 h 151"/>
                <a:gd name="T26" fmla="*/ 14 w 363"/>
                <a:gd name="T27" fmla="*/ 1 h 151"/>
                <a:gd name="T28" fmla="*/ 15 w 363"/>
                <a:gd name="T29" fmla="*/ 1 h 151"/>
                <a:gd name="T30" fmla="*/ 16 w 363"/>
                <a:gd name="T31" fmla="*/ 1 h 151"/>
                <a:gd name="T32" fmla="*/ 17 w 363"/>
                <a:gd name="T33" fmla="*/ 1 h 151"/>
                <a:gd name="T34" fmla="*/ 18 w 363"/>
                <a:gd name="T35" fmla="*/ 1 h 151"/>
                <a:gd name="T36" fmla="*/ 18 w 363"/>
                <a:gd name="T37" fmla="*/ 1 h 151"/>
                <a:gd name="T38" fmla="*/ 19 w 363"/>
                <a:gd name="T39" fmla="*/ 0 h 151"/>
                <a:gd name="T40" fmla="*/ 21 w 363"/>
                <a:gd name="T41" fmla="*/ 0 h 151"/>
                <a:gd name="T42" fmla="*/ 22 w 363"/>
                <a:gd name="T43" fmla="*/ 0 h 151"/>
                <a:gd name="T44" fmla="*/ 23 w 363"/>
                <a:gd name="T45" fmla="*/ 0 h 151"/>
                <a:gd name="T46" fmla="*/ 23 w 363"/>
                <a:gd name="T47" fmla="*/ 0 h 151"/>
                <a:gd name="T48" fmla="*/ 21 w 363"/>
                <a:gd name="T49" fmla="*/ 0 h 151"/>
                <a:gd name="T50" fmla="*/ 20 w 363"/>
                <a:gd name="T51" fmla="*/ 0 h 151"/>
                <a:gd name="T52" fmla="*/ 20 w 363"/>
                <a:gd name="T53" fmla="*/ 0 h 151"/>
                <a:gd name="T54" fmla="*/ 19 w 363"/>
                <a:gd name="T55" fmla="*/ 0 h 151"/>
                <a:gd name="T56" fmla="*/ 18 w 363"/>
                <a:gd name="T57" fmla="*/ 0 h 151"/>
                <a:gd name="T58" fmla="*/ 17 w 363"/>
                <a:gd name="T59" fmla="*/ 0 h 151"/>
                <a:gd name="T60" fmla="*/ 16 w 363"/>
                <a:gd name="T61" fmla="*/ 0 h 151"/>
                <a:gd name="T62" fmla="*/ 16 w 363"/>
                <a:gd name="T63" fmla="*/ 0 h 151"/>
                <a:gd name="T64" fmla="*/ 15 w 363"/>
                <a:gd name="T65" fmla="*/ 0 h 151"/>
                <a:gd name="T66" fmla="*/ 14 w 363"/>
                <a:gd name="T67" fmla="*/ 0 h 151"/>
                <a:gd name="T68" fmla="*/ 14 w 363"/>
                <a:gd name="T69" fmla="*/ 0 h 151"/>
                <a:gd name="T70" fmla="*/ 13 w 363"/>
                <a:gd name="T71" fmla="*/ 1 h 151"/>
                <a:gd name="T72" fmla="*/ 12 w 363"/>
                <a:gd name="T73" fmla="*/ 1 h 151"/>
                <a:gd name="T74" fmla="*/ 11 w 363"/>
                <a:gd name="T75" fmla="*/ 1 h 151"/>
                <a:gd name="T76" fmla="*/ 11 w 363"/>
                <a:gd name="T77" fmla="*/ 1 h 151"/>
                <a:gd name="T78" fmla="*/ 11 w 363"/>
                <a:gd name="T79" fmla="*/ 1 h 151"/>
                <a:gd name="T80" fmla="*/ 11 w 363"/>
                <a:gd name="T81" fmla="*/ 1 h 151"/>
                <a:gd name="T82" fmla="*/ 10 w 363"/>
                <a:gd name="T83" fmla="*/ 1 h 151"/>
                <a:gd name="T84" fmla="*/ 9 w 363"/>
                <a:gd name="T85" fmla="*/ 1 h 151"/>
                <a:gd name="T86" fmla="*/ 7 w 363"/>
                <a:gd name="T87" fmla="*/ 1 h 151"/>
                <a:gd name="T88" fmla="*/ 6 w 363"/>
                <a:gd name="T89" fmla="*/ 1 h 151"/>
                <a:gd name="T90" fmla="*/ 5 w 363"/>
                <a:gd name="T91" fmla="*/ 1 h 151"/>
                <a:gd name="T92" fmla="*/ 4 w 363"/>
                <a:gd name="T93" fmla="*/ 1 h 151"/>
                <a:gd name="T94" fmla="*/ 4 w 363"/>
                <a:gd name="T95" fmla="*/ 1 h 151"/>
                <a:gd name="T96" fmla="*/ 3 w 363"/>
                <a:gd name="T97" fmla="*/ 2 h 151"/>
                <a:gd name="T98" fmla="*/ 2 w 363"/>
                <a:gd name="T99" fmla="*/ 2 h 151"/>
                <a:gd name="T100" fmla="*/ 1 w 363"/>
                <a:gd name="T101" fmla="*/ 2 h 151"/>
                <a:gd name="T102" fmla="*/ 0 w 363"/>
                <a:gd name="T103" fmla="*/ 2 h 1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63"/>
                <a:gd name="T157" fmla="*/ 0 h 151"/>
                <a:gd name="T158" fmla="*/ 363 w 363"/>
                <a:gd name="T159" fmla="*/ 151 h 15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63" h="151">
                  <a:moveTo>
                    <a:pt x="10" y="151"/>
                  </a:moveTo>
                  <a:lnTo>
                    <a:pt x="13" y="151"/>
                  </a:lnTo>
                  <a:lnTo>
                    <a:pt x="16" y="151"/>
                  </a:lnTo>
                  <a:lnTo>
                    <a:pt x="18" y="151"/>
                  </a:lnTo>
                  <a:lnTo>
                    <a:pt x="23" y="149"/>
                  </a:lnTo>
                  <a:lnTo>
                    <a:pt x="27" y="149"/>
                  </a:lnTo>
                  <a:lnTo>
                    <a:pt x="32" y="146"/>
                  </a:lnTo>
                  <a:lnTo>
                    <a:pt x="37" y="143"/>
                  </a:lnTo>
                  <a:lnTo>
                    <a:pt x="41" y="143"/>
                  </a:lnTo>
                  <a:lnTo>
                    <a:pt x="47" y="139"/>
                  </a:lnTo>
                  <a:lnTo>
                    <a:pt x="51" y="138"/>
                  </a:lnTo>
                  <a:lnTo>
                    <a:pt x="57" y="135"/>
                  </a:lnTo>
                  <a:lnTo>
                    <a:pt x="59" y="131"/>
                  </a:lnTo>
                  <a:lnTo>
                    <a:pt x="64" y="130"/>
                  </a:lnTo>
                  <a:lnTo>
                    <a:pt x="68" y="126"/>
                  </a:lnTo>
                  <a:lnTo>
                    <a:pt x="70" y="123"/>
                  </a:lnTo>
                  <a:lnTo>
                    <a:pt x="72" y="122"/>
                  </a:lnTo>
                  <a:lnTo>
                    <a:pt x="76" y="116"/>
                  </a:lnTo>
                  <a:lnTo>
                    <a:pt x="81" y="112"/>
                  </a:lnTo>
                  <a:lnTo>
                    <a:pt x="86" y="109"/>
                  </a:lnTo>
                  <a:lnTo>
                    <a:pt x="92" y="107"/>
                  </a:lnTo>
                  <a:lnTo>
                    <a:pt x="99" y="103"/>
                  </a:lnTo>
                  <a:lnTo>
                    <a:pt x="105" y="103"/>
                  </a:lnTo>
                  <a:lnTo>
                    <a:pt x="111" y="103"/>
                  </a:lnTo>
                  <a:lnTo>
                    <a:pt x="115" y="103"/>
                  </a:lnTo>
                  <a:lnTo>
                    <a:pt x="119" y="103"/>
                  </a:lnTo>
                  <a:lnTo>
                    <a:pt x="122" y="103"/>
                  </a:lnTo>
                  <a:lnTo>
                    <a:pt x="125" y="103"/>
                  </a:lnTo>
                  <a:lnTo>
                    <a:pt x="128" y="103"/>
                  </a:lnTo>
                  <a:lnTo>
                    <a:pt x="130" y="103"/>
                  </a:lnTo>
                  <a:lnTo>
                    <a:pt x="132" y="103"/>
                  </a:lnTo>
                  <a:lnTo>
                    <a:pt x="134" y="101"/>
                  </a:lnTo>
                  <a:lnTo>
                    <a:pt x="138" y="99"/>
                  </a:lnTo>
                  <a:lnTo>
                    <a:pt x="142" y="95"/>
                  </a:lnTo>
                  <a:lnTo>
                    <a:pt x="145" y="95"/>
                  </a:lnTo>
                  <a:lnTo>
                    <a:pt x="150" y="93"/>
                  </a:lnTo>
                  <a:lnTo>
                    <a:pt x="155" y="92"/>
                  </a:lnTo>
                  <a:lnTo>
                    <a:pt x="161" y="92"/>
                  </a:lnTo>
                  <a:lnTo>
                    <a:pt x="165" y="89"/>
                  </a:lnTo>
                  <a:lnTo>
                    <a:pt x="167" y="87"/>
                  </a:lnTo>
                  <a:lnTo>
                    <a:pt x="167" y="85"/>
                  </a:lnTo>
                  <a:lnTo>
                    <a:pt x="170" y="84"/>
                  </a:lnTo>
                  <a:lnTo>
                    <a:pt x="171" y="81"/>
                  </a:lnTo>
                  <a:lnTo>
                    <a:pt x="176" y="78"/>
                  </a:lnTo>
                  <a:lnTo>
                    <a:pt x="179" y="78"/>
                  </a:lnTo>
                  <a:lnTo>
                    <a:pt x="183" y="76"/>
                  </a:lnTo>
                  <a:lnTo>
                    <a:pt x="186" y="73"/>
                  </a:lnTo>
                  <a:lnTo>
                    <a:pt x="188" y="73"/>
                  </a:lnTo>
                  <a:lnTo>
                    <a:pt x="188" y="72"/>
                  </a:lnTo>
                  <a:lnTo>
                    <a:pt x="192" y="70"/>
                  </a:lnTo>
                  <a:lnTo>
                    <a:pt x="194" y="68"/>
                  </a:lnTo>
                  <a:lnTo>
                    <a:pt x="197" y="65"/>
                  </a:lnTo>
                  <a:lnTo>
                    <a:pt x="200" y="61"/>
                  </a:lnTo>
                  <a:lnTo>
                    <a:pt x="204" y="58"/>
                  </a:lnTo>
                  <a:lnTo>
                    <a:pt x="207" y="56"/>
                  </a:lnTo>
                  <a:lnTo>
                    <a:pt x="211" y="56"/>
                  </a:lnTo>
                  <a:lnTo>
                    <a:pt x="215" y="56"/>
                  </a:lnTo>
                  <a:lnTo>
                    <a:pt x="217" y="56"/>
                  </a:lnTo>
                  <a:lnTo>
                    <a:pt x="223" y="56"/>
                  </a:lnTo>
                  <a:lnTo>
                    <a:pt x="227" y="56"/>
                  </a:lnTo>
                  <a:lnTo>
                    <a:pt x="230" y="56"/>
                  </a:lnTo>
                  <a:lnTo>
                    <a:pt x="236" y="50"/>
                  </a:lnTo>
                  <a:lnTo>
                    <a:pt x="240" y="50"/>
                  </a:lnTo>
                  <a:lnTo>
                    <a:pt x="242" y="47"/>
                  </a:lnTo>
                  <a:lnTo>
                    <a:pt x="247" y="45"/>
                  </a:lnTo>
                  <a:lnTo>
                    <a:pt x="251" y="45"/>
                  </a:lnTo>
                  <a:lnTo>
                    <a:pt x="257" y="45"/>
                  </a:lnTo>
                  <a:lnTo>
                    <a:pt x="260" y="45"/>
                  </a:lnTo>
                  <a:lnTo>
                    <a:pt x="264" y="45"/>
                  </a:lnTo>
                  <a:lnTo>
                    <a:pt x="267" y="45"/>
                  </a:lnTo>
                  <a:lnTo>
                    <a:pt x="271" y="45"/>
                  </a:lnTo>
                  <a:lnTo>
                    <a:pt x="273" y="45"/>
                  </a:lnTo>
                  <a:lnTo>
                    <a:pt x="277" y="43"/>
                  </a:lnTo>
                  <a:lnTo>
                    <a:pt x="279" y="43"/>
                  </a:lnTo>
                  <a:lnTo>
                    <a:pt x="282" y="43"/>
                  </a:lnTo>
                  <a:lnTo>
                    <a:pt x="286" y="43"/>
                  </a:lnTo>
                  <a:lnTo>
                    <a:pt x="289" y="42"/>
                  </a:lnTo>
                  <a:lnTo>
                    <a:pt x="292" y="42"/>
                  </a:lnTo>
                  <a:lnTo>
                    <a:pt x="295" y="39"/>
                  </a:lnTo>
                  <a:lnTo>
                    <a:pt x="300" y="38"/>
                  </a:lnTo>
                  <a:lnTo>
                    <a:pt x="305" y="34"/>
                  </a:lnTo>
                  <a:lnTo>
                    <a:pt x="309" y="31"/>
                  </a:lnTo>
                  <a:lnTo>
                    <a:pt x="315" y="30"/>
                  </a:lnTo>
                  <a:lnTo>
                    <a:pt x="322" y="29"/>
                  </a:lnTo>
                  <a:lnTo>
                    <a:pt x="327" y="29"/>
                  </a:lnTo>
                  <a:lnTo>
                    <a:pt x="333" y="26"/>
                  </a:lnTo>
                  <a:lnTo>
                    <a:pt x="337" y="24"/>
                  </a:lnTo>
                  <a:lnTo>
                    <a:pt x="342" y="20"/>
                  </a:lnTo>
                  <a:lnTo>
                    <a:pt x="346" y="16"/>
                  </a:lnTo>
                  <a:lnTo>
                    <a:pt x="350" y="15"/>
                  </a:lnTo>
                  <a:lnTo>
                    <a:pt x="354" y="11"/>
                  </a:lnTo>
                  <a:lnTo>
                    <a:pt x="359" y="6"/>
                  </a:lnTo>
                  <a:lnTo>
                    <a:pt x="362" y="3"/>
                  </a:lnTo>
                  <a:lnTo>
                    <a:pt x="363" y="0"/>
                  </a:lnTo>
                  <a:lnTo>
                    <a:pt x="362" y="3"/>
                  </a:lnTo>
                  <a:lnTo>
                    <a:pt x="358" y="6"/>
                  </a:lnTo>
                  <a:lnTo>
                    <a:pt x="352" y="7"/>
                  </a:lnTo>
                  <a:lnTo>
                    <a:pt x="348" y="11"/>
                  </a:lnTo>
                  <a:lnTo>
                    <a:pt x="342" y="14"/>
                  </a:lnTo>
                  <a:lnTo>
                    <a:pt x="336" y="15"/>
                  </a:lnTo>
                  <a:lnTo>
                    <a:pt x="332" y="18"/>
                  </a:lnTo>
                  <a:lnTo>
                    <a:pt x="326" y="18"/>
                  </a:lnTo>
                  <a:lnTo>
                    <a:pt x="322" y="18"/>
                  </a:lnTo>
                  <a:lnTo>
                    <a:pt x="319" y="18"/>
                  </a:lnTo>
                  <a:lnTo>
                    <a:pt x="315" y="18"/>
                  </a:lnTo>
                  <a:lnTo>
                    <a:pt x="312" y="18"/>
                  </a:lnTo>
                  <a:lnTo>
                    <a:pt x="309" y="20"/>
                  </a:lnTo>
                  <a:lnTo>
                    <a:pt x="306" y="20"/>
                  </a:lnTo>
                  <a:lnTo>
                    <a:pt x="305" y="22"/>
                  </a:lnTo>
                  <a:lnTo>
                    <a:pt x="302" y="24"/>
                  </a:lnTo>
                  <a:lnTo>
                    <a:pt x="300" y="24"/>
                  </a:lnTo>
                  <a:lnTo>
                    <a:pt x="296" y="26"/>
                  </a:lnTo>
                  <a:lnTo>
                    <a:pt x="294" y="29"/>
                  </a:lnTo>
                  <a:lnTo>
                    <a:pt x="290" y="29"/>
                  </a:lnTo>
                  <a:lnTo>
                    <a:pt x="288" y="31"/>
                  </a:lnTo>
                  <a:lnTo>
                    <a:pt x="285" y="31"/>
                  </a:lnTo>
                  <a:lnTo>
                    <a:pt x="281" y="31"/>
                  </a:lnTo>
                  <a:lnTo>
                    <a:pt x="278" y="34"/>
                  </a:lnTo>
                  <a:lnTo>
                    <a:pt x="273" y="34"/>
                  </a:lnTo>
                  <a:lnTo>
                    <a:pt x="269" y="31"/>
                  </a:lnTo>
                  <a:lnTo>
                    <a:pt x="267" y="31"/>
                  </a:lnTo>
                  <a:lnTo>
                    <a:pt x="263" y="31"/>
                  </a:lnTo>
                  <a:lnTo>
                    <a:pt x="258" y="30"/>
                  </a:lnTo>
                  <a:lnTo>
                    <a:pt x="254" y="30"/>
                  </a:lnTo>
                  <a:lnTo>
                    <a:pt x="250" y="30"/>
                  </a:lnTo>
                  <a:lnTo>
                    <a:pt x="247" y="30"/>
                  </a:lnTo>
                  <a:lnTo>
                    <a:pt x="244" y="31"/>
                  </a:lnTo>
                  <a:lnTo>
                    <a:pt x="242" y="31"/>
                  </a:lnTo>
                  <a:lnTo>
                    <a:pt x="240" y="34"/>
                  </a:lnTo>
                  <a:lnTo>
                    <a:pt x="237" y="37"/>
                  </a:lnTo>
                  <a:lnTo>
                    <a:pt x="236" y="38"/>
                  </a:lnTo>
                  <a:lnTo>
                    <a:pt x="234" y="38"/>
                  </a:lnTo>
                  <a:lnTo>
                    <a:pt x="230" y="38"/>
                  </a:lnTo>
                  <a:lnTo>
                    <a:pt x="228" y="38"/>
                  </a:lnTo>
                  <a:lnTo>
                    <a:pt x="227" y="38"/>
                  </a:lnTo>
                  <a:lnTo>
                    <a:pt x="224" y="38"/>
                  </a:lnTo>
                  <a:lnTo>
                    <a:pt x="221" y="37"/>
                  </a:lnTo>
                  <a:lnTo>
                    <a:pt x="219" y="34"/>
                  </a:lnTo>
                  <a:lnTo>
                    <a:pt x="217" y="34"/>
                  </a:lnTo>
                  <a:lnTo>
                    <a:pt x="215" y="34"/>
                  </a:lnTo>
                  <a:lnTo>
                    <a:pt x="211" y="34"/>
                  </a:lnTo>
                  <a:lnTo>
                    <a:pt x="210" y="37"/>
                  </a:lnTo>
                  <a:lnTo>
                    <a:pt x="207" y="39"/>
                  </a:lnTo>
                  <a:lnTo>
                    <a:pt x="204" y="42"/>
                  </a:lnTo>
                  <a:lnTo>
                    <a:pt x="200" y="45"/>
                  </a:lnTo>
                  <a:lnTo>
                    <a:pt x="194" y="50"/>
                  </a:lnTo>
                  <a:lnTo>
                    <a:pt x="188" y="56"/>
                  </a:lnTo>
                  <a:lnTo>
                    <a:pt x="184" y="58"/>
                  </a:lnTo>
                  <a:lnTo>
                    <a:pt x="177" y="61"/>
                  </a:lnTo>
                  <a:lnTo>
                    <a:pt x="173" y="65"/>
                  </a:lnTo>
                  <a:lnTo>
                    <a:pt x="167" y="65"/>
                  </a:lnTo>
                  <a:lnTo>
                    <a:pt x="165" y="65"/>
                  </a:lnTo>
                  <a:lnTo>
                    <a:pt x="165" y="62"/>
                  </a:lnTo>
                  <a:lnTo>
                    <a:pt x="165" y="58"/>
                  </a:lnTo>
                  <a:lnTo>
                    <a:pt x="167" y="57"/>
                  </a:lnTo>
                  <a:lnTo>
                    <a:pt x="167" y="56"/>
                  </a:lnTo>
                  <a:lnTo>
                    <a:pt x="169" y="56"/>
                  </a:lnTo>
                  <a:lnTo>
                    <a:pt x="170" y="53"/>
                  </a:lnTo>
                  <a:lnTo>
                    <a:pt x="170" y="50"/>
                  </a:lnTo>
                  <a:lnTo>
                    <a:pt x="171" y="50"/>
                  </a:lnTo>
                  <a:lnTo>
                    <a:pt x="170" y="49"/>
                  </a:lnTo>
                  <a:lnTo>
                    <a:pt x="170" y="47"/>
                  </a:lnTo>
                  <a:lnTo>
                    <a:pt x="167" y="47"/>
                  </a:lnTo>
                  <a:lnTo>
                    <a:pt x="165" y="50"/>
                  </a:lnTo>
                  <a:lnTo>
                    <a:pt x="159" y="53"/>
                  </a:lnTo>
                  <a:lnTo>
                    <a:pt x="155" y="58"/>
                  </a:lnTo>
                  <a:lnTo>
                    <a:pt x="149" y="62"/>
                  </a:lnTo>
                  <a:lnTo>
                    <a:pt x="146" y="66"/>
                  </a:lnTo>
                  <a:lnTo>
                    <a:pt x="144" y="70"/>
                  </a:lnTo>
                  <a:lnTo>
                    <a:pt x="140" y="73"/>
                  </a:lnTo>
                  <a:lnTo>
                    <a:pt x="136" y="78"/>
                  </a:lnTo>
                  <a:lnTo>
                    <a:pt x="132" y="80"/>
                  </a:lnTo>
                  <a:lnTo>
                    <a:pt x="125" y="81"/>
                  </a:lnTo>
                  <a:lnTo>
                    <a:pt x="119" y="81"/>
                  </a:lnTo>
                  <a:lnTo>
                    <a:pt x="113" y="84"/>
                  </a:lnTo>
                  <a:lnTo>
                    <a:pt x="109" y="84"/>
                  </a:lnTo>
                  <a:lnTo>
                    <a:pt x="105" y="85"/>
                  </a:lnTo>
                  <a:lnTo>
                    <a:pt x="101" y="87"/>
                  </a:lnTo>
                  <a:lnTo>
                    <a:pt x="97" y="89"/>
                  </a:lnTo>
                  <a:lnTo>
                    <a:pt x="92" y="95"/>
                  </a:lnTo>
                  <a:lnTo>
                    <a:pt x="88" y="99"/>
                  </a:lnTo>
                  <a:lnTo>
                    <a:pt x="84" y="103"/>
                  </a:lnTo>
                  <a:lnTo>
                    <a:pt x="80" y="107"/>
                  </a:lnTo>
                  <a:lnTo>
                    <a:pt x="76" y="109"/>
                  </a:lnTo>
                  <a:lnTo>
                    <a:pt x="72" y="109"/>
                  </a:lnTo>
                  <a:lnTo>
                    <a:pt x="70" y="112"/>
                  </a:lnTo>
                  <a:lnTo>
                    <a:pt x="67" y="112"/>
                  </a:lnTo>
                  <a:lnTo>
                    <a:pt x="64" y="112"/>
                  </a:lnTo>
                  <a:lnTo>
                    <a:pt x="61" y="115"/>
                  </a:lnTo>
                  <a:lnTo>
                    <a:pt x="58" y="116"/>
                  </a:lnTo>
                  <a:lnTo>
                    <a:pt x="55" y="118"/>
                  </a:lnTo>
                  <a:lnTo>
                    <a:pt x="53" y="122"/>
                  </a:lnTo>
                  <a:lnTo>
                    <a:pt x="49" y="123"/>
                  </a:lnTo>
                  <a:lnTo>
                    <a:pt x="45" y="126"/>
                  </a:lnTo>
                  <a:lnTo>
                    <a:pt x="41" y="130"/>
                  </a:lnTo>
                  <a:lnTo>
                    <a:pt x="38" y="131"/>
                  </a:lnTo>
                  <a:lnTo>
                    <a:pt x="35" y="135"/>
                  </a:lnTo>
                  <a:lnTo>
                    <a:pt x="34" y="135"/>
                  </a:lnTo>
                  <a:lnTo>
                    <a:pt x="30" y="138"/>
                  </a:lnTo>
                  <a:lnTo>
                    <a:pt x="27" y="139"/>
                  </a:lnTo>
                  <a:lnTo>
                    <a:pt x="24" y="139"/>
                  </a:lnTo>
                  <a:lnTo>
                    <a:pt x="20" y="143"/>
                  </a:lnTo>
                  <a:lnTo>
                    <a:pt x="16" y="143"/>
                  </a:lnTo>
                  <a:lnTo>
                    <a:pt x="11" y="146"/>
                  </a:lnTo>
                  <a:lnTo>
                    <a:pt x="7" y="146"/>
                  </a:lnTo>
                  <a:lnTo>
                    <a:pt x="5" y="149"/>
                  </a:lnTo>
                  <a:lnTo>
                    <a:pt x="1" y="149"/>
                  </a:lnTo>
                  <a:lnTo>
                    <a:pt x="0" y="151"/>
                  </a:lnTo>
                  <a:lnTo>
                    <a:pt x="1" y="151"/>
                  </a:lnTo>
                  <a:lnTo>
                    <a:pt x="5" y="151"/>
                  </a:lnTo>
                  <a:lnTo>
                    <a:pt x="10" y="151"/>
                  </a:lnTo>
                  <a:close/>
                </a:path>
              </a:pathLst>
            </a:custGeom>
            <a:solidFill>
              <a:srgbClr val="DAF3F3"/>
            </a:solidFill>
            <a:ln w="9525">
              <a:noFill/>
              <a:round/>
              <a:headEnd/>
              <a:tailEnd/>
            </a:ln>
          </p:spPr>
          <p:txBody>
            <a:bodyPr/>
            <a:lstStyle/>
            <a:p>
              <a:endParaRPr lang="en-US"/>
            </a:p>
          </p:txBody>
        </p:sp>
        <p:sp>
          <p:nvSpPr>
            <p:cNvPr id="2228" name="Freeform 521"/>
            <p:cNvSpPr>
              <a:spLocks noChangeAspect="1"/>
            </p:cNvSpPr>
            <p:nvPr/>
          </p:nvSpPr>
          <p:spPr bwMode="auto">
            <a:xfrm>
              <a:off x="3620" y="1694"/>
              <a:ext cx="63" cy="17"/>
            </a:xfrm>
            <a:custGeom>
              <a:avLst/>
              <a:gdLst>
                <a:gd name="T0" fmla="*/ 7 w 127"/>
                <a:gd name="T1" fmla="*/ 0 h 50"/>
                <a:gd name="T2" fmla="*/ 7 w 127"/>
                <a:gd name="T3" fmla="*/ 0 h 50"/>
                <a:gd name="T4" fmla="*/ 6 w 127"/>
                <a:gd name="T5" fmla="*/ 0 h 50"/>
                <a:gd name="T6" fmla="*/ 5 w 127"/>
                <a:gd name="T7" fmla="*/ 0 h 50"/>
                <a:gd name="T8" fmla="*/ 4 w 127"/>
                <a:gd name="T9" fmla="*/ 0 h 50"/>
                <a:gd name="T10" fmla="*/ 4 w 127"/>
                <a:gd name="T11" fmla="*/ 0 h 50"/>
                <a:gd name="T12" fmla="*/ 4 w 127"/>
                <a:gd name="T13" fmla="*/ 0 h 50"/>
                <a:gd name="T14" fmla="*/ 4 w 127"/>
                <a:gd name="T15" fmla="*/ 0 h 50"/>
                <a:gd name="T16" fmla="*/ 3 w 127"/>
                <a:gd name="T17" fmla="*/ 0 h 50"/>
                <a:gd name="T18" fmla="*/ 3 w 127"/>
                <a:gd name="T19" fmla="*/ 0 h 50"/>
                <a:gd name="T20" fmla="*/ 3 w 127"/>
                <a:gd name="T21" fmla="*/ 0 h 50"/>
                <a:gd name="T22" fmla="*/ 3 w 127"/>
                <a:gd name="T23" fmla="*/ 0 h 50"/>
                <a:gd name="T24" fmla="*/ 2 w 127"/>
                <a:gd name="T25" fmla="*/ 0 h 50"/>
                <a:gd name="T26" fmla="*/ 2 w 127"/>
                <a:gd name="T27" fmla="*/ 0 h 50"/>
                <a:gd name="T28" fmla="*/ 2 w 127"/>
                <a:gd name="T29" fmla="*/ 0 h 50"/>
                <a:gd name="T30" fmla="*/ 2 w 127"/>
                <a:gd name="T31" fmla="*/ 0 h 50"/>
                <a:gd name="T32" fmla="*/ 2 w 127"/>
                <a:gd name="T33" fmla="*/ 0 h 50"/>
                <a:gd name="T34" fmla="*/ 1 w 127"/>
                <a:gd name="T35" fmla="*/ 0 h 50"/>
                <a:gd name="T36" fmla="*/ 1 w 127"/>
                <a:gd name="T37" fmla="*/ 0 h 50"/>
                <a:gd name="T38" fmla="*/ 1 w 127"/>
                <a:gd name="T39" fmla="*/ 0 h 50"/>
                <a:gd name="T40" fmla="*/ 0 w 127"/>
                <a:gd name="T41" fmla="*/ 1 h 50"/>
                <a:gd name="T42" fmla="*/ 0 w 127"/>
                <a:gd name="T43" fmla="*/ 1 h 50"/>
                <a:gd name="T44" fmla="*/ 0 w 127"/>
                <a:gd name="T45" fmla="*/ 1 h 50"/>
                <a:gd name="T46" fmla="*/ 0 w 127"/>
                <a:gd name="T47" fmla="*/ 1 h 50"/>
                <a:gd name="T48" fmla="*/ 0 w 127"/>
                <a:gd name="T49" fmla="*/ 1 h 50"/>
                <a:gd name="T50" fmla="*/ 1 w 127"/>
                <a:gd name="T51" fmla="*/ 1 h 50"/>
                <a:gd name="T52" fmla="*/ 1 w 127"/>
                <a:gd name="T53" fmla="*/ 1 h 50"/>
                <a:gd name="T54" fmla="*/ 2 w 127"/>
                <a:gd name="T55" fmla="*/ 0 h 50"/>
                <a:gd name="T56" fmla="*/ 2 w 127"/>
                <a:gd name="T57" fmla="*/ 0 h 50"/>
                <a:gd name="T58" fmla="*/ 2 w 127"/>
                <a:gd name="T59" fmla="*/ 0 h 50"/>
                <a:gd name="T60" fmla="*/ 3 w 127"/>
                <a:gd name="T61" fmla="*/ 0 h 50"/>
                <a:gd name="T62" fmla="*/ 3 w 127"/>
                <a:gd name="T63" fmla="*/ 0 h 50"/>
                <a:gd name="T64" fmla="*/ 3 w 127"/>
                <a:gd name="T65" fmla="*/ 0 h 50"/>
                <a:gd name="T66" fmla="*/ 4 w 127"/>
                <a:gd name="T67" fmla="*/ 0 h 50"/>
                <a:gd name="T68" fmla="*/ 4 w 127"/>
                <a:gd name="T69" fmla="*/ 0 h 50"/>
                <a:gd name="T70" fmla="*/ 4 w 127"/>
                <a:gd name="T71" fmla="*/ 0 h 50"/>
                <a:gd name="T72" fmla="*/ 4 w 127"/>
                <a:gd name="T73" fmla="*/ 0 h 50"/>
                <a:gd name="T74" fmla="*/ 4 w 127"/>
                <a:gd name="T75" fmla="*/ 0 h 50"/>
                <a:gd name="T76" fmla="*/ 4 w 127"/>
                <a:gd name="T77" fmla="*/ 0 h 50"/>
                <a:gd name="T78" fmla="*/ 5 w 127"/>
                <a:gd name="T79" fmla="*/ 0 h 50"/>
                <a:gd name="T80" fmla="*/ 5 w 127"/>
                <a:gd name="T81" fmla="*/ 0 h 50"/>
                <a:gd name="T82" fmla="*/ 5 w 127"/>
                <a:gd name="T83" fmla="*/ 0 h 50"/>
                <a:gd name="T84" fmla="*/ 6 w 127"/>
                <a:gd name="T85" fmla="*/ 0 h 50"/>
                <a:gd name="T86" fmla="*/ 6 w 127"/>
                <a:gd name="T87" fmla="*/ 0 h 50"/>
                <a:gd name="T88" fmla="*/ 7 w 127"/>
                <a:gd name="T89" fmla="*/ 0 h 50"/>
                <a:gd name="T90" fmla="*/ 7 w 127"/>
                <a:gd name="T91" fmla="*/ 0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50"/>
                <a:gd name="T140" fmla="*/ 127 w 127"/>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50">
                  <a:moveTo>
                    <a:pt x="127" y="0"/>
                  </a:moveTo>
                  <a:lnTo>
                    <a:pt x="125" y="2"/>
                  </a:lnTo>
                  <a:lnTo>
                    <a:pt x="121" y="2"/>
                  </a:lnTo>
                  <a:lnTo>
                    <a:pt x="113" y="5"/>
                  </a:lnTo>
                  <a:lnTo>
                    <a:pt x="108" y="5"/>
                  </a:lnTo>
                  <a:lnTo>
                    <a:pt x="99" y="5"/>
                  </a:lnTo>
                  <a:lnTo>
                    <a:pt x="91" y="8"/>
                  </a:lnTo>
                  <a:lnTo>
                    <a:pt x="87" y="8"/>
                  </a:lnTo>
                  <a:lnTo>
                    <a:pt x="82" y="8"/>
                  </a:lnTo>
                  <a:lnTo>
                    <a:pt x="79" y="8"/>
                  </a:lnTo>
                  <a:lnTo>
                    <a:pt x="75" y="8"/>
                  </a:lnTo>
                  <a:lnTo>
                    <a:pt x="73" y="5"/>
                  </a:lnTo>
                  <a:lnTo>
                    <a:pt x="70" y="5"/>
                  </a:lnTo>
                  <a:lnTo>
                    <a:pt x="68" y="5"/>
                  </a:lnTo>
                  <a:lnTo>
                    <a:pt x="65" y="8"/>
                  </a:lnTo>
                  <a:lnTo>
                    <a:pt x="64" y="8"/>
                  </a:lnTo>
                  <a:lnTo>
                    <a:pt x="64" y="11"/>
                  </a:lnTo>
                  <a:lnTo>
                    <a:pt x="62" y="12"/>
                  </a:lnTo>
                  <a:lnTo>
                    <a:pt x="60" y="13"/>
                  </a:lnTo>
                  <a:lnTo>
                    <a:pt x="58" y="16"/>
                  </a:lnTo>
                  <a:lnTo>
                    <a:pt x="55" y="16"/>
                  </a:lnTo>
                  <a:lnTo>
                    <a:pt x="54" y="16"/>
                  </a:lnTo>
                  <a:lnTo>
                    <a:pt x="51" y="16"/>
                  </a:lnTo>
                  <a:lnTo>
                    <a:pt x="48" y="16"/>
                  </a:lnTo>
                  <a:lnTo>
                    <a:pt x="47" y="16"/>
                  </a:lnTo>
                  <a:lnTo>
                    <a:pt x="43" y="16"/>
                  </a:lnTo>
                  <a:lnTo>
                    <a:pt x="41" y="16"/>
                  </a:lnTo>
                  <a:lnTo>
                    <a:pt x="39" y="16"/>
                  </a:lnTo>
                  <a:lnTo>
                    <a:pt x="38" y="16"/>
                  </a:lnTo>
                  <a:lnTo>
                    <a:pt x="35" y="17"/>
                  </a:lnTo>
                  <a:lnTo>
                    <a:pt x="35" y="20"/>
                  </a:lnTo>
                  <a:lnTo>
                    <a:pt x="33" y="21"/>
                  </a:lnTo>
                  <a:lnTo>
                    <a:pt x="33" y="25"/>
                  </a:lnTo>
                  <a:lnTo>
                    <a:pt x="31" y="29"/>
                  </a:lnTo>
                  <a:lnTo>
                    <a:pt x="29" y="29"/>
                  </a:lnTo>
                  <a:lnTo>
                    <a:pt x="28" y="33"/>
                  </a:lnTo>
                  <a:lnTo>
                    <a:pt x="27" y="36"/>
                  </a:lnTo>
                  <a:lnTo>
                    <a:pt x="24" y="36"/>
                  </a:lnTo>
                  <a:lnTo>
                    <a:pt x="21" y="39"/>
                  </a:lnTo>
                  <a:lnTo>
                    <a:pt x="18" y="39"/>
                  </a:lnTo>
                  <a:lnTo>
                    <a:pt x="14" y="40"/>
                  </a:lnTo>
                  <a:lnTo>
                    <a:pt x="10" y="42"/>
                  </a:lnTo>
                  <a:lnTo>
                    <a:pt x="6" y="44"/>
                  </a:lnTo>
                  <a:lnTo>
                    <a:pt x="2" y="47"/>
                  </a:lnTo>
                  <a:lnTo>
                    <a:pt x="1" y="48"/>
                  </a:lnTo>
                  <a:lnTo>
                    <a:pt x="0" y="50"/>
                  </a:lnTo>
                  <a:lnTo>
                    <a:pt x="2" y="50"/>
                  </a:lnTo>
                  <a:lnTo>
                    <a:pt x="6" y="50"/>
                  </a:lnTo>
                  <a:lnTo>
                    <a:pt x="12" y="48"/>
                  </a:lnTo>
                  <a:lnTo>
                    <a:pt x="15" y="47"/>
                  </a:lnTo>
                  <a:lnTo>
                    <a:pt x="21" y="44"/>
                  </a:lnTo>
                  <a:lnTo>
                    <a:pt x="25" y="42"/>
                  </a:lnTo>
                  <a:lnTo>
                    <a:pt x="28" y="40"/>
                  </a:lnTo>
                  <a:lnTo>
                    <a:pt x="31" y="39"/>
                  </a:lnTo>
                  <a:lnTo>
                    <a:pt x="35" y="36"/>
                  </a:lnTo>
                  <a:lnTo>
                    <a:pt x="38" y="36"/>
                  </a:lnTo>
                  <a:lnTo>
                    <a:pt x="41" y="36"/>
                  </a:lnTo>
                  <a:lnTo>
                    <a:pt x="42" y="31"/>
                  </a:lnTo>
                  <a:lnTo>
                    <a:pt x="45" y="29"/>
                  </a:lnTo>
                  <a:lnTo>
                    <a:pt x="48" y="29"/>
                  </a:lnTo>
                  <a:lnTo>
                    <a:pt x="49" y="28"/>
                  </a:lnTo>
                  <a:lnTo>
                    <a:pt x="51" y="28"/>
                  </a:lnTo>
                  <a:lnTo>
                    <a:pt x="55" y="28"/>
                  </a:lnTo>
                  <a:lnTo>
                    <a:pt x="56" y="28"/>
                  </a:lnTo>
                  <a:lnTo>
                    <a:pt x="60" y="29"/>
                  </a:lnTo>
                  <a:lnTo>
                    <a:pt x="64" y="31"/>
                  </a:lnTo>
                  <a:lnTo>
                    <a:pt x="66" y="31"/>
                  </a:lnTo>
                  <a:lnTo>
                    <a:pt x="68" y="31"/>
                  </a:lnTo>
                  <a:lnTo>
                    <a:pt x="70" y="29"/>
                  </a:lnTo>
                  <a:lnTo>
                    <a:pt x="70" y="28"/>
                  </a:lnTo>
                  <a:lnTo>
                    <a:pt x="70" y="23"/>
                  </a:lnTo>
                  <a:lnTo>
                    <a:pt x="70" y="21"/>
                  </a:lnTo>
                  <a:lnTo>
                    <a:pt x="70" y="17"/>
                  </a:lnTo>
                  <a:lnTo>
                    <a:pt x="75" y="20"/>
                  </a:lnTo>
                  <a:lnTo>
                    <a:pt x="78" y="20"/>
                  </a:lnTo>
                  <a:lnTo>
                    <a:pt x="81" y="21"/>
                  </a:lnTo>
                  <a:lnTo>
                    <a:pt x="83" y="21"/>
                  </a:lnTo>
                  <a:lnTo>
                    <a:pt x="87" y="21"/>
                  </a:lnTo>
                  <a:lnTo>
                    <a:pt x="91" y="21"/>
                  </a:lnTo>
                  <a:lnTo>
                    <a:pt x="93" y="20"/>
                  </a:lnTo>
                  <a:lnTo>
                    <a:pt x="95" y="17"/>
                  </a:lnTo>
                  <a:lnTo>
                    <a:pt x="97" y="16"/>
                  </a:lnTo>
                  <a:lnTo>
                    <a:pt x="99" y="16"/>
                  </a:lnTo>
                  <a:lnTo>
                    <a:pt x="103" y="12"/>
                  </a:lnTo>
                  <a:lnTo>
                    <a:pt x="108" y="11"/>
                  </a:lnTo>
                  <a:lnTo>
                    <a:pt x="113" y="8"/>
                  </a:lnTo>
                  <a:lnTo>
                    <a:pt x="119" y="5"/>
                  </a:lnTo>
                  <a:lnTo>
                    <a:pt x="123" y="2"/>
                  </a:lnTo>
                  <a:lnTo>
                    <a:pt x="125" y="2"/>
                  </a:lnTo>
                  <a:lnTo>
                    <a:pt x="127" y="0"/>
                  </a:lnTo>
                  <a:close/>
                </a:path>
              </a:pathLst>
            </a:custGeom>
            <a:solidFill>
              <a:srgbClr val="DAF3F3"/>
            </a:solidFill>
            <a:ln w="9525">
              <a:noFill/>
              <a:round/>
              <a:headEnd/>
              <a:tailEnd/>
            </a:ln>
          </p:spPr>
          <p:txBody>
            <a:bodyPr/>
            <a:lstStyle/>
            <a:p>
              <a:endParaRPr lang="en-US"/>
            </a:p>
          </p:txBody>
        </p:sp>
        <p:sp>
          <p:nvSpPr>
            <p:cNvPr id="2229" name="Freeform 522"/>
            <p:cNvSpPr>
              <a:spLocks noChangeAspect="1"/>
            </p:cNvSpPr>
            <p:nvPr/>
          </p:nvSpPr>
          <p:spPr bwMode="auto">
            <a:xfrm>
              <a:off x="3663" y="1645"/>
              <a:ext cx="46" cy="28"/>
            </a:xfrm>
            <a:custGeom>
              <a:avLst/>
              <a:gdLst>
                <a:gd name="T0" fmla="*/ 0 w 92"/>
                <a:gd name="T1" fmla="*/ 1 h 84"/>
                <a:gd name="T2" fmla="*/ 1 w 92"/>
                <a:gd name="T3" fmla="*/ 1 h 84"/>
                <a:gd name="T4" fmla="*/ 1 w 92"/>
                <a:gd name="T5" fmla="*/ 1 h 84"/>
                <a:gd name="T6" fmla="*/ 1 w 92"/>
                <a:gd name="T7" fmla="*/ 1 h 84"/>
                <a:gd name="T8" fmla="*/ 1 w 92"/>
                <a:gd name="T9" fmla="*/ 1 h 84"/>
                <a:gd name="T10" fmla="*/ 1 w 92"/>
                <a:gd name="T11" fmla="*/ 1 h 84"/>
                <a:gd name="T12" fmla="*/ 3 w 92"/>
                <a:gd name="T13" fmla="*/ 1 h 84"/>
                <a:gd name="T14" fmla="*/ 3 w 92"/>
                <a:gd name="T15" fmla="*/ 1 h 84"/>
                <a:gd name="T16" fmla="*/ 3 w 92"/>
                <a:gd name="T17" fmla="*/ 1 h 84"/>
                <a:gd name="T18" fmla="*/ 3 w 92"/>
                <a:gd name="T19" fmla="*/ 1 h 84"/>
                <a:gd name="T20" fmla="*/ 3 w 92"/>
                <a:gd name="T21" fmla="*/ 1 h 84"/>
                <a:gd name="T22" fmla="*/ 3 w 92"/>
                <a:gd name="T23" fmla="*/ 1 h 84"/>
                <a:gd name="T24" fmla="*/ 3 w 92"/>
                <a:gd name="T25" fmla="*/ 1 h 84"/>
                <a:gd name="T26" fmla="*/ 3 w 92"/>
                <a:gd name="T27" fmla="*/ 0 h 84"/>
                <a:gd name="T28" fmla="*/ 3 w 92"/>
                <a:gd name="T29" fmla="*/ 0 h 84"/>
                <a:gd name="T30" fmla="*/ 3 w 92"/>
                <a:gd name="T31" fmla="*/ 0 h 84"/>
                <a:gd name="T32" fmla="*/ 3 w 92"/>
                <a:gd name="T33" fmla="*/ 0 h 84"/>
                <a:gd name="T34" fmla="*/ 4 w 92"/>
                <a:gd name="T35" fmla="*/ 0 h 84"/>
                <a:gd name="T36" fmla="*/ 5 w 92"/>
                <a:gd name="T37" fmla="*/ 0 h 84"/>
                <a:gd name="T38" fmla="*/ 5 w 92"/>
                <a:gd name="T39" fmla="*/ 0 h 84"/>
                <a:gd name="T40" fmla="*/ 5 w 92"/>
                <a:gd name="T41" fmla="*/ 0 h 84"/>
                <a:gd name="T42" fmla="*/ 5 w 92"/>
                <a:gd name="T43" fmla="*/ 0 h 84"/>
                <a:gd name="T44" fmla="*/ 5 w 92"/>
                <a:gd name="T45" fmla="*/ 0 h 84"/>
                <a:gd name="T46" fmla="*/ 5 w 92"/>
                <a:gd name="T47" fmla="*/ 0 h 84"/>
                <a:gd name="T48" fmla="*/ 6 w 92"/>
                <a:gd name="T49" fmla="*/ 0 h 84"/>
                <a:gd name="T50" fmla="*/ 6 w 92"/>
                <a:gd name="T51" fmla="*/ 0 h 84"/>
                <a:gd name="T52" fmla="*/ 6 w 92"/>
                <a:gd name="T53" fmla="*/ 0 h 84"/>
                <a:gd name="T54" fmla="*/ 6 w 92"/>
                <a:gd name="T55" fmla="*/ 0 h 84"/>
                <a:gd name="T56" fmla="*/ 6 w 92"/>
                <a:gd name="T57" fmla="*/ 0 h 84"/>
                <a:gd name="T58" fmla="*/ 6 w 92"/>
                <a:gd name="T59" fmla="*/ 0 h 84"/>
                <a:gd name="T60" fmla="*/ 6 w 92"/>
                <a:gd name="T61" fmla="*/ 0 h 84"/>
                <a:gd name="T62" fmla="*/ 6 w 92"/>
                <a:gd name="T63" fmla="*/ 0 h 84"/>
                <a:gd name="T64" fmla="*/ 6 w 92"/>
                <a:gd name="T65" fmla="*/ 0 h 84"/>
                <a:gd name="T66" fmla="*/ 6 w 92"/>
                <a:gd name="T67" fmla="*/ 0 h 84"/>
                <a:gd name="T68" fmla="*/ 6 w 92"/>
                <a:gd name="T69" fmla="*/ 0 h 84"/>
                <a:gd name="T70" fmla="*/ 5 w 92"/>
                <a:gd name="T71" fmla="*/ 0 h 84"/>
                <a:gd name="T72" fmla="*/ 5 w 92"/>
                <a:gd name="T73" fmla="*/ 0 h 84"/>
                <a:gd name="T74" fmla="*/ 5 w 92"/>
                <a:gd name="T75" fmla="*/ 0 h 84"/>
                <a:gd name="T76" fmla="*/ 5 w 92"/>
                <a:gd name="T77" fmla="*/ 0 h 84"/>
                <a:gd name="T78" fmla="*/ 5 w 92"/>
                <a:gd name="T79" fmla="*/ 0 h 84"/>
                <a:gd name="T80" fmla="*/ 5 w 92"/>
                <a:gd name="T81" fmla="*/ 0 h 84"/>
                <a:gd name="T82" fmla="*/ 4 w 92"/>
                <a:gd name="T83" fmla="*/ 0 h 84"/>
                <a:gd name="T84" fmla="*/ 3 w 92"/>
                <a:gd name="T85" fmla="*/ 0 h 84"/>
                <a:gd name="T86" fmla="*/ 3 w 92"/>
                <a:gd name="T87" fmla="*/ 0 h 84"/>
                <a:gd name="T88" fmla="*/ 3 w 92"/>
                <a:gd name="T89" fmla="*/ 0 h 84"/>
                <a:gd name="T90" fmla="*/ 3 w 92"/>
                <a:gd name="T91" fmla="*/ 0 h 84"/>
                <a:gd name="T92" fmla="*/ 3 w 92"/>
                <a:gd name="T93" fmla="*/ 0 h 84"/>
                <a:gd name="T94" fmla="*/ 3 w 92"/>
                <a:gd name="T95" fmla="*/ 0 h 84"/>
                <a:gd name="T96" fmla="*/ 3 w 92"/>
                <a:gd name="T97" fmla="*/ 0 h 84"/>
                <a:gd name="T98" fmla="*/ 3 w 92"/>
                <a:gd name="T99" fmla="*/ 0 h 84"/>
                <a:gd name="T100" fmla="*/ 3 w 92"/>
                <a:gd name="T101" fmla="*/ 1 h 84"/>
                <a:gd name="T102" fmla="*/ 3 w 92"/>
                <a:gd name="T103" fmla="*/ 1 h 84"/>
                <a:gd name="T104" fmla="*/ 2 w 92"/>
                <a:gd name="T105" fmla="*/ 1 h 84"/>
                <a:gd name="T106" fmla="*/ 1 w 92"/>
                <a:gd name="T107" fmla="*/ 1 h 84"/>
                <a:gd name="T108" fmla="*/ 1 w 92"/>
                <a:gd name="T109" fmla="*/ 1 h 84"/>
                <a:gd name="T110" fmla="*/ 1 w 92"/>
                <a:gd name="T111" fmla="*/ 1 h 84"/>
                <a:gd name="T112" fmla="*/ 0 w 92"/>
                <a:gd name="T113" fmla="*/ 1 h 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2"/>
                <a:gd name="T172" fmla="*/ 0 h 84"/>
                <a:gd name="T173" fmla="*/ 92 w 92"/>
                <a:gd name="T174" fmla="*/ 84 h 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2" h="84">
                  <a:moveTo>
                    <a:pt x="0" y="84"/>
                  </a:moveTo>
                  <a:lnTo>
                    <a:pt x="4" y="83"/>
                  </a:lnTo>
                  <a:lnTo>
                    <a:pt x="9" y="79"/>
                  </a:lnTo>
                  <a:lnTo>
                    <a:pt x="15" y="76"/>
                  </a:lnTo>
                  <a:lnTo>
                    <a:pt x="22" y="71"/>
                  </a:lnTo>
                  <a:lnTo>
                    <a:pt x="30" y="65"/>
                  </a:lnTo>
                  <a:lnTo>
                    <a:pt x="36" y="61"/>
                  </a:lnTo>
                  <a:lnTo>
                    <a:pt x="40" y="57"/>
                  </a:lnTo>
                  <a:lnTo>
                    <a:pt x="44" y="54"/>
                  </a:lnTo>
                  <a:lnTo>
                    <a:pt x="45" y="50"/>
                  </a:lnTo>
                  <a:lnTo>
                    <a:pt x="47" y="46"/>
                  </a:lnTo>
                  <a:lnTo>
                    <a:pt x="47" y="45"/>
                  </a:lnTo>
                  <a:lnTo>
                    <a:pt x="48" y="42"/>
                  </a:lnTo>
                  <a:lnTo>
                    <a:pt x="50" y="39"/>
                  </a:lnTo>
                  <a:lnTo>
                    <a:pt x="53" y="37"/>
                  </a:lnTo>
                  <a:lnTo>
                    <a:pt x="55" y="37"/>
                  </a:lnTo>
                  <a:lnTo>
                    <a:pt x="59" y="34"/>
                  </a:lnTo>
                  <a:lnTo>
                    <a:pt x="64" y="34"/>
                  </a:lnTo>
                  <a:lnTo>
                    <a:pt x="67" y="33"/>
                  </a:lnTo>
                  <a:lnTo>
                    <a:pt x="71" y="31"/>
                  </a:lnTo>
                  <a:lnTo>
                    <a:pt x="74" y="29"/>
                  </a:lnTo>
                  <a:lnTo>
                    <a:pt x="77" y="25"/>
                  </a:lnTo>
                  <a:lnTo>
                    <a:pt x="78" y="23"/>
                  </a:lnTo>
                  <a:lnTo>
                    <a:pt x="80" y="19"/>
                  </a:lnTo>
                  <a:lnTo>
                    <a:pt x="82" y="18"/>
                  </a:lnTo>
                  <a:lnTo>
                    <a:pt x="84" y="15"/>
                  </a:lnTo>
                  <a:lnTo>
                    <a:pt x="86" y="10"/>
                  </a:lnTo>
                  <a:lnTo>
                    <a:pt x="88" y="6"/>
                  </a:lnTo>
                  <a:lnTo>
                    <a:pt x="90" y="4"/>
                  </a:lnTo>
                  <a:lnTo>
                    <a:pt x="91" y="3"/>
                  </a:lnTo>
                  <a:lnTo>
                    <a:pt x="92" y="0"/>
                  </a:lnTo>
                  <a:lnTo>
                    <a:pt x="90" y="3"/>
                  </a:lnTo>
                  <a:lnTo>
                    <a:pt x="88" y="4"/>
                  </a:lnTo>
                  <a:lnTo>
                    <a:pt x="85" y="6"/>
                  </a:lnTo>
                  <a:lnTo>
                    <a:pt x="82" y="10"/>
                  </a:lnTo>
                  <a:lnTo>
                    <a:pt x="80" y="15"/>
                  </a:lnTo>
                  <a:lnTo>
                    <a:pt x="77" y="18"/>
                  </a:lnTo>
                  <a:lnTo>
                    <a:pt x="72" y="19"/>
                  </a:lnTo>
                  <a:lnTo>
                    <a:pt x="71" y="22"/>
                  </a:lnTo>
                  <a:lnTo>
                    <a:pt x="68" y="23"/>
                  </a:lnTo>
                  <a:lnTo>
                    <a:pt x="67" y="23"/>
                  </a:lnTo>
                  <a:lnTo>
                    <a:pt x="64" y="23"/>
                  </a:lnTo>
                  <a:lnTo>
                    <a:pt x="59" y="23"/>
                  </a:lnTo>
                  <a:lnTo>
                    <a:pt x="57" y="23"/>
                  </a:lnTo>
                  <a:lnTo>
                    <a:pt x="54" y="25"/>
                  </a:lnTo>
                  <a:lnTo>
                    <a:pt x="51" y="27"/>
                  </a:lnTo>
                  <a:lnTo>
                    <a:pt x="48" y="29"/>
                  </a:lnTo>
                  <a:lnTo>
                    <a:pt x="47" y="33"/>
                  </a:lnTo>
                  <a:lnTo>
                    <a:pt x="45" y="37"/>
                  </a:lnTo>
                  <a:lnTo>
                    <a:pt x="43" y="39"/>
                  </a:lnTo>
                  <a:lnTo>
                    <a:pt x="40" y="46"/>
                  </a:lnTo>
                  <a:lnTo>
                    <a:pt x="36" y="50"/>
                  </a:lnTo>
                  <a:lnTo>
                    <a:pt x="32" y="56"/>
                  </a:lnTo>
                  <a:lnTo>
                    <a:pt x="27" y="60"/>
                  </a:lnTo>
                  <a:lnTo>
                    <a:pt x="26" y="61"/>
                  </a:lnTo>
                  <a:lnTo>
                    <a:pt x="25" y="62"/>
                  </a:lnTo>
                  <a:lnTo>
                    <a:pt x="0" y="84"/>
                  </a:lnTo>
                  <a:close/>
                </a:path>
              </a:pathLst>
            </a:custGeom>
            <a:solidFill>
              <a:srgbClr val="DAF3F3"/>
            </a:solidFill>
            <a:ln w="9525">
              <a:noFill/>
              <a:round/>
              <a:headEnd/>
              <a:tailEnd/>
            </a:ln>
          </p:spPr>
          <p:txBody>
            <a:bodyPr/>
            <a:lstStyle/>
            <a:p>
              <a:endParaRPr lang="en-US"/>
            </a:p>
          </p:txBody>
        </p:sp>
        <p:sp>
          <p:nvSpPr>
            <p:cNvPr id="2230" name="Freeform 523"/>
            <p:cNvSpPr>
              <a:spLocks noChangeAspect="1"/>
            </p:cNvSpPr>
            <p:nvPr/>
          </p:nvSpPr>
          <p:spPr bwMode="auto">
            <a:xfrm>
              <a:off x="3600" y="1687"/>
              <a:ext cx="25" cy="11"/>
            </a:xfrm>
            <a:custGeom>
              <a:avLst/>
              <a:gdLst>
                <a:gd name="T0" fmla="*/ 3 w 50"/>
                <a:gd name="T1" fmla="*/ 0 h 35"/>
                <a:gd name="T2" fmla="*/ 3 w 50"/>
                <a:gd name="T3" fmla="*/ 0 h 35"/>
                <a:gd name="T4" fmla="*/ 3 w 50"/>
                <a:gd name="T5" fmla="*/ 0 h 35"/>
                <a:gd name="T6" fmla="*/ 3 w 50"/>
                <a:gd name="T7" fmla="*/ 0 h 35"/>
                <a:gd name="T8" fmla="*/ 3 w 50"/>
                <a:gd name="T9" fmla="*/ 0 h 35"/>
                <a:gd name="T10" fmla="*/ 2 w 50"/>
                <a:gd name="T11" fmla="*/ 0 h 35"/>
                <a:gd name="T12" fmla="*/ 2 w 50"/>
                <a:gd name="T13" fmla="*/ 0 h 35"/>
                <a:gd name="T14" fmla="*/ 2 w 50"/>
                <a:gd name="T15" fmla="*/ 0 h 35"/>
                <a:gd name="T16" fmla="*/ 2 w 50"/>
                <a:gd name="T17" fmla="*/ 0 h 35"/>
                <a:gd name="T18" fmla="*/ 2 w 50"/>
                <a:gd name="T19" fmla="*/ 0 h 35"/>
                <a:gd name="T20" fmla="*/ 1 w 50"/>
                <a:gd name="T21" fmla="*/ 0 h 35"/>
                <a:gd name="T22" fmla="*/ 1 w 50"/>
                <a:gd name="T23" fmla="*/ 0 h 35"/>
                <a:gd name="T24" fmla="*/ 1 w 50"/>
                <a:gd name="T25" fmla="*/ 0 h 35"/>
                <a:gd name="T26" fmla="*/ 1 w 50"/>
                <a:gd name="T27" fmla="*/ 0 h 35"/>
                <a:gd name="T28" fmla="*/ 1 w 50"/>
                <a:gd name="T29" fmla="*/ 0 h 35"/>
                <a:gd name="T30" fmla="*/ 1 w 50"/>
                <a:gd name="T31" fmla="*/ 0 h 35"/>
                <a:gd name="T32" fmla="*/ 1 w 50"/>
                <a:gd name="T33" fmla="*/ 0 h 35"/>
                <a:gd name="T34" fmla="*/ 0 w 50"/>
                <a:gd name="T35" fmla="*/ 0 h 35"/>
                <a:gd name="T36" fmla="*/ 1 w 50"/>
                <a:gd name="T37" fmla="*/ 0 h 35"/>
                <a:gd name="T38" fmla="*/ 1 w 50"/>
                <a:gd name="T39" fmla="*/ 0 h 35"/>
                <a:gd name="T40" fmla="*/ 1 w 50"/>
                <a:gd name="T41" fmla="*/ 0 h 35"/>
                <a:gd name="T42" fmla="*/ 1 w 50"/>
                <a:gd name="T43" fmla="*/ 0 h 35"/>
                <a:gd name="T44" fmla="*/ 2 w 50"/>
                <a:gd name="T45" fmla="*/ 0 h 35"/>
                <a:gd name="T46" fmla="*/ 2 w 50"/>
                <a:gd name="T47" fmla="*/ 0 h 35"/>
                <a:gd name="T48" fmla="*/ 2 w 50"/>
                <a:gd name="T49" fmla="*/ 0 h 35"/>
                <a:gd name="T50" fmla="*/ 2 w 50"/>
                <a:gd name="T51" fmla="*/ 0 h 35"/>
                <a:gd name="T52" fmla="*/ 3 w 50"/>
                <a:gd name="T53" fmla="*/ 0 h 35"/>
                <a:gd name="T54" fmla="*/ 3 w 50"/>
                <a:gd name="T55" fmla="*/ 0 h 35"/>
                <a:gd name="T56" fmla="*/ 3 w 50"/>
                <a:gd name="T57" fmla="*/ 0 h 35"/>
                <a:gd name="T58" fmla="*/ 3 w 50"/>
                <a:gd name="T59" fmla="*/ 0 h 35"/>
                <a:gd name="T60" fmla="*/ 3 w 50"/>
                <a:gd name="T61" fmla="*/ 0 h 35"/>
                <a:gd name="T62" fmla="*/ 3 w 50"/>
                <a:gd name="T63" fmla="*/ 0 h 35"/>
                <a:gd name="T64" fmla="*/ 3 w 50"/>
                <a:gd name="T65" fmla="*/ 0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35"/>
                <a:gd name="T101" fmla="*/ 50 w 50"/>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35">
                  <a:moveTo>
                    <a:pt x="50" y="0"/>
                  </a:moveTo>
                  <a:lnTo>
                    <a:pt x="47" y="0"/>
                  </a:lnTo>
                  <a:lnTo>
                    <a:pt x="42" y="3"/>
                  </a:lnTo>
                  <a:lnTo>
                    <a:pt x="38" y="4"/>
                  </a:lnTo>
                  <a:lnTo>
                    <a:pt x="35" y="4"/>
                  </a:lnTo>
                  <a:lnTo>
                    <a:pt x="31" y="8"/>
                  </a:lnTo>
                  <a:lnTo>
                    <a:pt x="27" y="9"/>
                  </a:lnTo>
                  <a:lnTo>
                    <a:pt x="23" y="15"/>
                  </a:lnTo>
                  <a:lnTo>
                    <a:pt x="19" y="17"/>
                  </a:lnTo>
                  <a:lnTo>
                    <a:pt x="19" y="21"/>
                  </a:lnTo>
                  <a:lnTo>
                    <a:pt x="15" y="23"/>
                  </a:lnTo>
                  <a:lnTo>
                    <a:pt x="13" y="28"/>
                  </a:lnTo>
                  <a:lnTo>
                    <a:pt x="11" y="28"/>
                  </a:lnTo>
                  <a:lnTo>
                    <a:pt x="8" y="31"/>
                  </a:lnTo>
                  <a:lnTo>
                    <a:pt x="6" y="31"/>
                  </a:lnTo>
                  <a:lnTo>
                    <a:pt x="4" y="34"/>
                  </a:lnTo>
                  <a:lnTo>
                    <a:pt x="2" y="35"/>
                  </a:lnTo>
                  <a:lnTo>
                    <a:pt x="0" y="35"/>
                  </a:lnTo>
                  <a:lnTo>
                    <a:pt x="2" y="35"/>
                  </a:lnTo>
                  <a:lnTo>
                    <a:pt x="4" y="35"/>
                  </a:lnTo>
                  <a:lnTo>
                    <a:pt x="8" y="34"/>
                  </a:lnTo>
                  <a:lnTo>
                    <a:pt x="13" y="31"/>
                  </a:lnTo>
                  <a:lnTo>
                    <a:pt x="19" y="31"/>
                  </a:lnTo>
                  <a:lnTo>
                    <a:pt x="23" y="28"/>
                  </a:lnTo>
                  <a:lnTo>
                    <a:pt x="27" y="25"/>
                  </a:lnTo>
                  <a:lnTo>
                    <a:pt x="30" y="23"/>
                  </a:lnTo>
                  <a:lnTo>
                    <a:pt x="34" y="20"/>
                  </a:lnTo>
                  <a:lnTo>
                    <a:pt x="38" y="16"/>
                  </a:lnTo>
                  <a:lnTo>
                    <a:pt x="41" y="12"/>
                  </a:lnTo>
                  <a:lnTo>
                    <a:pt x="46" y="8"/>
                  </a:lnTo>
                  <a:lnTo>
                    <a:pt x="47" y="4"/>
                  </a:lnTo>
                  <a:lnTo>
                    <a:pt x="48" y="0"/>
                  </a:lnTo>
                  <a:lnTo>
                    <a:pt x="50" y="0"/>
                  </a:lnTo>
                  <a:close/>
                </a:path>
              </a:pathLst>
            </a:custGeom>
            <a:solidFill>
              <a:srgbClr val="DAF3F3"/>
            </a:solidFill>
            <a:ln w="9525">
              <a:noFill/>
              <a:round/>
              <a:headEnd/>
              <a:tailEnd/>
            </a:ln>
          </p:spPr>
          <p:txBody>
            <a:bodyPr/>
            <a:lstStyle/>
            <a:p>
              <a:endParaRPr lang="en-US"/>
            </a:p>
          </p:txBody>
        </p:sp>
        <p:sp>
          <p:nvSpPr>
            <p:cNvPr id="2231" name="Freeform 524"/>
            <p:cNvSpPr>
              <a:spLocks noChangeAspect="1"/>
            </p:cNvSpPr>
            <p:nvPr/>
          </p:nvSpPr>
          <p:spPr bwMode="auto">
            <a:xfrm>
              <a:off x="3663" y="1604"/>
              <a:ext cx="68" cy="42"/>
            </a:xfrm>
            <a:custGeom>
              <a:avLst/>
              <a:gdLst>
                <a:gd name="T0" fmla="*/ 9 w 136"/>
                <a:gd name="T1" fmla="*/ 0 h 126"/>
                <a:gd name="T2" fmla="*/ 7 w 136"/>
                <a:gd name="T3" fmla="*/ 0 h 126"/>
                <a:gd name="T4" fmla="*/ 7 w 136"/>
                <a:gd name="T5" fmla="*/ 0 h 126"/>
                <a:gd name="T6" fmla="*/ 7 w 136"/>
                <a:gd name="T7" fmla="*/ 1 h 126"/>
                <a:gd name="T8" fmla="*/ 6 w 136"/>
                <a:gd name="T9" fmla="*/ 1 h 126"/>
                <a:gd name="T10" fmla="*/ 6 w 136"/>
                <a:gd name="T11" fmla="*/ 1 h 126"/>
                <a:gd name="T12" fmla="*/ 6 w 136"/>
                <a:gd name="T13" fmla="*/ 1 h 126"/>
                <a:gd name="T14" fmla="*/ 5 w 136"/>
                <a:gd name="T15" fmla="*/ 1 h 126"/>
                <a:gd name="T16" fmla="*/ 5 w 136"/>
                <a:gd name="T17" fmla="*/ 1 h 126"/>
                <a:gd name="T18" fmla="*/ 5 w 136"/>
                <a:gd name="T19" fmla="*/ 1 h 126"/>
                <a:gd name="T20" fmla="*/ 4 w 136"/>
                <a:gd name="T21" fmla="*/ 1 h 126"/>
                <a:gd name="T22" fmla="*/ 4 w 136"/>
                <a:gd name="T23" fmla="*/ 1 h 126"/>
                <a:gd name="T24" fmla="*/ 3 w 136"/>
                <a:gd name="T25" fmla="*/ 1 h 126"/>
                <a:gd name="T26" fmla="*/ 3 w 136"/>
                <a:gd name="T27" fmla="*/ 1 h 126"/>
                <a:gd name="T28" fmla="*/ 2 w 136"/>
                <a:gd name="T29" fmla="*/ 1 h 126"/>
                <a:gd name="T30" fmla="*/ 2 w 136"/>
                <a:gd name="T31" fmla="*/ 1 h 126"/>
                <a:gd name="T32" fmla="*/ 2 w 136"/>
                <a:gd name="T33" fmla="*/ 1 h 126"/>
                <a:gd name="T34" fmla="*/ 2 w 136"/>
                <a:gd name="T35" fmla="*/ 1 h 126"/>
                <a:gd name="T36" fmla="*/ 2 w 136"/>
                <a:gd name="T37" fmla="*/ 1 h 126"/>
                <a:gd name="T38" fmla="*/ 1 w 136"/>
                <a:gd name="T39" fmla="*/ 1 h 126"/>
                <a:gd name="T40" fmla="*/ 1 w 136"/>
                <a:gd name="T41" fmla="*/ 1 h 126"/>
                <a:gd name="T42" fmla="*/ 1 w 136"/>
                <a:gd name="T43" fmla="*/ 1 h 126"/>
                <a:gd name="T44" fmla="*/ 1 w 136"/>
                <a:gd name="T45" fmla="*/ 2 h 126"/>
                <a:gd name="T46" fmla="*/ 0 w 136"/>
                <a:gd name="T47" fmla="*/ 2 h 126"/>
                <a:gd name="T48" fmla="*/ 1 w 136"/>
                <a:gd name="T49" fmla="*/ 1 h 126"/>
                <a:gd name="T50" fmla="*/ 1 w 136"/>
                <a:gd name="T51" fmla="*/ 1 h 126"/>
                <a:gd name="T52" fmla="*/ 1 w 136"/>
                <a:gd name="T53" fmla="*/ 1 h 126"/>
                <a:gd name="T54" fmla="*/ 1 w 136"/>
                <a:gd name="T55" fmla="*/ 1 h 126"/>
                <a:gd name="T56" fmla="*/ 2 w 136"/>
                <a:gd name="T57" fmla="*/ 1 h 126"/>
                <a:gd name="T58" fmla="*/ 2 w 136"/>
                <a:gd name="T59" fmla="*/ 1 h 126"/>
                <a:gd name="T60" fmla="*/ 2 w 136"/>
                <a:gd name="T61" fmla="*/ 1 h 126"/>
                <a:gd name="T62" fmla="*/ 3 w 136"/>
                <a:gd name="T63" fmla="*/ 1 h 126"/>
                <a:gd name="T64" fmla="*/ 3 w 136"/>
                <a:gd name="T65" fmla="*/ 1 h 126"/>
                <a:gd name="T66" fmla="*/ 4 w 136"/>
                <a:gd name="T67" fmla="*/ 1 h 126"/>
                <a:gd name="T68" fmla="*/ 4 w 136"/>
                <a:gd name="T69" fmla="*/ 1 h 126"/>
                <a:gd name="T70" fmla="*/ 4 w 136"/>
                <a:gd name="T71" fmla="*/ 1 h 126"/>
                <a:gd name="T72" fmla="*/ 5 w 136"/>
                <a:gd name="T73" fmla="*/ 1 h 126"/>
                <a:gd name="T74" fmla="*/ 5 w 136"/>
                <a:gd name="T75" fmla="*/ 1 h 126"/>
                <a:gd name="T76" fmla="*/ 5 w 136"/>
                <a:gd name="T77" fmla="*/ 1 h 126"/>
                <a:gd name="T78" fmla="*/ 6 w 136"/>
                <a:gd name="T79" fmla="*/ 1 h 126"/>
                <a:gd name="T80" fmla="*/ 6 w 136"/>
                <a:gd name="T81" fmla="*/ 0 h 126"/>
                <a:gd name="T82" fmla="*/ 6 w 136"/>
                <a:gd name="T83" fmla="*/ 0 h 126"/>
                <a:gd name="T84" fmla="*/ 7 w 136"/>
                <a:gd name="T85" fmla="*/ 0 h 126"/>
                <a:gd name="T86" fmla="*/ 7 w 136"/>
                <a:gd name="T87" fmla="*/ 0 h 126"/>
                <a:gd name="T88" fmla="*/ 7 w 136"/>
                <a:gd name="T89" fmla="*/ 0 h 126"/>
                <a:gd name="T90" fmla="*/ 9 w 136"/>
                <a:gd name="T91" fmla="*/ 0 h 126"/>
                <a:gd name="T92" fmla="*/ 9 w 136"/>
                <a:gd name="T93" fmla="*/ 0 h 126"/>
                <a:gd name="T94" fmla="*/ 9 w 136"/>
                <a:gd name="T95" fmla="*/ 0 h 1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6"/>
                <a:gd name="T145" fmla="*/ 0 h 126"/>
                <a:gd name="T146" fmla="*/ 136 w 136"/>
                <a:gd name="T147" fmla="*/ 126 h 1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6" h="126">
                  <a:moveTo>
                    <a:pt x="134" y="10"/>
                  </a:moveTo>
                  <a:lnTo>
                    <a:pt x="130" y="13"/>
                  </a:lnTo>
                  <a:lnTo>
                    <a:pt x="129" y="18"/>
                  </a:lnTo>
                  <a:lnTo>
                    <a:pt x="126" y="23"/>
                  </a:lnTo>
                  <a:lnTo>
                    <a:pt x="123" y="28"/>
                  </a:lnTo>
                  <a:lnTo>
                    <a:pt x="121" y="32"/>
                  </a:lnTo>
                  <a:lnTo>
                    <a:pt x="118" y="39"/>
                  </a:lnTo>
                  <a:lnTo>
                    <a:pt x="115" y="41"/>
                  </a:lnTo>
                  <a:lnTo>
                    <a:pt x="113" y="48"/>
                  </a:lnTo>
                  <a:lnTo>
                    <a:pt x="109" y="48"/>
                  </a:lnTo>
                  <a:lnTo>
                    <a:pt x="107" y="52"/>
                  </a:lnTo>
                  <a:lnTo>
                    <a:pt x="103" y="52"/>
                  </a:lnTo>
                  <a:lnTo>
                    <a:pt x="102" y="55"/>
                  </a:lnTo>
                  <a:lnTo>
                    <a:pt x="100" y="58"/>
                  </a:lnTo>
                  <a:lnTo>
                    <a:pt x="96" y="59"/>
                  </a:lnTo>
                  <a:lnTo>
                    <a:pt x="95" y="60"/>
                  </a:lnTo>
                  <a:lnTo>
                    <a:pt x="95" y="63"/>
                  </a:lnTo>
                  <a:lnTo>
                    <a:pt x="92" y="66"/>
                  </a:lnTo>
                  <a:lnTo>
                    <a:pt x="90" y="67"/>
                  </a:lnTo>
                  <a:lnTo>
                    <a:pt x="86" y="71"/>
                  </a:lnTo>
                  <a:lnTo>
                    <a:pt x="80" y="72"/>
                  </a:lnTo>
                  <a:lnTo>
                    <a:pt x="75" y="76"/>
                  </a:lnTo>
                  <a:lnTo>
                    <a:pt x="70" y="78"/>
                  </a:lnTo>
                  <a:lnTo>
                    <a:pt x="65" y="81"/>
                  </a:lnTo>
                  <a:lnTo>
                    <a:pt x="63" y="81"/>
                  </a:lnTo>
                  <a:lnTo>
                    <a:pt x="59" y="83"/>
                  </a:lnTo>
                  <a:lnTo>
                    <a:pt x="57" y="83"/>
                  </a:lnTo>
                  <a:lnTo>
                    <a:pt x="53" y="89"/>
                  </a:lnTo>
                  <a:lnTo>
                    <a:pt x="48" y="91"/>
                  </a:lnTo>
                  <a:lnTo>
                    <a:pt x="45" y="94"/>
                  </a:lnTo>
                  <a:lnTo>
                    <a:pt x="43" y="95"/>
                  </a:lnTo>
                  <a:lnTo>
                    <a:pt x="42" y="95"/>
                  </a:lnTo>
                  <a:lnTo>
                    <a:pt x="43" y="94"/>
                  </a:lnTo>
                  <a:lnTo>
                    <a:pt x="44" y="91"/>
                  </a:lnTo>
                  <a:lnTo>
                    <a:pt x="43" y="94"/>
                  </a:lnTo>
                  <a:lnTo>
                    <a:pt x="40" y="94"/>
                  </a:lnTo>
                  <a:lnTo>
                    <a:pt x="37" y="97"/>
                  </a:lnTo>
                  <a:lnTo>
                    <a:pt x="34" y="101"/>
                  </a:lnTo>
                  <a:lnTo>
                    <a:pt x="30" y="106"/>
                  </a:lnTo>
                  <a:lnTo>
                    <a:pt x="26" y="112"/>
                  </a:lnTo>
                  <a:lnTo>
                    <a:pt x="23" y="113"/>
                  </a:lnTo>
                  <a:lnTo>
                    <a:pt x="21" y="114"/>
                  </a:lnTo>
                  <a:lnTo>
                    <a:pt x="16" y="118"/>
                  </a:lnTo>
                  <a:lnTo>
                    <a:pt x="12" y="120"/>
                  </a:lnTo>
                  <a:lnTo>
                    <a:pt x="8" y="125"/>
                  </a:lnTo>
                  <a:lnTo>
                    <a:pt x="4" y="125"/>
                  </a:lnTo>
                  <a:lnTo>
                    <a:pt x="2" y="126"/>
                  </a:lnTo>
                  <a:lnTo>
                    <a:pt x="0" y="125"/>
                  </a:lnTo>
                  <a:lnTo>
                    <a:pt x="2" y="122"/>
                  </a:lnTo>
                  <a:lnTo>
                    <a:pt x="4" y="118"/>
                  </a:lnTo>
                  <a:lnTo>
                    <a:pt x="8" y="114"/>
                  </a:lnTo>
                  <a:lnTo>
                    <a:pt x="13" y="112"/>
                  </a:lnTo>
                  <a:lnTo>
                    <a:pt x="16" y="106"/>
                  </a:lnTo>
                  <a:lnTo>
                    <a:pt x="21" y="101"/>
                  </a:lnTo>
                  <a:lnTo>
                    <a:pt x="25" y="97"/>
                  </a:lnTo>
                  <a:lnTo>
                    <a:pt x="26" y="94"/>
                  </a:lnTo>
                  <a:lnTo>
                    <a:pt x="30" y="89"/>
                  </a:lnTo>
                  <a:lnTo>
                    <a:pt x="32" y="89"/>
                  </a:lnTo>
                  <a:lnTo>
                    <a:pt x="37" y="83"/>
                  </a:lnTo>
                  <a:lnTo>
                    <a:pt x="40" y="83"/>
                  </a:lnTo>
                  <a:lnTo>
                    <a:pt x="44" y="81"/>
                  </a:lnTo>
                  <a:lnTo>
                    <a:pt x="47" y="81"/>
                  </a:lnTo>
                  <a:lnTo>
                    <a:pt x="50" y="76"/>
                  </a:lnTo>
                  <a:lnTo>
                    <a:pt x="54" y="75"/>
                  </a:lnTo>
                  <a:lnTo>
                    <a:pt x="55" y="75"/>
                  </a:lnTo>
                  <a:lnTo>
                    <a:pt x="59" y="71"/>
                  </a:lnTo>
                  <a:lnTo>
                    <a:pt x="59" y="68"/>
                  </a:lnTo>
                  <a:lnTo>
                    <a:pt x="64" y="66"/>
                  </a:lnTo>
                  <a:lnTo>
                    <a:pt x="67" y="60"/>
                  </a:lnTo>
                  <a:lnTo>
                    <a:pt x="70" y="58"/>
                  </a:lnTo>
                  <a:lnTo>
                    <a:pt x="72" y="52"/>
                  </a:lnTo>
                  <a:lnTo>
                    <a:pt x="77" y="52"/>
                  </a:lnTo>
                  <a:lnTo>
                    <a:pt x="80" y="49"/>
                  </a:lnTo>
                  <a:lnTo>
                    <a:pt x="82" y="49"/>
                  </a:lnTo>
                  <a:lnTo>
                    <a:pt x="85" y="48"/>
                  </a:lnTo>
                  <a:lnTo>
                    <a:pt x="88" y="48"/>
                  </a:lnTo>
                  <a:lnTo>
                    <a:pt x="92" y="48"/>
                  </a:lnTo>
                  <a:lnTo>
                    <a:pt x="95" y="48"/>
                  </a:lnTo>
                  <a:lnTo>
                    <a:pt x="96" y="47"/>
                  </a:lnTo>
                  <a:lnTo>
                    <a:pt x="100" y="44"/>
                  </a:lnTo>
                  <a:lnTo>
                    <a:pt x="102" y="40"/>
                  </a:lnTo>
                  <a:lnTo>
                    <a:pt x="103" y="39"/>
                  </a:lnTo>
                  <a:lnTo>
                    <a:pt x="107" y="36"/>
                  </a:lnTo>
                  <a:lnTo>
                    <a:pt x="109" y="32"/>
                  </a:lnTo>
                  <a:lnTo>
                    <a:pt x="111" y="31"/>
                  </a:lnTo>
                  <a:lnTo>
                    <a:pt x="113" y="28"/>
                  </a:lnTo>
                  <a:lnTo>
                    <a:pt x="115" y="27"/>
                  </a:lnTo>
                  <a:lnTo>
                    <a:pt x="117" y="24"/>
                  </a:lnTo>
                  <a:lnTo>
                    <a:pt x="119" y="23"/>
                  </a:lnTo>
                  <a:lnTo>
                    <a:pt x="123" y="17"/>
                  </a:lnTo>
                  <a:lnTo>
                    <a:pt x="128" y="10"/>
                  </a:lnTo>
                  <a:lnTo>
                    <a:pt x="132" y="5"/>
                  </a:lnTo>
                  <a:lnTo>
                    <a:pt x="135" y="2"/>
                  </a:lnTo>
                  <a:lnTo>
                    <a:pt x="136" y="0"/>
                  </a:lnTo>
                  <a:lnTo>
                    <a:pt x="135" y="2"/>
                  </a:lnTo>
                  <a:lnTo>
                    <a:pt x="134" y="10"/>
                  </a:lnTo>
                  <a:close/>
                </a:path>
              </a:pathLst>
            </a:custGeom>
            <a:solidFill>
              <a:srgbClr val="DAF3F3"/>
            </a:solidFill>
            <a:ln w="9525">
              <a:noFill/>
              <a:round/>
              <a:headEnd/>
              <a:tailEnd/>
            </a:ln>
          </p:spPr>
          <p:txBody>
            <a:bodyPr/>
            <a:lstStyle/>
            <a:p>
              <a:endParaRPr lang="en-US"/>
            </a:p>
          </p:txBody>
        </p:sp>
        <p:sp>
          <p:nvSpPr>
            <p:cNvPr id="2232" name="Freeform 525"/>
            <p:cNvSpPr>
              <a:spLocks noChangeAspect="1"/>
            </p:cNvSpPr>
            <p:nvPr/>
          </p:nvSpPr>
          <p:spPr bwMode="auto">
            <a:xfrm>
              <a:off x="3544" y="1599"/>
              <a:ext cx="3" cy="2"/>
            </a:xfrm>
            <a:custGeom>
              <a:avLst/>
              <a:gdLst>
                <a:gd name="T0" fmla="*/ 0 w 7"/>
                <a:gd name="T1" fmla="*/ 0 h 5"/>
                <a:gd name="T2" fmla="*/ 0 w 7"/>
                <a:gd name="T3" fmla="*/ 0 h 5"/>
                <a:gd name="T4" fmla="*/ 0 w 7"/>
                <a:gd name="T5" fmla="*/ 0 h 5"/>
                <a:gd name="T6" fmla="*/ 0 w 7"/>
                <a:gd name="T7" fmla="*/ 0 h 5"/>
                <a:gd name="T8" fmla="*/ 0 w 7"/>
                <a:gd name="T9" fmla="*/ 0 h 5"/>
                <a:gd name="T10" fmla="*/ 0 w 7"/>
                <a:gd name="T11" fmla="*/ 0 h 5"/>
                <a:gd name="T12" fmla="*/ 0 w 7"/>
                <a:gd name="T13" fmla="*/ 0 h 5"/>
                <a:gd name="T14" fmla="*/ 0 w 7"/>
                <a:gd name="T15" fmla="*/ 0 h 5"/>
                <a:gd name="T16" fmla="*/ 0 w 7"/>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2" y="0"/>
                  </a:moveTo>
                  <a:lnTo>
                    <a:pt x="6" y="0"/>
                  </a:lnTo>
                  <a:lnTo>
                    <a:pt x="7" y="2"/>
                  </a:lnTo>
                  <a:lnTo>
                    <a:pt x="6" y="2"/>
                  </a:lnTo>
                  <a:lnTo>
                    <a:pt x="2" y="5"/>
                  </a:lnTo>
                  <a:lnTo>
                    <a:pt x="0" y="2"/>
                  </a:lnTo>
                  <a:lnTo>
                    <a:pt x="0" y="0"/>
                  </a:lnTo>
                  <a:lnTo>
                    <a:pt x="2" y="0"/>
                  </a:lnTo>
                  <a:close/>
                </a:path>
              </a:pathLst>
            </a:custGeom>
            <a:solidFill>
              <a:srgbClr val="FF3380"/>
            </a:solidFill>
            <a:ln w="9525">
              <a:noFill/>
              <a:round/>
              <a:headEnd/>
              <a:tailEnd/>
            </a:ln>
          </p:spPr>
          <p:txBody>
            <a:bodyPr/>
            <a:lstStyle/>
            <a:p>
              <a:endParaRPr lang="en-US"/>
            </a:p>
          </p:txBody>
        </p:sp>
        <p:sp>
          <p:nvSpPr>
            <p:cNvPr id="2233" name="Freeform 526"/>
            <p:cNvSpPr>
              <a:spLocks noChangeAspect="1"/>
            </p:cNvSpPr>
            <p:nvPr/>
          </p:nvSpPr>
          <p:spPr bwMode="auto">
            <a:xfrm>
              <a:off x="3544" y="1584"/>
              <a:ext cx="3" cy="2"/>
            </a:xfrm>
            <a:custGeom>
              <a:avLst/>
              <a:gdLst>
                <a:gd name="T0" fmla="*/ 0 w 7"/>
                <a:gd name="T1" fmla="*/ 0 h 6"/>
                <a:gd name="T2" fmla="*/ 0 w 7"/>
                <a:gd name="T3" fmla="*/ 0 h 6"/>
                <a:gd name="T4" fmla="*/ 0 w 7"/>
                <a:gd name="T5" fmla="*/ 0 h 6"/>
                <a:gd name="T6" fmla="*/ 0 w 7"/>
                <a:gd name="T7" fmla="*/ 0 h 6"/>
                <a:gd name="T8" fmla="*/ 0 w 7"/>
                <a:gd name="T9" fmla="*/ 0 h 6"/>
                <a:gd name="T10" fmla="*/ 0 w 7"/>
                <a:gd name="T11" fmla="*/ 0 h 6"/>
                <a:gd name="T12" fmla="*/ 0 w 7"/>
                <a:gd name="T13" fmla="*/ 0 h 6"/>
                <a:gd name="T14" fmla="*/ 0 w 7"/>
                <a:gd name="T15" fmla="*/ 0 h 6"/>
                <a:gd name="T16" fmla="*/ 0 w 7"/>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6"/>
                <a:gd name="T29" fmla="*/ 7 w 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6">
                  <a:moveTo>
                    <a:pt x="2" y="0"/>
                  </a:moveTo>
                  <a:lnTo>
                    <a:pt x="6" y="0"/>
                  </a:lnTo>
                  <a:lnTo>
                    <a:pt x="7" y="3"/>
                  </a:lnTo>
                  <a:lnTo>
                    <a:pt x="6" y="4"/>
                  </a:lnTo>
                  <a:lnTo>
                    <a:pt x="2" y="6"/>
                  </a:lnTo>
                  <a:lnTo>
                    <a:pt x="0" y="4"/>
                  </a:lnTo>
                  <a:lnTo>
                    <a:pt x="0" y="3"/>
                  </a:lnTo>
                  <a:lnTo>
                    <a:pt x="0" y="0"/>
                  </a:lnTo>
                  <a:lnTo>
                    <a:pt x="2" y="0"/>
                  </a:lnTo>
                  <a:close/>
                </a:path>
              </a:pathLst>
            </a:custGeom>
            <a:solidFill>
              <a:srgbClr val="FF3380"/>
            </a:solidFill>
            <a:ln w="9525">
              <a:noFill/>
              <a:round/>
              <a:headEnd/>
              <a:tailEnd/>
            </a:ln>
          </p:spPr>
          <p:txBody>
            <a:bodyPr/>
            <a:lstStyle/>
            <a:p>
              <a:endParaRPr lang="en-US"/>
            </a:p>
          </p:txBody>
        </p:sp>
        <p:sp>
          <p:nvSpPr>
            <p:cNvPr id="2234" name="Freeform 527"/>
            <p:cNvSpPr>
              <a:spLocks noChangeAspect="1"/>
            </p:cNvSpPr>
            <p:nvPr/>
          </p:nvSpPr>
          <p:spPr bwMode="auto">
            <a:xfrm>
              <a:off x="3544" y="1568"/>
              <a:ext cx="3" cy="1"/>
            </a:xfrm>
            <a:custGeom>
              <a:avLst/>
              <a:gdLst>
                <a:gd name="T0" fmla="*/ 1 w 6"/>
                <a:gd name="T1" fmla="*/ 0 h 4"/>
                <a:gd name="T2" fmla="*/ 1 w 6"/>
                <a:gd name="T3" fmla="*/ 0 h 4"/>
                <a:gd name="T4" fmla="*/ 1 w 6"/>
                <a:gd name="T5" fmla="*/ 0 h 4"/>
                <a:gd name="T6" fmla="*/ 1 w 6"/>
                <a:gd name="T7" fmla="*/ 0 h 4"/>
                <a:gd name="T8" fmla="*/ 1 w 6"/>
                <a:gd name="T9" fmla="*/ 0 h 4"/>
                <a:gd name="T10" fmla="*/ 0 w 6"/>
                <a:gd name="T11" fmla="*/ 0 h 4"/>
                <a:gd name="T12" fmla="*/ 0 w 6"/>
                <a:gd name="T13" fmla="*/ 0 h 4"/>
                <a:gd name="T14" fmla="*/ 0 w 6"/>
                <a:gd name="T15" fmla="*/ 0 h 4"/>
                <a:gd name="T16" fmla="*/ 1 w 6"/>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
                <a:gd name="T29" fmla="*/ 6 w 6"/>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
                  <a:moveTo>
                    <a:pt x="2" y="0"/>
                  </a:moveTo>
                  <a:lnTo>
                    <a:pt x="6" y="0"/>
                  </a:lnTo>
                  <a:lnTo>
                    <a:pt x="6" y="1"/>
                  </a:lnTo>
                  <a:lnTo>
                    <a:pt x="6" y="2"/>
                  </a:lnTo>
                  <a:lnTo>
                    <a:pt x="2" y="4"/>
                  </a:lnTo>
                  <a:lnTo>
                    <a:pt x="0" y="2"/>
                  </a:lnTo>
                  <a:lnTo>
                    <a:pt x="0" y="1"/>
                  </a:lnTo>
                  <a:lnTo>
                    <a:pt x="0" y="0"/>
                  </a:lnTo>
                  <a:lnTo>
                    <a:pt x="2" y="0"/>
                  </a:lnTo>
                  <a:close/>
                </a:path>
              </a:pathLst>
            </a:custGeom>
            <a:solidFill>
              <a:srgbClr val="FF1A66"/>
            </a:solidFill>
            <a:ln w="9525">
              <a:noFill/>
              <a:round/>
              <a:headEnd/>
              <a:tailEnd/>
            </a:ln>
          </p:spPr>
          <p:txBody>
            <a:bodyPr/>
            <a:lstStyle/>
            <a:p>
              <a:endParaRPr lang="en-US"/>
            </a:p>
          </p:txBody>
        </p:sp>
        <p:sp>
          <p:nvSpPr>
            <p:cNvPr id="2235" name="Freeform 528"/>
            <p:cNvSpPr>
              <a:spLocks noChangeAspect="1"/>
            </p:cNvSpPr>
            <p:nvPr/>
          </p:nvSpPr>
          <p:spPr bwMode="auto">
            <a:xfrm>
              <a:off x="3544" y="1549"/>
              <a:ext cx="3" cy="2"/>
            </a:xfrm>
            <a:custGeom>
              <a:avLst/>
              <a:gdLst>
                <a:gd name="T0" fmla="*/ 1 w 6"/>
                <a:gd name="T1" fmla="*/ 0 h 6"/>
                <a:gd name="T2" fmla="*/ 1 w 6"/>
                <a:gd name="T3" fmla="*/ 0 h 6"/>
                <a:gd name="T4" fmla="*/ 1 w 6"/>
                <a:gd name="T5" fmla="*/ 0 h 6"/>
                <a:gd name="T6" fmla="*/ 1 w 6"/>
                <a:gd name="T7" fmla="*/ 0 h 6"/>
                <a:gd name="T8" fmla="*/ 1 w 6"/>
                <a:gd name="T9" fmla="*/ 0 h 6"/>
                <a:gd name="T10" fmla="*/ 0 w 6"/>
                <a:gd name="T11" fmla="*/ 0 h 6"/>
                <a:gd name="T12" fmla="*/ 0 w 6"/>
                <a:gd name="T13" fmla="*/ 0 h 6"/>
                <a:gd name="T14" fmla="*/ 0 w 6"/>
                <a:gd name="T15" fmla="*/ 0 h 6"/>
                <a:gd name="T16" fmla="*/ 1 w 6"/>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6"/>
                <a:gd name="T29" fmla="*/ 6 w 6"/>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6">
                  <a:moveTo>
                    <a:pt x="2" y="0"/>
                  </a:moveTo>
                  <a:lnTo>
                    <a:pt x="4" y="0"/>
                  </a:lnTo>
                  <a:lnTo>
                    <a:pt x="6" y="0"/>
                  </a:lnTo>
                  <a:lnTo>
                    <a:pt x="4" y="3"/>
                  </a:lnTo>
                  <a:lnTo>
                    <a:pt x="2" y="6"/>
                  </a:lnTo>
                  <a:lnTo>
                    <a:pt x="0" y="3"/>
                  </a:lnTo>
                  <a:lnTo>
                    <a:pt x="0" y="0"/>
                  </a:lnTo>
                  <a:lnTo>
                    <a:pt x="2" y="0"/>
                  </a:lnTo>
                  <a:close/>
                </a:path>
              </a:pathLst>
            </a:custGeom>
            <a:solidFill>
              <a:srgbClr val="FF3380"/>
            </a:solidFill>
            <a:ln w="9525">
              <a:noFill/>
              <a:round/>
              <a:headEnd/>
              <a:tailEnd/>
            </a:ln>
          </p:spPr>
          <p:txBody>
            <a:bodyPr/>
            <a:lstStyle/>
            <a:p>
              <a:endParaRPr lang="en-US"/>
            </a:p>
          </p:txBody>
        </p:sp>
        <p:sp>
          <p:nvSpPr>
            <p:cNvPr id="2236" name="Freeform 529"/>
            <p:cNvSpPr>
              <a:spLocks noChangeAspect="1"/>
            </p:cNvSpPr>
            <p:nvPr/>
          </p:nvSpPr>
          <p:spPr bwMode="auto">
            <a:xfrm>
              <a:off x="3544" y="1532"/>
              <a:ext cx="3" cy="1"/>
            </a:xfrm>
            <a:custGeom>
              <a:avLst/>
              <a:gdLst>
                <a:gd name="T0" fmla="*/ 1 w 6"/>
                <a:gd name="T1" fmla="*/ 0 h 4"/>
                <a:gd name="T2" fmla="*/ 1 w 6"/>
                <a:gd name="T3" fmla="*/ 0 h 4"/>
                <a:gd name="T4" fmla="*/ 1 w 6"/>
                <a:gd name="T5" fmla="*/ 0 h 4"/>
                <a:gd name="T6" fmla="*/ 1 w 6"/>
                <a:gd name="T7" fmla="*/ 0 h 4"/>
                <a:gd name="T8" fmla="*/ 1 w 6"/>
                <a:gd name="T9" fmla="*/ 0 h 4"/>
                <a:gd name="T10" fmla="*/ 0 w 6"/>
                <a:gd name="T11" fmla="*/ 0 h 4"/>
                <a:gd name="T12" fmla="*/ 0 w 6"/>
                <a:gd name="T13" fmla="*/ 0 h 4"/>
                <a:gd name="T14" fmla="*/ 0 w 6"/>
                <a:gd name="T15" fmla="*/ 0 h 4"/>
                <a:gd name="T16" fmla="*/ 1 w 6"/>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
                <a:gd name="T29" fmla="*/ 6 w 6"/>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
                  <a:moveTo>
                    <a:pt x="2" y="0"/>
                  </a:moveTo>
                  <a:lnTo>
                    <a:pt x="4" y="0"/>
                  </a:lnTo>
                  <a:lnTo>
                    <a:pt x="6" y="2"/>
                  </a:lnTo>
                  <a:lnTo>
                    <a:pt x="4" y="4"/>
                  </a:lnTo>
                  <a:lnTo>
                    <a:pt x="2" y="4"/>
                  </a:lnTo>
                  <a:lnTo>
                    <a:pt x="0" y="4"/>
                  </a:lnTo>
                  <a:lnTo>
                    <a:pt x="0" y="2"/>
                  </a:lnTo>
                  <a:lnTo>
                    <a:pt x="0" y="0"/>
                  </a:lnTo>
                  <a:lnTo>
                    <a:pt x="2" y="0"/>
                  </a:lnTo>
                  <a:close/>
                </a:path>
              </a:pathLst>
            </a:custGeom>
            <a:solidFill>
              <a:srgbClr val="FF3380"/>
            </a:solidFill>
            <a:ln w="9525">
              <a:noFill/>
              <a:round/>
              <a:headEnd/>
              <a:tailEnd/>
            </a:ln>
          </p:spPr>
          <p:txBody>
            <a:bodyPr/>
            <a:lstStyle/>
            <a:p>
              <a:endParaRPr lang="en-US"/>
            </a:p>
          </p:txBody>
        </p:sp>
        <p:sp>
          <p:nvSpPr>
            <p:cNvPr id="2237" name="Freeform 530"/>
            <p:cNvSpPr>
              <a:spLocks noChangeAspect="1"/>
            </p:cNvSpPr>
            <p:nvPr/>
          </p:nvSpPr>
          <p:spPr bwMode="auto">
            <a:xfrm>
              <a:off x="3544" y="1517"/>
              <a:ext cx="3" cy="1"/>
            </a:xfrm>
            <a:custGeom>
              <a:avLst/>
              <a:gdLst>
                <a:gd name="T0" fmla="*/ 1 w 6"/>
                <a:gd name="T1" fmla="*/ 0 h 5"/>
                <a:gd name="T2" fmla="*/ 1 w 6"/>
                <a:gd name="T3" fmla="*/ 0 h 5"/>
                <a:gd name="T4" fmla="*/ 1 w 6"/>
                <a:gd name="T5" fmla="*/ 0 h 5"/>
                <a:gd name="T6" fmla="*/ 1 w 6"/>
                <a:gd name="T7" fmla="*/ 0 h 5"/>
                <a:gd name="T8" fmla="*/ 1 w 6"/>
                <a:gd name="T9" fmla="*/ 0 h 5"/>
                <a:gd name="T10" fmla="*/ 0 w 6"/>
                <a:gd name="T11" fmla="*/ 0 h 5"/>
                <a:gd name="T12" fmla="*/ 1 w 6"/>
                <a:gd name="T13" fmla="*/ 0 h 5"/>
                <a:gd name="T14" fmla="*/ 1 w 6"/>
                <a:gd name="T15" fmla="*/ 0 h 5"/>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5"/>
                <a:gd name="T26" fmla="*/ 6 w 6"/>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5">
                  <a:moveTo>
                    <a:pt x="2" y="0"/>
                  </a:moveTo>
                  <a:lnTo>
                    <a:pt x="6" y="1"/>
                  </a:lnTo>
                  <a:lnTo>
                    <a:pt x="6" y="5"/>
                  </a:lnTo>
                  <a:lnTo>
                    <a:pt x="2" y="5"/>
                  </a:lnTo>
                  <a:lnTo>
                    <a:pt x="0" y="4"/>
                  </a:lnTo>
                  <a:lnTo>
                    <a:pt x="2" y="1"/>
                  </a:lnTo>
                  <a:lnTo>
                    <a:pt x="2" y="0"/>
                  </a:lnTo>
                  <a:close/>
                </a:path>
              </a:pathLst>
            </a:custGeom>
            <a:solidFill>
              <a:srgbClr val="FF3380"/>
            </a:solidFill>
            <a:ln w="9525">
              <a:noFill/>
              <a:round/>
              <a:headEnd/>
              <a:tailEnd/>
            </a:ln>
          </p:spPr>
          <p:txBody>
            <a:bodyPr/>
            <a:lstStyle/>
            <a:p>
              <a:endParaRPr lang="en-US"/>
            </a:p>
          </p:txBody>
        </p:sp>
        <p:sp>
          <p:nvSpPr>
            <p:cNvPr id="2238" name="Freeform 531"/>
            <p:cNvSpPr>
              <a:spLocks noChangeAspect="1"/>
            </p:cNvSpPr>
            <p:nvPr/>
          </p:nvSpPr>
          <p:spPr bwMode="auto">
            <a:xfrm>
              <a:off x="3545" y="1504"/>
              <a:ext cx="2" cy="2"/>
            </a:xfrm>
            <a:custGeom>
              <a:avLst/>
              <a:gdLst>
                <a:gd name="T0" fmla="*/ 0 w 5"/>
                <a:gd name="T1" fmla="*/ 0 h 4"/>
                <a:gd name="T2" fmla="*/ 0 w 5"/>
                <a:gd name="T3" fmla="*/ 1 h 4"/>
                <a:gd name="T4" fmla="*/ 0 w 5"/>
                <a:gd name="T5" fmla="*/ 1 h 4"/>
                <a:gd name="T6" fmla="*/ 0 w 5"/>
                <a:gd name="T7" fmla="*/ 1 h 4"/>
                <a:gd name="T8" fmla="*/ 0 w 5"/>
                <a:gd name="T9" fmla="*/ 1 h 4"/>
                <a:gd name="T10" fmla="*/ 0 w 5"/>
                <a:gd name="T11" fmla="*/ 1 h 4"/>
                <a:gd name="T12" fmla="*/ 0 w 5"/>
                <a:gd name="T13" fmla="*/ 1 h 4"/>
                <a:gd name="T14" fmla="*/ 0 w 5"/>
                <a:gd name="T15" fmla="*/ 1 h 4"/>
                <a:gd name="T16" fmla="*/ 0 w 5"/>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4"/>
                <a:gd name="T29" fmla="*/ 5 w 5"/>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4">
                  <a:moveTo>
                    <a:pt x="2" y="0"/>
                  </a:moveTo>
                  <a:lnTo>
                    <a:pt x="4" y="3"/>
                  </a:lnTo>
                  <a:lnTo>
                    <a:pt x="5" y="3"/>
                  </a:lnTo>
                  <a:lnTo>
                    <a:pt x="4" y="4"/>
                  </a:lnTo>
                  <a:lnTo>
                    <a:pt x="2" y="4"/>
                  </a:lnTo>
                  <a:lnTo>
                    <a:pt x="0" y="4"/>
                  </a:lnTo>
                  <a:lnTo>
                    <a:pt x="0" y="3"/>
                  </a:lnTo>
                  <a:lnTo>
                    <a:pt x="2" y="0"/>
                  </a:lnTo>
                  <a:close/>
                </a:path>
              </a:pathLst>
            </a:custGeom>
            <a:solidFill>
              <a:srgbClr val="FF3380"/>
            </a:solidFill>
            <a:ln w="9525">
              <a:noFill/>
              <a:round/>
              <a:headEnd/>
              <a:tailEnd/>
            </a:ln>
          </p:spPr>
          <p:txBody>
            <a:bodyPr/>
            <a:lstStyle/>
            <a:p>
              <a:endParaRPr lang="en-US"/>
            </a:p>
          </p:txBody>
        </p:sp>
        <p:sp>
          <p:nvSpPr>
            <p:cNvPr id="2239" name="Freeform 532"/>
            <p:cNvSpPr>
              <a:spLocks noChangeAspect="1"/>
            </p:cNvSpPr>
            <p:nvPr/>
          </p:nvSpPr>
          <p:spPr bwMode="auto">
            <a:xfrm>
              <a:off x="3545" y="1494"/>
              <a:ext cx="2" cy="1"/>
            </a:xfrm>
            <a:custGeom>
              <a:avLst/>
              <a:gdLst>
                <a:gd name="T0" fmla="*/ 0 w 5"/>
                <a:gd name="T1" fmla="*/ 0 h 4"/>
                <a:gd name="T2" fmla="*/ 0 w 5"/>
                <a:gd name="T3" fmla="*/ 0 h 4"/>
                <a:gd name="T4" fmla="*/ 0 w 5"/>
                <a:gd name="T5" fmla="*/ 0 h 4"/>
                <a:gd name="T6" fmla="*/ 0 w 5"/>
                <a:gd name="T7" fmla="*/ 0 h 4"/>
                <a:gd name="T8" fmla="*/ 0 w 5"/>
                <a:gd name="T9" fmla="*/ 0 h 4"/>
                <a:gd name="T10" fmla="*/ 0 w 5"/>
                <a:gd name="T11" fmla="*/ 0 h 4"/>
                <a:gd name="T12" fmla="*/ 0 w 5"/>
                <a:gd name="T13" fmla="*/ 0 h 4"/>
                <a:gd name="T14" fmla="*/ 0 w 5"/>
                <a:gd name="T15" fmla="*/ 0 h 4"/>
                <a:gd name="T16" fmla="*/ 0 60000 65536"/>
                <a:gd name="T17" fmla="*/ 0 60000 65536"/>
                <a:gd name="T18" fmla="*/ 0 60000 65536"/>
                <a:gd name="T19" fmla="*/ 0 60000 65536"/>
                <a:gd name="T20" fmla="*/ 0 60000 65536"/>
                <a:gd name="T21" fmla="*/ 0 60000 65536"/>
                <a:gd name="T22" fmla="*/ 0 60000 65536"/>
                <a:gd name="T23" fmla="*/ 0 60000 65536"/>
                <a:gd name="T24" fmla="*/ 0 w 5"/>
                <a:gd name="T25" fmla="*/ 0 h 4"/>
                <a:gd name="T26" fmla="*/ 5 w 5"/>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 h="4">
                  <a:moveTo>
                    <a:pt x="0" y="0"/>
                  </a:moveTo>
                  <a:lnTo>
                    <a:pt x="4" y="0"/>
                  </a:lnTo>
                  <a:lnTo>
                    <a:pt x="5" y="4"/>
                  </a:lnTo>
                  <a:lnTo>
                    <a:pt x="4" y="4"/>
                  </a:lnTo>
                  <a:lnTo>
                    <a:pt x="0" y="4"/>
                  </a:lnTo>
                  <a:lnTo>
                    <a:pt x="0" y="1"/>
                  </a:lnTo>
                  <a:lnTo>
                    <a:pt x="0" y="0"/>
                  </a:lnTo>
                  <a:close/>
                </a:path>
              </a:pathLst>
            </a:custGeom>
            <a:solidFill>
              <a:srgbClr val="FF3380"/>
            </a:solidFill>
            <a:ln w="9525">
              <a:noFill/>
              <a:round/>
              <a:headEnd/>
              <a:tailEnd/>
            </a:ln>
          </p:spPr>
          <p:txBody>
            <a:bodyPr/>
            <a:lstStyle/>
            <a:p>
              <a:endParaRPr lang="en-US"/>
            </a:p>
          </p:txBody>
        </p:sp>
        <p:sp>
          <p:nvSpPr>
            <p:cNvPr id="2240" name="Freeform 533"/>
            <p:cNvSpPr>
              <a:spLocks noChangeAspect="1"/>
            </p:cNvSpPr>
            <p:nvPr/>
          </p:nvSpPr>
          <p:spPr bwMode="auto">
            <a:xfrm>
              <a:off x="3544" y="1485"/>
              <a:ext cx="3" cy="1"/>
            </a:xfrm>
            <a:custGeom>
              <a:avLst/>
              <a:gdLst>
                <a:gd name="T0" fmla="*/ 1 w 6"/>
                <a:gd name="T1" fmla="*/ 0 h 4"/>
                <a:gd name="T2" fmla="*/ 1 w 6"/>
                <a:gd name="T3" fmla="*/ 0 h 4"/>
                <a:gd name="T4" fmla="*/ 1 w 6"/>
                <a:gd name="T5" fmla="*/ 0 h 4"/>
                <a:gd name="T6" fmla="*/ 1 w 6"/>
                <a:gd name="T7" fmla="*/ 0 h 4"/>
                <a:gd name="T8" fmla="*/ 1 w 6"/>
                <a:gd name="T9" fmla="*/ 0 h 4"/>
                <a:gd name="T10" fmla="*/ 1 w 6"/>
                <a:gd name="T11" fmla="*/ 0 h 4"/>
                <a:gd name="T12" fmla="*/ 0 w 6"/>
                <a:gd name="T13" fmla="*/ 0 h 4"/>
                <a:gd name="T14" fmla="*/ 1 w 6"/>
                <a:gd name="T15" fmla="*/ 0 h 4"/>
                <a:gd name="T16" fmla="*/ 1 w 6"/>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4"/>
                <a:gd name="T29" fmla="*/ 6 w 6"/>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4">
                  <a:moveTo>
                    <a:pt x="2" y="0"/>
                  </a:moveTo>
                  <a:lnTo>
                    <a:pt x="4" y="0"/>
                  </a:lnTo>
                  <a:lnTo>
                    <a:pt x="6" y="1"/>
                  </a:lnTo>
                  <a:lnTo>
                    <a:pt x="4" y="4"/>
                  </a:lnTo>
                  <a:lnTo>
                    <a:pt x="2" y="4"/>
                  </a:lnTo>
                  <a:lnTo>
                    <a:pt x="0" y="1"/>
                  </a:lnTo>
                  <a:lnTo>
                    <a:pt x="2" y="1"/>
                  </a:lnTo>
                  <a:lnTo>
                    <a:pt x="2" y="0"/>
                  </a:lnTo>
                  <a:close/>
                </a:path>
              </a:pathLst>
            </a:custGeom>
            <a:solidFill>
              <a:srgbClr val="FF3380"/>
            </a:solidFill>
            <a:ln w="9525">
              <a:noFill/>
              <a:round/>
              <a:headEnd/>
              <a:tailEnd/>
            </a:ln>
          </p:spPr>
          <p:txBody>
            <a:bodyPr/>
            <a:lstStyle/>
            <a:p>
              <a:endParaRPr lang="en-US"/>
            </a:p>
          </p:txBody>
        </p:sp>
        <p:sp>
          <p:nvSpPr>
            <p:cNvPr id="2241" name="Freeform 534"/>
            <p:cNvSpPr>
              <a:spLocks noChangeAspect="1"/>
            </p:cNvSpPr>
            <p:nvPr/>
          </p:nvSpPr>
          <p:spPr bwMode="auto">
            <a:xfrm>
              <a:off x="3544" y="1477"/>
              <a:ext cx="3" cy="1"/>
            </a:xfrm>
            <a:custGeom>
              <a:avLst/>
              <a:gdLst>
                <a:gd name="T0" fmla="*/ 1 w 6"/>
                <a:gd name="T1" fmla="*/ 0 h 2"/>
                <a:gd name="T2" fmla="*/ 1 w 6"/>
                <a:gd name="T3" fmla="*/ 1 h 2"/>
                <a:gd name="T4" fmla="*/ 1 w 6"/>
                <a:gd name="T5" fmla="*/ 1 h 2"/>
                <a:gd name="T6" fmla="*/ 1 w 6"/>
                <a:gd name="T7" fmla="*/ 1 h 2"/>
                <a:gd name="T8" fmla="*/ 1 w 6"/>
                <a:gd name="T9" fmla="*/ 1 h 2"/>
                <a:gd name="T10" fmla="*/ 1 w 6"/>
                <a:gd name="T11" fmla="*/ 1 h 2"/>
                <a:gd name="T12" fmla="*/ 0 w 6"/>
                <a:gd name="T13" fmla="*/ 1 h 2"/>
                <a:gd name="T14" fmla="*/ 1 w 6"/>
                <a:gd name="T15" fmla="*/ 1 h 2"/>
                <a:gd name="T16" fmla="*/ 1 w 6"/>
                <a:gd name="T17" fmla="*/ 0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2"/>
                <a:gd name="T29" fmla="*/ 6 w 6"/>
                <a:gd name="T30" fmla="*/ 2 h 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2">
                  <a:moveTo>
                    <a:pt x="2" y="0"/>
                  </a:moveTo>
                  <a:lnTo>
                    <a:pt x="4" y="1"/>
                  </a:lnTo>
                  <a:lnTo>
                    <a:pt x="6" y="1"/>
                  </a:lnTo>
                  <a:lnTo>
                    <a:pt x="4" y="2"/>
                  </a:lnTo>
                  <a:lnTo>
                    <a:pt x="2" y="2"/>
                  </a:lnTo>
                  <a:lnTo>
                    <a:pt x="0" y="1"/>
                  </a:lnTo>
                  <a:lnTo>
                    <a:pt x="2" y="1"/>
                  </a:lnTo>
                  <a:lnTo>
                    <a:pt x="2" y="0"/>
                  </a:lnTo>
                  <a:close/>
                </a:path>
              </a:pathLst>
            </a:custGeom>
            <a:solidFill>
              <a:srgbClr val="FF3380"/>
            </a:solidFill>
            <a:ln w="9525">
              <a:noFill/>
              <a:round/>
              <a:headEnd/>
              <a:tailEnd/>
            </a:ln>
          </p:spPr>
          <p:txBody>
            <a:bodyPr/>
            <a:lstStyle/>
            <a:p>
              <a:endParaRPr lang="en-US"/>
            </a:p>
          </p:txBody>
        </p:sp>
        <p:sp>
          <p:nvSpPr>
            <p:cNvPr id="2242" name="Freeform 535"/>
            <p:cNvSpPr>
              <a:spLocks noChangeAspect="1"/>
            </p:cNvSpPr>
            <p:nvPr/>
          </p:nvSpPr>
          <p:spPr bwMode="auto">
            <a:xfrm>
              <a:off x="3544" y="1469"/>
              <a:ext cx="3" cy="2"/>
            </a:xfrm>
            <a:custGeom>
              <a:avLst/>
              <a:gdLst>
                <a:gd name="T0" fmla="*/ 1 w 6"/>
                <a:gd name="T1" fmla="*/ 0 h 6"/>
                <a:gd name="T2" fmla="*/ 1 w 6"/>
                <a:gd name="T3" fmla="*/ 0 h 6"/>
                <a:gd name="T4" fmla="*/ 1 w 6"/>
                <a:gd name="T5" fmla="*/ 0 h 6"/>
                <a:gd name="T6" fmla="*/ 1 w 6"/>
                <a:gd name="T7" fmla="*/ 0 h 6"/>
                <a:gd name="T8" fmla="*/ 1 w 6"/>
                <a:gd name="T9" fmla="*/ 0 h 6"/>
                <a:gd name="T10" fmla="*/ 1 w 6"/>
                <a:gd name="T11" fmla="*/ 0 h 6"/>
                <a:gd name="T12" fmla="*/ 0 w 6"/>
                <a:gd name="T13" fmla="*/ 0 h 6"/>
                <a:gd name="T14" fmla="*/ 1 w 6"/>
                <a:gd name="T15" fmla="*/ 0 h 6"/>
                <a:gd name="T16" fmla="*/ 1 w 6"/>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6"/>
                <a:gd name="T29" fmla="*/ 6 w 6"/>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6">
                  <a:moveTo>
                    <a:pt x="2" y="0"/>
                  </a:moveTo>
                  <a:lnTo>
                    <a:pt x="4" y="3"/>
                  </a:lnTo>
                  <a:lnTo>
                    <a:pt x="6" y="4"/>
                  </a:lnTo>
                  <a:lnTo>
                    <a:pt x="4" y="6"/>
                  </a:lnTo>
                  <a:lnTo>
                    <a:pt x="2" y="6"/>
                  </a:lnTo>
                  <a:lnTo>
                    <a:pt x="0" y="4"/>
                  </a:lnTo>
                  <a:lnTo>
                    <a:pt x="2" y="3"/>
                  </a:lnTo>
                  <a:lnTo>
                    <a:pt x="2" y="0"/>
                  </a:lnTo>
                  <a:close/>
                </a:path>
              </a:pathLst>
            </a:custGeom>
            <a:solidFill>
              <a:srgbClr val="FF3380"/>
            </a:solidFill>
            <a:ln w="9525">
              <a:noFill/>
              <a:round/>
              <a:headEnd/>
              <a:tailEnd/>
            </a:ln>
          </p:spPr>
          <p:txBody>
            <a:bodyPr/>
            <a:lstStyle/>
            <a:p>
              <a:endParaRPr lang="en-US"/>
            </a:p>
          </p:txBody>
        </p:sp>
        <p:sp>
          <p:nvSpPr>
            <p:cNvPr id="2243" name="Freeform 536"/>
            <p:cNvSpPr>
              <a:spLocks noChangeAspect="1"/>
            </p:cNvSpPr>
            <p:nvPr/>
          </p:nvSpPr>
          <p:spPr bwMode="auto">
            <a:xfrm>
              <a:off x="3659" y="1558"/>
              <a:ext cx="3" cy="2"/>
            </a:xfrm>
            <a:custGeom>
              <a:avLst/>
              <a:gdLst>
                <a:gd name="T0" fmla="*/ 0 w 7"/>
                <a:gd name="T1" fmla="*/ 0 h 5"/>
                <a:gd name="T2" fmla="*/ 0 w 7"/>
                <a:gd name="T3" fmla="*/ 0 h 5"/>
                <a:gd name="T4" fmla="*/ 0 w 7"/>
                <a:gd name="T5" fmla="*/ 0 h 5"/>
                <a:gd name="T6" fmla="*/ 0 w 7"/>
                <a:gd name="T7" fmla="*/ 0 h 5"/>
                <a:gd name="T8" fmla="*/ 0 w 7"/>
                <a:gd name="T9" fmla="*/ 0 h 5"/>
                <a:gd name="T10" fmla="*/ 0 w 7"/>
                <a:gd name="T11" fmla="*/ 0 h 5"/>
                <a:gd name="T12" fmla="*/ 0 w 7"/>
                <a:gd name="T13" fmla="*/ 0 h 5"/>
                <a:gd name="T14" fmla="*/ 0 w 7"/>
                <a:gd name="T15" fmla="*/ 0 h 5"/>
                <a:gd name="T16" fmla="*/ 0 w 7"/>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4" y="0"/>
                  </a:moveTo>
                  <a:lnTo>
                    <a:pt x="5" y="0"/>
                  </a:lnTo>
                  <a:lnTo>
                    <a:pt x="7" y="4"/>
                  </a:lnTo>
                  <a:lnTo>
                    <a:pt x="5" y="5"/>
                  </a:lnTo>
                  <a:lnTo>
                    <a:pt x="3" y="5"/>
                  </a:lnTo>
                  <a:lnTo>
                    <a:pt x="1" y="5"/>
                  </a:lnTo>
                  <a:lnTo>
                    <a:pt x="0" y="4"/>
                  </a:lnTo>
                  <a:lnTo>
                    <a:pt x="1" y="0"/>
                  </a:lnTo>
                  <a:lnTo>
                    <a:pt x="4" y="0"/>
                  </a:lnTo>
                  <a:close/>
                </a:path>
              </a:pathLst>
            </a:custGeom>
            <a:solidFill>
              <a:srgbClr val="FF3380"/>
            </a:solidFill>
            <a:ln w="9525">
              <a:noFill/>
              <a:round/>
              <a:headEnd/>
              <a:tailEnd/>
            </a:ln>
          </p:spPr>
          <p:txBody>
            <a:bodyPr/>
            <a:lstStyle/>
            <a:p>
              <a:endParaRPr lang="en-US"/>
            </a:p>
          </p:txBody>
        </p:sp>
        <p:sp>
          <p:nvSpPr>
            <p:cNvPr id="2244" name="Freeform 537"/>
            <p:cNvSpPr>
              <a:spLocks noChangeAspect="1"/>
            </p:cNvSpPr>
            <p:nvPr/>
          </p:nvSpPr>
          <p:spPr bwMode="auto">
            <a:xfrm>
              <a:off x="3654" y="1545"/>
              <a:ext cx="3" cy="2"/>
            </a:xfrm>
            <a:custGeom>
              <a:avLst/>
              <a:gdLst>
                <a:gd name="T0" fmla="*/ 0 w 7"/>
                <a:gd name="T1" fmla="*/ 0 h 6"/>
                <a:gd name="T2" fmla="*/ 0 w 7"/>
                <a:gd name="T3" fmla="*/ 0 h 6"/>
                <a:gd name="T4" fmla="*/ 0 w 7"/>
                <a:gd name="T5" fmla="*/ 0 h 6"/>
                <a:gd name="T6" fmla="*/ 0 w 7"/>
                <a:gd name="T7" fmla="*/ 0 h 6"/>
                <a:gd name="T8" fmla="*/ 0 w 7"/>
                <a:gd name="T9" fmla="*/ 0 h 6"/>
                <a:gd name="T10" fmla="*/ 0 w 7"/>
                <a:gd name="T11" fmla="*/ 0 h 6"/>
                <a:gd name="T12" fmla="*/ 0 w 7"/>
                <a:gd name="T13" fmla="*/ 0 h 6"/>
                <a:gd name="T14" fmla="*/ 0 w 7"/>
                <a:gd name="T15" fmla="*/ 0 h 6"/>
                <a:gd name="T16" fmla="*/ 0 w 7"/>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6"/>
                <a:gd name="T29" fmla="*/ 7 w 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6">
                  <a:moveTo>
                    <a:pt x="4" y="0"/>
                  </a:moveTo>
                  <a:lnTo>
                    <a:pt x="5" y="0"/>
                  </a:lnTo>
                  <a:lnTo>
                    <a:pt x="7" y="4"/>
                  </a:lnTo>
                  <a:lnTo>
                    <a:pt x="5" y="4"/>
                  </a:lnTo>
                  <a:lnTo>
                    <a:pt x="4" y="6"/>
                  </a:lnTo>
                  <a:lnTo>
                    <a:pt x="2" y="4"/>
                  </a:lnTo>
                  <a:lnTo>
                    <a:pt x="0" y="4"/>
                  </a:lnTo>
                  <a:lnTo>
                    <a:pt x="2" y="0"/>
                  </a:lnTo>
                  <a:lnTo>
                    <a:pt x="4" y="0"/>
                  </a:lnTo>
                  <a:close/>
                </a:path>
              </a:pathLst>
            </a:custGeom>
            <a:solidFill>
              <a:srgbClr val="FF3380"/>
            </a:solidFill>
            <a:ln w="9525">
              <a:noFill/>
              <a:round/>
              <a:headEnd/>
              <a:tailEnd/>
            </a:ln>
          </p:spPr>
          <p:txBody>
            <a:bodyPr/>
            <a:lstStyle/>
            <a:p>
              <a:endParaRPr lang="en-US"/>
            </a:p>
          </p:txBody>
        </p:sp>
        <p:sp>
          <p:nvSpPr>
            <p:cNvPr id="2245" name="Freeform 538"/>
            <p:cNvSpPr>
              <a:spLocks noChangeAspect="1"/>
            </p:cNvSpPr>
            <p:nvPr/>
          </p:nvSpPr>
          <p:spPr bwMode="auto">
            <a:xfrm>
              <a:off x="3650" y="1533"/>
              <a:ext cx="4" cy="2"/>
            </a:xfrm>
            <a:custGeom>
              <a:avLst/>
              <a:gdLst>
                <a:gd name="T0" fmla="*/ 1 w 8"/>
                <a:gd name="T1" fmla="*/ 0 h 6"/>
                <a:gd name="T2" fmla="*/ 1 w 8"/>
                <a:gd name="T3" fmla="*/ 0 h 6"/>
                <a:gd name="T4" fmla="*/ 1 w 8"/>
                <a:gd name="T5" fmla="*/ 0 h 6"/>
                <a:gd name="T6" fmla="*/ 1 w 8"/>
                <a:gd name="T7" fmla="*/ 0 h 6"/>
                <a:gd name="T8" fmla="*/ 1 w 8"/>
                <a:gd name="T9" fmla="*/ 0 h 6"/>
                <a:gd name="T10" fmla="*/ 1 w 8"/>
                <a:gd name="T11" fmla="*/ 0 h 6"/>
                <a:gd name="T12" fmla="*/ 0 w 8"/>
                <a:gd name="T13" fmla="*/ 0 h 6"/>
                <a:gd name="T14" fmla="*/ 1 w 8"/>
                <a:gd name="T15" fmla="*/ 0 h 6"/>
                <a:gd name="T16" fmla="*/ 1 w 8"/>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6"/>
                <a:gd name="T29" fmla="*/ 8 w 8"/>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6">
                  <a:moveTo>
                    <a:pt x="4" y="0"/>
                  </a:moveTo>
                  <a:lnTo>
                    <a:pt x="6" y="0"/>
                  </a:lnTo>
                  <a:lnTo>
                    <a:pt x="8" y="2"/>
                  </a:lnTo>
                  <a:lnTo>
                    <a:pt x="6" y="3"/>
                  </a:lnTo>
                  <a:lnTo>
                    <a:pt x="4" y="6"/>
                  </a:lnTo>
                  <a:lnTo>
                    <a:pt x="2" y="3"/>
                  </a:lnTo>
                  <a:lnTo>
                    <a:pt x="0" y="2"/>
                  </a:lnTo>
                  <a:lnTo>
                    <a:pt x="2" y="0"/>
                  </a:lnTo>
                  <a:lnTo>
                    <a:pt x="4" y="0"/>
                  </a:lnTo>
                  <a:close/>
                </a:path>
              </a:pathLst>
            </a:custGeom>
            <a:solidFill>
              <a:srgbClr val="FF3380"/>
            </a:solidFill>
            <a:ln w="9525">
              <a:noFill/>
              <a:round/>
              <a:headEnd/>
              <a:tailEnd/>
            </a:ln>
          </p:spPr>
          <p:txBody>
            <a:bodyPr/>
            <a:lstStyle/>
            <a:p>
              <a:endParaRPr lang="en-US"/>
            </a:p>
          </p:txBody>
        </p:sp>
        <p:sp>
          <p:nvSpPr>
            <p:cNvPr id="2246" name="Freeform 539"/>
            <p:cNvSpPr>
              <a:spLocks noChangeAspect="1"/>
            </p:cNvSpPr>
            <p:nvPr/>
          </p:nvSpPr>
          <p:spPr bwMode="auto">
            <a:xfrm>
              <a:off x="3645" y="1520"/>
              <a:ext cx="3" cy="1"/>
            </a:xfrm>
            <a:custGeom>
              <a:avLst/>
              <a:gdLst>
                <a:gd name="T0" fmla="*/ 1 w 5"/>
                <a:gd name="T1" fmla="*/ 0 h 4"/>
                <a:gd name="T2" fmla="*/ 1 w 5"/>
                <a:gd name="T3" fmla="*/ 0 h 4"/>
                <a:gd name="T4" fmla="*/ 1 w 5"/>
                <a:gd name="T5" fmla="*/ 0 h 4"/>
                <a:gd name="T6" fmla="*/ 1 w 5"/>
                <a:gd name="T7" fmla="*/ 0 h 4"/>
                <a:gd name="T8" fmla="*/ 1 w 5"/>
                <a:gd name="T9" fmla="*/ 0 h 4"/>
                <a:gd name="T10" fmla="*/ 0 w 5"/>
                <a:gd name="T11" fmla="*/ 0 h 4"/>
                <a:gd name="T12" fmla="*/ 0 w 5"/>
                <a:gd name="T13" fmla="*/ 0 h 4"/>
                <a:gd name="T14" fmla="*/ 1 w 5"/>
                <a:gd name="T15" fmla="*/ 0 h 4"/>
                <a:gd name="T16" fmla="*/ 0 60000 65536"/>
                <a:gd name="T17" fmla="*/ 0 60000 65536"/>
                <a:gd name="T18" fmla="*/ 0 60000 65536"/>
                <a:gd name="T19" fmla="*/ 0 60000 65536"/>
                <a:gd name="T20" fmla="*/ 0 60000 65536"/>
                <a:gd name="T21" fmla="*/ 0 60000 65536"/>
                <a:gd name="T22" fmla="*/ 0 60000 65536"/>
                <a:gd name="T23" fmla="*/ 0 60000 65536"/>
                <a:gd name="T24" fmla="*/ 0 w 5"/>
                <a:gd name="T25" fmla="*/ 0 h 4"/>
                <a:gd name="T26" fmla="*/ 5 w 5"/>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 h="4">
                  <a:moveTo>
                    <a:pt x="3" y="0"/>
                  </a:moveTo>
                  <a:lnTo>
                    <a:pt x="4" y="0"/>
                  </a:lnTo>
                  <a:lnTo>
                    <a:pt x="5" y="0"/>
                  </a:lnTo>
                  <a:lnTo>
                    <a:pt x="4" y="3"/>
                  </a:lnTo>
                  <a:lnTo>
                    <a:pt x="3" y="4"/>
                  </a:lnTo>
                  <a:lnTo>
                    <a:pt x="0" y="4"/>
                  </a:lnTo>
                  <a:lnTo>
                    <a:pt x="0" y="0"/>
                  </a:lnTo>
                  <a:lnTo>
                    <a:pt x="3" y="0"/>
                  </a:lnTo>
                  <a:close/>
                </a:path>
              </a:pathLst>
            </a:custGeom>
            <a:solidFill>
              <a:srgbClr val="FF3380"/>
            </a:solidFill>
            <a:ln w="9525">
              <a:noFill/>
              <a:round/>
              <a:headEnd/>
              <a:tailEnd/>
            </a:ln>
          </p:spPr>
          <p:txBody>
            <a:bodyPr/>
            <a:lstStyle/>
            <a:p>
              <a:endParaRPr lang="en-US"/>
            </a:p>
          </p:txBody>
        </p:sp>
        <p:sp>
          <p:nvSpPr>
            <p:cNvPr id="2247" name="Freeform 540"/>
            <p:cNvSpPr>
              <a:spLocks noChangeAspect="1"/>
            </p:cNvSpPr>
            <p:nvPr/>
          </p:nvSpPr>
          <p:spPr bwMode="auto">
            <a:xfrm>
              <a:off x="3641" y="1508"/>
              <a:ext cx="3" cy="1"/>
            </a:xfrm>
            <a:custGeom>
              <a:avLst/>
              <a:gdLst>
                <a:gd name="T0" fmla="*/ 1 w 5"/>
                <a:gd name="T1" fmla="*/ 0 h 5"/>
                <a:gd name="T2" fmla="*/ 1 w 5"/>
                <a:gd name="T3" fmla="*/ 0 h 5"/>
                <a:gd name="T4" fmla="*/ 1 w 5"/>
                <a:gd name="T5" fmla="*/ 0 h 5"/>
                <a:gd name="T6" fmla="*/ 1 w 5"/>
                <a:gd name="T7" fmla="*/ 0 h 5"/>
                <a:gd name="T8" fmla="*/ 1 w 5"/>
                <a:gd name="T9" fmla="*/ 0 h 5"/>
                <a:gd name="T10" fmla="*/ 0 w 5"/>
                <a:gd name="T11" fmla="*/ 0 h 5"/>
                <a:gd name="T12" fmla="*/ 0 w 5"/>
                <a:gd name="T13" fmla="*/ 0 h 5"/>
                <a:gd name="T14" fmla="*/ 0 w 5"/>
                <a:gd name="T15" fmla="*/ 0 h 5"/>
                <a:gd name="T16" fmla="*/ 1 w 5"/>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5"/>
                <a:gd name="T29" fmla="*/ 5 w 5"/>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5">
                  <a:moveTo>
                    <a:pt x="2" y="0"/>
                  </a:moveTo>
                  <a:lnTo>
                    <a:pt x="5" y="0"/>
                  </a:lnTo>
                  <a:lnTo>
                    <a:pt x="5" y="3"/>
                  </a:lnTo>
                  <a:lnTo>
                    <a:pt x="5" y="5"/>
                  </a:lnTo>
                  <a:lnTo>
                    <a:pt x="2" y="5"/>
                  </a:lnTo>
                  <a:lnTo>
                    <a:pt x="0" y="5"/>
                  </a:lnTo>
                  <a:lnTo>
                    <a:pt x="0" y="4"/>
                  </a:lnTo>
                  <a:lnTo>
                    <a:pt x="0" y="0"/>
                  </a:lnTo>
                  <a:lnTo>
                    <a:pt x="2" y="0"/>
                  </a:lnTo>
                  <a:close/>
                </a:path>
              </a:pathLst>
            </a:custGeom>
            <a:solidFill>
              <a:srgbClr val="FF3380"/>
            </a:solidFill>
            <a:ln w="9525">
              <a:noFill/>
              <a:round/>
              <a:headEnd/>
              <a:tailEnd/>
            </a:ln>
          </p:spPr>
          <p:txBody>
            <a:bodyPr/>
            <a:lstStyle/>
            <a:p>
              <a:endParaRPr lang="en-US"/>
            </a:p>
          </p:txBody>
        </p:sp>
        <p:sp>
          <p:nvSpPr>
            <p:cNvPr id="2248" name="Freeform 541"/>
            <p:cNvSpPr>
              <a:spLocks noChangeAspect="1"/>
            </p:cNvSpPr>
            <p:nvPr/>
          </p:nvSpPr>
          <p:spPr bwMode="auto">
            <a:xfrm>
              <a:off x="3638" y="1497"/>
              <a:ext cx="2" cy="2"/>
            </a:xfrm>
            <a:custGeom>
              <a:avLst/>
              <a:gdLst>
                <a:gd name="T0" fmla="*/ 1 w 4"/>
                <a:gd name="T1" fmla="*/ 0 h 5"/>
                <a:gd name="T2" fmla="*/ 1 w 4"/>
                <a:gd name="T3" fmla="*/ 0 h 5"/>
                <a:gd name="T4" fmla="*/ 1 w 4"/>
                <a:gd name="T5" fmla="*/ 0 h 5"/>
                <a:gd name="T6" fmla="*/ 1 w 4"/>
                <a:gd name="T7" fmla="*/ 0 h 5"/>
                <a:gd name="T8" fmla="*/ 1 w 4"/>
                <a:gd name="T9" fmla="*/ 0 h 5"/>
                <a:gd name="T10" fmla="*/ 0 w 4"/>
                <a:gd name="T11" fmla="*/ 0 h 5"/>
                <a:gd name="T12" fmla="*/ 0 w 4"/>
                <a:gd name="T13" fmla="*/ 0 h 5"/>
                <a:gd name="T14" fmla="*/ 0 w 4"/>
                <a:gd name="T15" fmla="*/ 0 h 5"/>
                <a:gd name="T16" fmla="*/ 1 w 4"/>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5"/>
                <a:gd name="T29" fmla="*/ 4 w 4"/>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5">
                  <a:moveTo>
                    <a:pt x="1" y="0"/>
                  </a:moveTo>
                  <a:lnTo>
                    <a:pt x="4" y="0"/>
                  </a:lnTo>
                  <a:lnTo>
                    <a:pt x="4" y="2"/>
                  </a:lnTo>
                  <a:lnTo>
                    <a:pt x="4" y="4"/>
                  </a:lnTo>
                  <a:lnTo>
                    <a:pt x="1" y="5"/>
                  </a:lnTo>
                  <a:lnTo>
                    <a:pt x="0" y="4"/>
                  </a:lnTo>
                  <a:lnTo>
                    <a:pt x="0" y="2"/>
                  </a:lnTo>
                  <a:lnTo>
                    <a:pt x="0" y="0"/>
                  </a:lnTo>
                  <a:lnTo>
                    <a:pt x="1" y="0"/>
                  </a:lnTo>
                  <a:close/>
                </a:path>
              </a:pathLst>
            </a:custGeom>
            <a:solidFill>
              <a:srgbClr val="FF3380"/>
            </a:solidFill>
            <a:ln w="9525">
              <a:noFill/>
              <a:round/>
              <a:headEnd/>
              <a:tailEnd/>
            </a:ln>
          </p:spPr>
          <p:txBody>
            <a:bodyPr/>
            <a:lstStyle/>
            <a:p>
              <a:endParaRPr lang="en-US"/>
            </a:p>
          </p:txBody>
        </p:sp>
        <p:sp>
          <p:nvSpPr>
            <p:cNvPr id="2249" name="Freeform 542"/>
            <p:cNvSpPr>
              <a:spLocks noChangeAspect="1"/>
            </p:cNvSpPr>
            <p:nvPr/>
          </p:nvSpPr>
          <p:spPr bwMode="auto">
            <a:xfrm>
              <a:off x="3635" y="1489"/>
              <a:ext cx="2" cy="1"/>
            </a:xfrm>
            <a:custGeom>
              <a:avLst/>
              <a:gdLst>
                <a:gd name="T0" fmla="*/ 1 w 4"/>
                <a:gd name="T1" fmla="*/ 0 h 3"/>
                <a:gd name="T2" fmla="*/ 1 w 4"/>
                <a:gd name="T3" fmla="*/ 0 h 3"/>
                <a:gd name="T4" fmla="*/ 1 w 4"/>
                <a:gd name="T5" fmla="*/ 0 h 3"/>
                <a:gd name="T6" fmla="*/ 1 w 4"/>
                <a:gd name="T7" fmla="*/ 0 h 3"/>
                <a:gd name="T8" fmla="*/ 0 w 4"/>
                <a:gd name="T9" fmla="*/ 0 h 3"/>
                <a:gd name="T10" fmla="*/ 0 w 4"/>
                <a:gd name="T11" fmla="*/ 0 h 3"/>
                <a:gd name="T12" fmla="*/ 1 w 4"/>
                <a:gd name="T13" fmla="*/ 0 h 3"/>
                <a:gd name="T14" fmla="*/ 0 60000 65536"/>
                <a:gd name="T15" fmla="*/ 0 60000 65536"/>
                <a:gd name="T16" fmla="*/ 0 60000 65536"/>
                <a:gd name="T17" fmla="*/ 0 60000 65536"/>
                <a:gd name="T18" fmla="*/ 0 60000 65536"/>
                <a:gd name="T19" fmla="*/ 0 60000 65536"/>
                <a:gd name="T20" fmla="*/ 0 60000 65536"/>
                <a:gd name="T21" fmla="*/ 0 w 4"/>
                <a:gd name="T22" fmla="*/ 0 h 3"/>
                <a:gd name="T23" fmla="*/ 4 w 4"/>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3">
                  <a:moveTo>
                    <a:pt x="2" y="0"/>
                  </a:moveTo>
                  <a:lnTo>
                    <a:pt x="4" y="0"/>
                  </a:lnTo>
                  <a:lnTo>
                    <a:pt x="4" y="3"/>
                  </a:lnTo>
                  <a:lnTo>
                    <a:pt x="2" y="3"/>
                  </a:lnTo>
                  <a:lnTo>
                    <a:pt x="0" y="3"/>
                  </a:lnTo>
                  <a:lnTo>
                    <a:pt x="0" y="0"/>
                  </a:lnTo>
                  <a:lnTo>
                    <a:pt x="2" y="0"/>
                  </a:lnTo>
                  <a:close/>
                </a:path>
              </a:pathLst>
            </a:custGeom>
            <a:solidFill>
              <a:srgbClr val="FF3380"/>
            </a:solidFill>
            <a:ln w="9525">
              <a:noFill/>
              <a:round/>
              <a:headEnd/>
              <a:tailEnd/>
            </a:ln>
          </p:spPr>
          <p:txBody>
            <a:bodyPr/>
            <a:lstStyle/>
            <a:p>
              <a:endParaRPr lang="en-US"/>
            </a:p>
          </p:txBody>
        </p:sp>
        <p:sp>
          <p:nvSpPr>
            <p:cNvPr id="2250" name="Freeform 543"/>
            <p:cNvSpPr>
              <a:spLocks noChangeAspect="1"/>
            </p:cNvSpPr>
            <p:nvPr/>
          </p:nvSpPr>
          <p:spPr bwMode="auto">
            <a:xfrm>
              <a:off x="3632" y="1480"/>
              <a:ext cx="2" cy="2"/>
            </a:xfrm>
            <a:custGeom>
              <a:avLst/>
              <a:gdLst>
                <a:gd name="T0" fmla="*/ 1 w 4"/>
                <a:gd name="T1" fmla="*/ 0 h 6"/>
                <a:gd name="T2" fmla="*/ 1 w 4"/>
                <a:gd name="T3" fmla="*/ 0 h 6"/>
                <a:gd name="T4" fmla="*/ 1 w 4"/>
                <a:gd name="T5" fmla="*/ 0 h 6"/>
                <a:gd name="T6" fmla="*/ 1 w 4"/>
                <a:gd name="T7" fmla="*/ 0 h 6"/>
                <a:gd name="T8" fmla="*/ 1 w 4"/>
                <a:gd name="T9" fmla="*/ 0 h 6"/>
                <a:gd name="T10" fmla="*/ 1 w 4"/>
                <a:gd name="T11" fmla="*/ 0 h 6"/>
                <a:gd name="T12" fmla="*/ 0 w 4"/>
                <a:gd name="T13" fmla="*/ 0 h 6"/>
                <a:gd name="T14" fmla="*/ 1 w 4"/>
                <a:gd name="T15" fmla="*/ 0 h 6"/>
                <a:gd name="T16" fmla="*/ 1 w 4"/>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6"/>
                <a:gd name="T29" fmla="*/ 4 w 4"/>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6">
                  <a:moveTo>
                    <a:pt x="3" y="0"/>
                  </a:moveTo>
                  <a:lnTo>
                    <a:pt x="4" y="0"/>
                  </a:lnTo>
                  <a:lnTo>
                    <a:pt x="4" y="2"/>
                  </a:lnTo>
                  <a:lnTo>
                    <a:pt x="4" y="3"/>
                  </a:lnTo>
                  <a:lnTo>
                    <a:pt x="3" y="6"/>
                  </a:lnTo>
                  <a:lnTo>
                    <a:pt x="1" y="3"/>
                  </a:lnTo>
                  <a:lnTo>
                    <a:pt x="0" y="2"/>
                  </a:lnTo>
                  <a:lnTo>
                    <a:pt x="1" y="0"/>
                  </a:lnTo>
                  <a:lnTo>
                    <a:pt x="3" y="0"/>
                  </a:lnTo>
                  <a:close/>
                </a:path>
              </a:pathLst>
            </a:custGeom>
            <a:solidFill>
              <a:srgbClr val="FF3380"/>
            </a:solidFill>
            <a:ln w="9525">
              <a:noFill/>
              <a:round/>
              <a:headEnd/>
              <a:tailEnd/>
            </a:ln>
          </p:spPr>
          <p:txBody>
            <a:bodyPr/>
            <a:lstStyle/>
            <a:p>
              <a:endParaRPr lang="en-US"/>
            </a:p>
          </p:txBody>
        </p:sp>
        <p:sp>
          <p:nvSpPr>
            <p:cNvPr id="2251" name="Freeform 544"/>
            <p:cNvSpPr>
              <a:spLocks noChangeAspect="1"/>
            </p:cNvSpPr>
            <p:nvPr/>
          </p:nvSpPr>
          <p:spPr bwMode="auto">
            <a:xfrm>
              <a:off x="3629" y="1472"/>
              <a:ext cx="2" cy="1"/>
            </a:xfrm>
            <a:custGeom>
              <a:avLst/>
              <a:gdLst>
                <a:gd name="T0" fmla="*/ 1 w 4"/>
                <a:gd name="T1" fmla="*/ 0 h 3"/>
                <a:gd name="T2" fmla="*/ 1 w 4"/>
                <a:gd name="T3" fmla="*/ 0 h 3"/>
                <a:gd name="T4" fmla="*/ 1 w 4"/>
                <a:gd name="T5" fmla="*/ 0 h 3"/>
                <a:gd name="T6" fmla="*/ 1 w 4"/>
                <a:gd name="T7" fmla="*/ 0 h 3"/>
                <a:gd name="T8" fmla="*/ 0 w 4"/>
                <a:gd name="T9" fmla="*/ 0 h 3"/>
                <a:gd name="T10" fmla="*/ 0 w 4"/>
                <a:gd name="T11" fmla="*/ 0 h 3"/>
                <a:gd name="T12" fmla="*/ 1 w 4"/>
                <a:gd name="T13" fmla="*/ 0 h 3"/>
                <a:gd name="T14" fmla="*/ 0 60000 65536"/>
                <a:gd name="T15" fmla="*/ 0 60000 65536"/>
                <a:gd name="T16" fmla="*/ 0 60000 65536"/>
                <a:gd name="T17" fmla="*/ 0 60000 65536"/>
                <a:gd name="T18" fmla="*/ 0 60000 65536"/>
                <a:gd name="T19" fmla="*/ 0 60000 65536"/>
                <a:gd name="T20" fmla="*/ 0 60000 65536"/>
                <a:gd name="T21" fmla="*/ 0 w 4"/>
                <a:gd name="T22" fmla="*/ 0 h 3"/>
                <a:gd name="T23" fmla="*/ 4 w 4"/>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3">
                  <a:moveTo>
                    <a:pt x="3" y="0"/>
                  </a:moveTo>
                  <a:lnTo>
                    <a:pt x="4" y="0"/>
                  </a:lnTo>
                  <a:lnTo>
                    <a:pt x="4" y="2"/>
                  </a:lnTo>
                  <a:lnTo>
                    <a:pt x="3" y="3"/>
                  </a:lnTo>
                  <a:lnTo>
                    <a:pt x="0" y="2"/>
                  </a:lnTo>
                  <a:lnTo>
                    <a:pt x="0" y="0"/>
                  </a:lnTo>
                  <a:lnTo>
                    <a:pt x="3" y="0"/>
                  </a:lnTo>
                  <a:close/>
                </a:path>
              </a:pathLst>
            </a:custGeom>
            <a:solidFill>
              <a:srgbClr val="FF3380"/>
            </a:solidFill>
            <a:ln w="9525">
              <a:noFill/>
              <a:round/>
              <a:headEnd/>
              <a:tailEnd/>
            </a:ln>
          </p:spPr>
          <p:txBody>
            <a:bodyPr/>
            <a:lstStyle/>
            <a:p>
              <a:endParaRPr lang="en-US"/>
            </a:p>
          </p:txBody>
        </p:sp>
        <p:sp>
          <p:nvSpPr>
            <p:cNvPr id="2252" name="Freeform 545"/>
            <p:cNvSpPr>
              <a:spLocks noChangeAspect="1"/>
            </p:cNvSpPr>
            <p:nvPr/>
          </p:nvSpPr>
          <p:spPr bwMode="auto">
            <a:xfrm>
              <a:off x="3627" y="1465"/>
              <a:ext cx="3" cy="2"/>
            </a:xfrm>
            <a:custGeom>
              <a:avLst/>
              <a:gdLst>
                <a:gd name="T0" fmla="*/ 1 w 5"/>
                <a:gd name="T1" fmla="*/ 0 h 6"/>
                <a:gd name="T2" fmla="*/ 1 w 5"/>
                <a:gd name="T3" fmla="*/ 0 h 6"/>
                <a:gd name="T4" fmla="*/ 1 w 5"/>
                <a:gd name="T5" fmla="*/ 0 h 6"/>
                <a:gd name="T6" fmla="*/ 1 w 5"/>
                <a:gd name="T7" fmla="*/ 0 h 6"/>
                <a:gd name="T8" fmla="*/ 1 w 5"/>
                <a:gd name="T9" fmla="*/ 0 h 6"/>
                <a:gd name="T10" fmla="*/ 0 w 5"/>
                <a:gd name="T11" fmla="*/ 0 h 6"/>
                <a:gd name="T12" fmla="*/ 0 w 5"/>
                <a:gd name="T13" fmla="*/ 0 h 6"/>
                <a:gd name="T14" fmla="*/ 0 w 5"/>
                <a:gd name="T15" fmla="*/ 0 h 6"/>
                <a:gd name="T16" fmla="*/ 1 w 5"/>
                <a:gd name="T17" fmla="*/ 0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6"/>
                <a:gd name="T29" fmla="*/ 5 w 5"/>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6">
                  <a:moveTo>
                    <a:pt x="3" y="0"/>
                  </a:moveTo>
                  <a:lnTo>
                    <a:pt x="5" y="0"/>
                  </a:lnTo>
                  <a:lnTo>
                    <a:pt x="5" y="1"/>
                  </a:lnTo>
                  <a:lnTo>
                    <a:pt x="5" y="4"/>
                  </a:lnTo>
                  <a:lnTo>
                    <a:pt x="3" y="6"/>
                  </a:lnTo>
                  <a:lnTo>
                    <a:pt x="0" y="4"/>
                  </a:lnTo>
                  <a:lnTo>
                    <a:pt x="0" y="1"/>
                  </a:lnTo>
                  <a:lnTo>
                    <a:pt x="0" y="0"/>
                  </a:lnTo>
                  <a:lnTo>
                    <a:pt x="3" y="0"/>
                  </a:lnTo>
                  <a:close/>
                </a:path>
              </a:pathLst>
            </a:custGeom>
            <a:solidFill>
              <a:srgbClr val="FF3380"/>
            </a:solidFill>
            <a:ln w="9525">
              <a:noFill/>
              <a:round/>
              <a:headEnd/>
              <a:tailEnd/>
            </a:ln>
          </p:spPr>
          <p:txBody>
            <a:bodyPr/>
            <a:lstStyle/>
            <a:p>
              <a:endParaRPr lang="en-US"/>
            </a:p>
          </p:txBody>
        </p:sp>
        <p:sp>
          <p:nvSpPr>
            <p:cNvPr id="2253" name="Freeform 546"/>
            <p:cNvSpPr>
              <a:spLocks noChangeAspect="1"/>
            </p:cNvSpPr>
            <p:nvPr/>
          </p:nvSpPr>
          <p:spPr bwMode="auto">
            <a:xfrm>
              <a:off x="3663" y="1570"/>
              <a:ext cx="4" cy="3"/>
            </a:xfrm>
            <a:custGeom>
              <a:avLst/>
              <a:gdLst>
                <a:gd name="T0" fmla="*/ 1 w 8"/>
                <a:gd name="T1" fmla="*/ 0 h 8"/>
                <a:gd name="T2" fmla="*/ 1 w 8"/>
                <a:gd name="T3" fmla="*/ 0 h 8"/>
                <a:gd name="T4" fmla="*/ 1 w 8"/>
                <a:gd name="T5" fmla="*/ 0 h 8"/>
                <a:gd name="T6" fmla="*/ 1 w 8"/>
                <a:gd name="T7" fmla="*/ 0 h 8"/>
                <a:gd name="T8" fmla="*/ 1 w 8"/>
                <a:gd name="T9" fmla="*/ 0 h 8"/>
                <a:gd name="T10" fmla="*/ 1 w 8"/>
                <a:gd name="T11" fmla="*/ 0 h 8"/>
                <a:gd name="T12" fmla="*/ 0 w 8"/>
                <a:gd name="T13" fmla="*/ 0 h 8"/>
                <a:gd name="T14" fmla="*/ 1 w 8"/>
                <a:gd name="T15" fmla="*/ 0 h 8"/>
                <a:gd name="T16" fmla="*/ 1 w 8"/>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8"/>
                <a:gd name="T29" fmla="*/ 8 w 8"/>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8">
                  <a:moveTo>
                    <a:pt x="4" y="0"/>
                  </a:moveTo>
                  <a:lnTo>
                    <a:pt x="6" y="3"/>
                  </a:lnTo>
                  <a:lnTo>
                    <a:pt x="8" y="4"/>
                  </a:lnTo>
                  <a:lnTo>
                    <a:pt x="6" y="6"/>
                  </a:lnTo>
                  <a:lnTo>
                    <a:pt x="4" y="8"/>
                  </a:lnTo>
                  <a:lnTo>
                    <a:pt x="2" y="6"/>
                  </a:lnTo>
                  <a:lnTo>
                    <a:pt x="0" y="4"/>
                  </a:lnTo>
                  <a:lnTo>
                    <a:pt x="2" y="3"/>
                  </a:lnTo>
                  <a:lnTo>
                    <a:pt x="4" y="0"/>
                  </a:lnTo>
                  <a:close/>
                </a:path>
              </a:pathLst>
            </a:custGeom>
            <a:solidFill>
              <a:srgbClr val="FF3380"/>
            </a:solidFill>
            <a:ln w="9525">
              <a:noFill/>
              <a:round/>
              <a:headEnd/>
              <a:tailEnd/>
            </a:ln>
          </p:spPr>
          <p:txBody>
            <a:bodyPr/>
            <a:lstStyle/>
            <a:p>
              <a:endParaRPr lang="en-US"/>
            </a:p>
          </p:txBody>
        </p:sp>
        <p:sp>
          <p:nvSpPr>
            <p:cNvPr id="2254" name="Freeform 547"/>
            <p:cNvSpPr>
              <a:spLocks noChangeAspect="1"/>
            </p:cNvSpPr>
            <p:nvPr/>
          </p:nvSpPr>
          <p:spPr bwMode="auto">
            <a:xfrm>
              <a:off x="3395" y="1530"/>
              <a:ext cx="2" cy="3"/>
            </a:xfrm>
            <a:custGeom>
              <a:avLst/>
              <a:gdLst>
                <a:gd name="T0" fmla="*/ 0 w 5"/>
                <a:gd name="T1" fmla="*/ 0 h 10"/>
                <a:gd name="T2" fmla="*/ 0 w 5"/>
                <a:gd name="T3" fmla="*/ 0 h 10"/>
                <a:gd name="T4" fmla="*/ 0 w 5"/>
                <a:gd name="T5" fmla="*/ 0 h 10"/>
                <a:gd name="T6" fmla="*/ 0 w 5"/>
                <a:gd name="T7" fmla="*/ 0 h 10"/>
                <a:gd name="T8" fmla="*/ 0 w 5"/>
                <a:gd name="T9" fmla="*/ 0 h 10"/>
                <a:gd name="T10" fmla="*/ 0 w 5"/>
                <a:gd name="T11" fmla="*/ 0 h 10"/>
                <a:gd name="T12" fmla="*/ 0 w 5"/>
                <a:gd name="T13" fmla="*/ 0 h 10"/>
                <a:gd name="T14" fmla="*/ 0 w 5"/>
                <a:gd name="T15" fmla="*/ 0 h 10"/>
                <a:gd name="T16" fmla="*/ 0 w 5"/>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10"/>
                <a:gd name="T29" fmla="*/ 5 w 5"/>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10">
                  <a:moveTo>
                    <a:pt x="4" y="0"/>
                  </a:moveTo>
                  <a:lnTo>
                    <a:pt x="5" y="2"/>
                  </a:lnTo>
                  <a:lnTo>
                    <a:pt x="5" y="6"/>
                  </a:lnTo>
                  <a:lnTo>
                    <a:pt x="5" y="8"/>
                  </a:lnTo>
                  <a:lnTo>
                    <a:pt x="2" y="10"/>
                  </a:lnTo>
                  <a:lnTo>
                    <a:pt x="0" y="8"/>
                  </a:lnTo>
                  <a:lnTo>
                    <a:pt x="0" y="6"/>
                  </a:lnTo>
                  <a:lnTo>
                    <a:pt x="2" y="2"/>
                  </a:lnTo>
                  <a:lnTo>
                    <a:pt x="4" y="0"/>
                  </a:lnTo>
                  <a:close/>
                </a:path>
              </a:pathLst>
            </a:custGeom>
            <a:solidFill>
              <a:srgbClr val="FFFF4D"/>
            </a:solidFill>
            <a:ln w="9525">
              <a:noFill/>
              <a:round/>
              <a:headEnd/>
              <a:tailEnd/>
            </a:ln>
          </p:spPr>
          <p:txBody>
            <a:bodyPr/>
            <a:lstStyle/>
            <a:p>
              <a:endParaRPr lang="en-US"/>
            </a:p>
          </p:txBody>
        </p:sp>
        <p:sp>
          <p:nvSpPr>
            <p:cNvPr id="2255" name="Freeform 548"/>
            <p:cNvSpPr>
              <a:spLocks noChangeAspect="1"/>
            </p:cNvSpPr>
            <p:nvPr/>
          </p:nvSpPr>
          <p:spPr bwMode="auto">
            <a:xfrm>
              <a:off x="3355" y="1754"/>
              <a:ext cx="3"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8"/>
                <a:gd name="T29" fmla="*/ 7 w 7"/>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8">
                  <a:moveTo>
                    <a:pt x="7" y="6"/>
                  </a:moveTo>
                  <a:lnTo>
                    <a:pt x="7" y="0"/>
                  </a:lnTo>
                  <a:lnTo>
                    <a:pt x="4" y="0"/>
                  </a:lnTo>
                  <a:lnTo>
                    <a:pt x="1" y="0"/>
                  </a:lnTo>
                  <a:lnTo>
                    <a:pt x="0" y="6"/>
                  </a:lnTo>
                  <a:lnTo>
                    <a:pt x="1" y="8"/>
                  </a:lnTo>
                  <a:lnTo>
                    <a:pt x="4" y="8"/>
                  </a:lnTo>
                  <a:lnTo>
                    <a:pt x="7" y="8"/>
                  </a:lnTo>
                  <a:lnTo>
                    <a:pt x="7" y="6"/>
                  </a:lnTo>
                  <a:close/>
                </a:path>
              </a:pathLst>
            </a:custGeom>
            <a:solidFill>
              <a:srgbClr val="FFFF4D"/>
            </a:solidFill>
            <a:ln w="9525">
              <a:noFill/>
              <a:round/>
              <a:headEnd/>
              <a:tailEnd/>
            </a:ln>
          </p:spPr>
          <p:txBody>
            <a:bodyPr/>
            <a:lstStyle/>
            <a:p>
              <a:endParaRPr lang="en-US"/>
            </a:p>
          </p:txBody>
        </p:sp>
        <p:sp>
          <p:nvSpPr>
            <p:cNvPr id="2256" name="Freeform 549"/>
            <p:cNvSpPr>
              <a:spLocks noChangeAspect="1"/>
            </p:cNvSpPr>
            <p:nvPr/>
          </p:nvSpPr>
          <p:spPr bwMode="auto">
            <a:xfrm>
              <a:off x="3060" y="1742"/>
              <a:ext cx="3" cy="3"/>
            </a:xfrm>
            <a:custGeom>
              <a:avLst/>
              <a:gdLst>
                <a:gd name="T0" fmla="*/ 1 w 6"/>
                <a:gd name="T1" fmla="*/ 0 h 7"/>
                <a:gd name="T2" fmla="*/ 1 w 6"/>
                <a:gd name="T3" fmla="*/ 0 h 7"/>
                <a:gd name="T4" fmla="*/ 1 w 6"/>
                <a:gd name="T5" fmla="*/ 0 h 7"/>
                <a:gd name="T6" fmla="*/ 1 w 6"/>
                <a:gd name="T7" fmla="*/ 0 h 7"/>
                <a:gd name="T8" fmla="*/ 0 w 6"/>
                <a:gd name="T9" fmla="*/ 0 h 7"/>
                <a:gd name="T10" fmla="*/ 1 w 6"/>
                <a:gd name="T11" fmla="*/ 0 h 7"/>
                <a:gd name="T12" fmla="*/ 1 w 6"/>
                <a:gd name="T13" fmla="*/ 0 h 7"/>
                <a:gd name="T14" fmla="*/ 1 w 6"/>
                <a:gd name="T15" fmla="*/ 0 h 7"/>
                <a:gd name="T16" fmla="*/ 1 w 6"/>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7"/>
                <a:gd name="T29" fmla="*/ 6 w 6"/>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7">
                  <a:moveTo>
                    <a:pt x="6" y="6"/>
                  </a:moveTo>
                  <a:lnTo>
                    <a:pt x="6" y="1"/>
                  </a:lnTo>
                  <a:lnTo>
                    <a:pt x="4" y="0"/>
                  </a:lnTo>
                  <a:lnTo>
                    <a:pt x="2" y="1"/>
                  </a:lnTo>
                  <a:lnTo>
                    <a:pt x="0" y="6"/>
                  </a:lnTo>
                  <a:lnTo>
                    <a:pt x="2" y="7"/>
                  </a:lnTo>
                  <a:lnTo>
                    <a:pt x="4" y="7"/>
                  </a:lnTo>
                  <a:lnTo>
                    <a:pt x="6" y="7"/>
                  </a:lnTo>
                  <a:lnTo>
                    <a:pt x="6" y="6"/>
                  </a:lnTo>
                  <a:close/>
                </a:path>
              </a:pathLst>
            </a:custGeom>
            <a:solidFill>
              <a:srgbClr val="FFFF4D"/>
            </a:solidFill>
            <a:ln w="9525">
              <a:noFill/>
              <a:round/>
              <a:headEnd/>
              <a:tailEnd/>
            </a:ln>
          </p:spPr>
          <p:txBody>
            <a:bodyPr/>
            <a:lstStyle/>
            <a:p>
              <a:endParaRPr lang="en-US"/>
            </a:p>
          </p:txBody>
        </p:sp>
        <p:sp>
          <p:nvSpPr>
            <p:cNvPr id="2257" name="Freeform 550"/>
            <p:cNvSpPr>
              <a:spLocks noChangeAspect="1"/>
            </p:cNvSpPr>
            <p:nvPr/>
          </p:nvSpPr>
          <p:spPr bwMode="auto">
            <a:xfrm>
              <a:off x="3080" y="1743"/>
              <a:ext cx="4" cy="3"/>
            </a:xfrm>
            <a:custGeom>
              <a:avLst/>
              <a:gdLst>
                <a:gd name="T0" fmla="*/ 1 w 7"/>
                <a:gd name="T1" fmla="*/ 0 h 9"/>
                <a:gd name="T2" fmla="*/ 1 w 7"/>
                <a:gd name="T3" fmla="*/ 0 h 9"/>
                <a:gd name="T4" fmla="*/ 1 w 7"/>
                <a:gd name="T5" fmla="*/ 0 h 9"/>
                <a:gd name="T6" fmla="*/ 1 w 7"/>
                <a:gd name="T7" fmla="*/ 0 h 9"/>
                <a:gd name="T8" fmla="*/ 0 w 7"/>
                <a:gd name="T9" fmla="*/ 0 h 9"/>
                <a:gd name="T10" fmla="*/ 1 w 7"/>
                <a:gd name="T11" fmla="*/ 0 h 9"/>
                <a:gd name="T12" fmla="*/ 1 w 7"/>
                <a:gd name="T13" fmla="*/ 0 h 9"/>
                <a:gd name="T14" fmla="*/ 1 w 7"/>
                <a:gd name="T15" fmla="*/ 0 h 9"/>
                <a:gd name="T16" fmla="*/ 1 w 7"/>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9"/>
                <a:gd name="T29" fmla="*/ 7 w 7"/>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9">
                  <a:moveTo>
                    <a:pt x="7" y="5"/>
                  </a:moveTo>
                  <a:lnTo>
                    <a:pt x="6" y="0"/>
                  </a:lnTo>
                  <a:lnTo>
                    <a:pt x="4" y="0"/>
                  </a:lnTo>
                  <a:lnTo>
                    <a:pt x="2" y="0"/>
                  </a:lnTo>
                  <a:lnTo>
                    <a:pt x="0" y="5"/>
                  </a:lnTo>
                  <a:lnTo>
                    <a:pt x="2" y="9"/>
                  </a:lnTo>
                  <a:lnTo>
                    <a:pt x="3" y="9"/>
                  </a:lnTo>
                  <a:lnTo>
                    <a:pt x="6" y="9"/>
                  </a:lnTo>
                  <a:lnTo>
                    <a:pt x="7" y="5"/>
                  </a:lnTo>
                  <a:close/>
                </a:path>
              </a:pathLst>
            </a:custGeom>
            <a:solidFill>
              <a:srgbClr val="FF1A73"/>
            </a:solidFill>
            <a:ln w="9525">
              <a:noFill/>
              <a:round/>
              <a:headEnd/>
              <a:tailEnd/>
            </a:ln>
          </p:spPr>
          <p:txBody>
            <a:bodyPr/>
            <a:lstStyle/>
            <a:p>
              <a:endParaRPr lang="en-US"/>
            </a:p>
          </p:txBody>
        </p:sp>
        <p:sp>
          <p:nvSpPr>
            <p:cNvPr id="2258" name="Freeform 551"/>
            <p:cNvSpPr>
              <a:spLocks noChangeAspect="1"/>
            </p:cNvSpPr>
            <p:nvPr/>
          </p:nvSpPr>
          <p:spPr bwMode="auto">
            <a:xfrm>
              <a:off x="3331" y="1754"/>
              <a:ext cx="3" cy="2"/>
            </a:xfrm>
            <a:custGeom>
              <a:avLst/>
              <a:gdLst>
                <a:gd name="T0" fmla="*/ 1 w 6"/>
                <a:gd name="T1" fmla="*/ 0 h 7"/>
                <a:gd name="T2" fmla="*/ 1 w 6"/>
                <a:gd name="T3" fmla="*/ 0 h 7"/>
                <a:gd name="T4" fmla="*/ 1 w 6"/>
                <a:gd name="T5" fmla="*/ 0 h 7"/>
                <a:gd name="T6" fmla="*/ 1 w 6"/>
                <a:gd name="T7" fmla="*/ 0 h 7"/>
                <a:gd name="T8" fmla="*/ 0 w 6"/>
                <a:gd name="T9" fmla="*/ 0 h 7"/>
                <a:gd name="T10" fmla="*/ 0 w 6"/>
                <a:gd name="T11" fmla="*/ 0 h 7"/>
                <a:gd name="T12" fmla="*/ 1 w 6"/>
                <a:gd name="T13" fmla="*/ 0 h 7"/>
                <a:gd name="T14" fmla="*/ 1 w 6"/>
                <a:gd name="T15" fmla="*/ 0 h 7"/>
                <a:gd name="T16" fmla="*/ 1 w 6"/>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7"/>
                <a:gd name="T29" fmla="*/ 6 w 6"/>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7">
                  <a:moveTo>
                    <a:pt x="6" y="6"/>
                  </a:moveTo>
                  <a:lnTo>
                    <a:pt x="4" y="0"/>
                  </a:lnTo>
                  <a:lnTo>
                    <a:pt x="3" y="0"/>
                  </a:lnTo>
                  <a:lnTo>
                    <a:pt x="2" y="0"/>
                  </a:lnTo>
                  <a:lnTo>
                    <a:pt x="0" y="6"/>
                  </a:lnTo>
                  <a:lnTo>
                    <a:pt x="0" y="7"/>
                  </a:lnTo>
                  <a:lnTo>
                    <a:pt x="3" y="7"/>
                  </a:lnTo>
                  <a:lnTo>
                    <a:pt x="4" y="7"/>
                  </a:lnTo>
                  <a:lnTo>
                    <a:pt x="6" y="6"/>
                  </a:lnTo>
                  <a:close/>
                </a:path>
              </a:pathLst>
            </a:custGeom>
            <a:solidFill>
              <a:srgbClr val="FF1A73"/>
            </a:solidFill>
            <a:ln w="9525">
              <a:noFill/>
              <a:round/>
              <a:headEnd/>
              <a:tailEnd/>
            </a:ln>
          </p:spPr>
          <p:txBody>
            <a:bodyPr/>
            <a:lstStyle/>
            <a:p>
              <a:endParaRPr lang="en-US"/>
            </a:p>
          </p:txBody>
        </p:sp>
        <p:sp>
          <p:nvSpPr>
            <p:cNvPr id="2259" name="Freeform 552"/>
            <p:cNvSpPr>
              <a:spLocks noChangeAspect="1"/>
            </p:cNvSpPr>
            <p:nvPr/>
          </p:nvSpPr>
          <p:spPr bwMode="auto">
            <a:xfrm>
              <a:off x="3687" y="1586"/>
              <a:ext cx="34" cy="27"/>
            </a:xfrm>
            <a:custGeom>
              <a:avLst/>
              <a:gdLst>
                <a:gd name="T0" fmla="*/ 1 w 69"/>
                <a:gd name="T1" fmla="*/ 1 h 82"/>
                <a:gd name="T2" fmla="*/ 1 w 69"/>
                <a:gd name="T3" fmla="*/ 1 h 82"/>
                <a:gd name="T4" fmla="*/ 1 w 69"/>
                <a:gd name="T5" fmla="*/ 1 h 82"/>
                <a:gd name="T6" fmla="*/ 1 w 69"/>
                <a:gd name="T7" fmla="*/ 1 h 82"/>
                <a:gd name="T8" fmla="*/ 2 w 69"/>
                <a:gd name="T9" fmla="*/ 1 h 82"/>
                <a:gd name="T10" fmla="*/ 2 w 69"/>
                <a:gd name="T11" fmla="*/ 0 h 82"/>
                <a:gd name="T12" fmla="*/ 2 w 69"/>
                <a:gd name="T13" fmla="*/ 0 h 82"/>
                <a:gd name="T14" fmla="*/ 2 w 69"/>
                <a:gd name="T15" fmla="*/ 0 h 82"/>
                <a:gd name="T16" fmla="*/ 2 w 69"/>
                <a:gd name="T17" fmla="*/ 0 h 82"/>
                <a:gd name="T18" fmla="*/ 2 w 69"/>
                <a:gd name="T19" fmla="*/ 0 h 82"/>
                <a:gd name="T20" fmla="*/ 2 w 69"/>
                <a:gd name="T21" fmla="*/ 0 h 82"/>
                <a:gd name="T22" fmla="*/ 3 w 69"/>
                <a:gd name="T23" fmla="*/ 0 h 82"/>
                <a:gd name="T24" fmla="*/ 3 w 69"/>
                <a:gd name="T25" fmla="*/ 0 h 82"/>
                <a:gd name="T26" fmla="*/ 3 w 69"/>
                <a:gd name="T27" fmla="*/ 0 h 82"/>
                <a:gd name="T28" fmla="*/ 3 w 69"/>
                <a:gd name="T29" fmla="*/ 0 h 82"/>
                <a:gd name="T30" fmla="*/ 3 w 69"/>
                <a:gd name="T31" fmla="*/ 0 h 82"/>
                <a:gd name="T32" fmla="*/ 3 w 69"/>
                <a:gd name="T33" fmla="*/ 0 h 82"/>
                <a:gd name="T34" fmla="*/ 4 w 69"/>
                <a:gd name="T35" fmla="*/ 0 h 82"/>
                <a:gd name="T36" fmla="*/ 4 w 69"/>
                <a:gd name="T37" fmla="*/ 0 h 82"/>
                <a:gd name="T38" fmla="*/ 4 w 69"/>
                <a:gd name="T39" fmla="*/ 0 h 82"/>
                <a:gd name="T40" fmla="*/ 4 w 69"/>
                <a:gd name="T41" fmla="*/ 0 h 82"/>
                <a:gd name="T42" fmla="*/ 4 w 69"/>
                <a:gd name="T43" fmla="*/ 0 h 82"/>
                <a:gd name="T44" fmla="*/ 4 w 69"/>
                <a:gd name="T45" fmla="*/ 0 h 82"/>
                <a:gd name="T46" fmla="*/ 4 w 69"/>
                <a:gd name="T47" fmla="*/ 0 h 82"/>
                <a:gd name="T48" fmla="*/ 4 w 69"/>
                <a:gd name="T49" fmla="*/ 0 h 82"/>
                <a:gd name="T50" fmla="*/ 4 w 69"/>
                <a:gd name="T51" fmla="*/ 0 h 82"/>
                <a:gd name="T52" fmla="*/ 3 w 69"/>
                <a:gd name="T53" fmla="*/ 0 h 82"/>
                <a:gd name="T54" fmla="*/ 3 w 69"/>
                <a:gd name="T55" fmla="*/ 0 h 82"/>
                <a:gd name="T56" fmla="*/ 3 w 69"/>
                <a:gd name="T57" fmla="*/ 0 h 82"/>
                <a:gd name="T58" fmla="*/ 3 w 69"/>
                <a:gd name="T59" fmla="*/ 0 h 82"/>
                <a:gd name="T60" fmla="*/ 3 w 69"/>
                <a:gd name="T61" fmla="*/ 0 h 82"/>
                <a:gd name="T62" fmla="*/ 3 w 69"/>
                <a:gd name="T63" fmla="*/ 0 h 82"/>
                <a:gd name="T64" fmla="*/ 3 w 69"/>
                <a:gd name="T65" fmla="*/ 0 h 82"/>
                <a:gd name="T66" fmla="*/ 3 w 69"/>
                <a:gd name="T67" fmla="*/ 1 h 82"/>
                <a:gd name="T68" fmla="*/ 2 w 69"/>
                <a:gd name="T69" fmla="*/ 1 h 82"/>
                <a:gd name="T70" fmla="*/ 2 w 69"/>
                <a:gd name="T71" fmla="*/ 1 h 82"/>
                <a:gd name="T72" fmla="*/ 2 w 69"/>
                <a:gd name="T73" fmla="*/ 1 h 82"/>
                <a:gd name="T74" fmla="*/ 2 w 69"/>
                <a:gd name="T75" fmla="*/ 1 h 82"/>
                <a:gd name="T76" fmla="*/ 2 w 69"/>
                <a:gd name="T77" fmla="*/ 1 h 82"/>
                <a:gd name="T78" fmla="*/ 2 w 69"/>
                <a:gd name="T79" fmla="*/ 1 h 82"/>
                <a:gd name="T80" fmla="*/ 1 w 69"/>
                <a:gd name="T81" fmla="*/ 1 h 82"/>
                <a:gd name="T82" fmla="*/ 1 w 69"/>
                <a:gd name="T83" fmla="*/ 1 h 82"/>
                <a:gd name="T84" fmla="*/ 1 w 69"/>
                <a:gd name="T85" fmla="*/ 1 h 82"/>
                <a:gd name="T86" fmla="*/ 1 w 69"/>
                <a:gd name="T87" fmla="*/ 1 h 82"/>
                <a:gd name="T88" fmla="*/ 1 w 69"/>
                <a:gd name="T89" fmla="*/ 1 h 82"/>
                <a:gd name="T90" fmla="*/ 0 w 69"/>
                <a:gd name="T91" fmla="*/ 1 h 82"/>
                <a:gd name="T92" fmla="*/ 0 w 69"/>
                <a:gd name="T93" fmla="*/ 1 h 82"/>
                <a:gd name="T94" fmla="*/ 0 w 69"/>
                <a:gd name="T95" fmla="*/ 1 h 82"/>
                <a:gd name="T96" fmla="*/ 0 w 69"/>
                <a:gd name="T97" fmla="*/ 1 h 82"/>
                <a:gd name="T98" fmla="*/ 0 w 69"/>
                <a:gd name="T99" fmla="*/ 1 h 82"/>
                <a:gd name="T100" fmla="*/ 0 w 69"/>
                <a:gd name="T101" fmla="*/ 1 h 82"/>
                <a:gd name="T102" fmla="*/ 0 w 69"/>
                <a:gd name="T103" fmla="*/ 1 h 82"/>
                <a:gd name="T104" fmla="*/ 0 w 69"/>
                <a:gd name="T105" fmla="*/ 1 h 82"/>
                <a:gd name="T106" fmla="*/ 0 w 69"/>
                <a:gd name="T107" fmla="*/ 1 h 82"/>
                <a:gd name="T108" fmla="*/ 0 w 69"/>
                <a:gd name="T109" fmla="*/ 1 h 82"/>
                <a:gd name="T110" fmla="*/ 0 w 69"/>
                <a:gd name="T111" fmla="*/ 1 h 82"/>
                <a:gd name="T112" fmla="*/ 1 w 69"/>
                <a:gd name="T113" fmla="*/ 1 h 82"/>
                <a:gd name="T114" fmla="*/ 1 w 69"/>
                <a:gd name="T115" fmla="*/ 1 h 82"/>
                <a:gd name="T116" fmla="*/ 1 w 69"/>
                <a:gd name="T117" fmla="*/ 1 h 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9"/>
                <a:gd name="T178" fmla="*/ 0 h 82"/>
                <a:gd name="T179" fmla="*/ 69 w 69"/>
                <a:gd name="T180" fmla="*/ 82 h 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9" h="82">
                  <a:moveTo>
                    <a:pt x="22" y="50"/>
                  </a:moveTo>
                  <a:lnTo>
                    <a:pt x="24" y="48"/>
                  </a:lnTo>
                  <a:lnTo>
                    <a:pt x="27" y="47"/>
                  </a:lnTo>
                  <a:lnTo>
                    <a:pt x="30" y="44"/>
                  </a:lnTo>
                  <a:lnTo>
                    <a:pt x="34" y="44"/>
                  </a:lnTo>
                  <a:lnTo>
                    <a:pt x="37" y="41"/>
                  </a:lnTo>
                  <a:lnTo>
                    <a:pt x="38" y="41"/>
                  </a:lnTo>
                  <a:lnTo>
                    <a:pt x="42" y="39"/>
                  </a:lnTo>
                  <a:lnTo>
                    <a:pt x="44" y="36"/>
                  </a:lnTo>
                  <a:lnTo>
                    <a:pt x="44" y="31"/>
                  </a:lnTo>
                  <a:lnTo>
                    <a:pt x="47" y="28"/>
                  </a:lnTo>
                  <a:lnTo>
                    <a:pt x="50" y="28"/>
                  </a:lnTo>
                  <a:lnTo>
                    <a:pt x="52" y="24"/>
                  </a:lnTo>
                  <a:lnTo>
                    <a:pt x="54" y="24"/>
                  </a:lnTo>
                  <a:lnTo>
                    <a:pt x="55" y="20"/>
                  </a:lnTo>
                  <a:lnTo>
                    <a:pt x="59" y="17"/>
                  </a:lnTo>
                  <a:lnTo>
                    <a:pt x="61" y="13"/>
                  </a:lnTo>
                  <a:lnTo>
                    <a:pt x="65" y="8"/>
                  </a:lnTo>
                  <a:lnTo>
                    <a:pt x="67" y="4"/>
                  </a:lnTo>
                  <a:lnTo>
                    <a:pt x="69" y="0"/>
                  </a:lnTo>
                  <a:lnTo>
                    <a:pt x="69" y="4"/>
                  </a:lnTo>
                  <a:lnTo>
                    <a:pt x="67" y="6"/>
                  </a:lnTo>
                  <a:lnTo>
                    <a:pt x="67" y="10"/>
                  </a:lnTo>
                  <a:lnTo>
                    <a:pt x="65" y="12"/>
                  </a:lnTo>
                  <a:lnTo>
                    <a:pt x="65" y="13"/>
                  </a:lnTo>
                  <a:lnTo>
                    <a:pt x="65" y="17"/>
                  </a:lnTo>
                  <a:lnTo>
                    <a:pt x="63" y="20"/>
                  </a:lnTo>
                  <a:lnTo>
                    <a:pt x="61" y="24"/>
                  </a:lnTo>
                  <a:lnTo>
                    <a:pt x="59" y="25"/>
                  </a:lnTo>
                  <a:lnTo>
                    <a:pt x="55" y="28"/>
                  </a:lnTo>
                  <a:lnTo>
                    <a:pt x="54" y="33"/>
                  </a:lnTo>
                  <a:lnTo>
                    <a:pt x="52" y="36"/>
                  </a:lnTo>
                  <a:lnTo>
                    <a:pt x="50" y="41"/>
                  </a:lnTo>
                  <a:lnTo>
                    <a:pt x="48" y="44"/>
                  </a:lnTo>
                  <a:lnTo>
                    <a:pt x="46" y="47"/>
                  </a:lnTo>
                  <a:lnTo>
                    <a:pt x="44" y="50"/>
                  </a:lnTo>
                  <a:lnTo>
                    <a:pt x="42" y="50"/>
                  </a:lnTo>
                  <a:lnTo>
                    <a:pt x="37" y="52"/>
                  </a:lnTo>
                  <a:lnTo>
                    <a:pt x="34" y="52"/>
                  </a:lnTo>
                  <a:lnTo>
                    <a:pt x="32" y="54"/>
                  </a:lnTo>
                  <a:lnTo>
                    <a:pt x="29" y="54"/>
                  </a:lnTo>
                  <a:lnTo>
                    <a:pt x="24" y="56"/>
                  </a:lnTo>
                  <a:lnTo>
                    <a:pt x="22" y="58"/>
                  </a:lnTo>
                  <a:lnTo>
                    <a:pt x="19" y="59"/>
                  </a:lnTo>
                  <a:lnTo>
                    <a:pt x="16" y="62"/>
                  </a:lnTo>
                  <a:lnTo>
                    <a:pt x="13" y="64"/>
                  </a:lnTo>
                  <a:lnTo>
                    <a:pt x="11" y="67"/>
                  </a:lnTo>
                  <a:lnTo>
                    <a:pt x="7" y="71"/>
                  </a:lnTo>
                  <a:lnTo>
                    <a:pt x="6" y="77"/>
                  </a:lnTo>
                  <a:lnTo>
                    <a:pt x="2" y="81"/>
                  </a:lnTo>
                  <a:lnTo>
                    <a:pt x="0" y="82"/>
                  </a:lnTo>
                  <a:lnTo>
                    <a:pt x="0" y="81"/>
                  </a:lnTo>
                  <a:lnTo>
                    <a:pt x="2" y="77"/>
                  </a:lnTo>
                  <a:lnTo>
                    <a:pt x="5" y="71"/>
                  </a:lnTo>
                  <a:lnTo>
                    <a:pt x="9" y="64"/>
                  </a:lnTo>
                  <a:lnTo>
                    <a:pt x="11" y="62"/>
                  </a:lnTo>
                  <a:lnTo>
                    <a:pt x="16" y="56"/>
                  </a:lnTo>
                  <a:lnTo>
                    <a:pt x="19" y="52"/>
                  </a:lnTo>
                  <a:lnTo>
                    <a:pt x="22" y="50"/>
                  </a:lnTo>
                  <a:close/>
                </a:path>
              </a:pathLst>
            </a:custGeom>
            <a:solidFill>
              <a:srgbClr val="DAF3F3"/>
            </a:solidFill>
            <a:ln w="9525">
              <a:noFill/>
              <a:round/>
              <a:headEnd/>
              <a:tailEnd/>
            </a:ln>
          </p:spPr>
          <p:txBody>
            <a:bodyPr/>
            <a:lstStyle/>
            <a:p>
              <a:endParaRPr lang="en-US"/>
            </a:p>
          </p:txBody>
        </p:sp>
        <p:sp>
          <p:nvSpPr>
            <p:cNvPr id="2260" name="Freeform 553"/>
            <p:cNvSpPr>
              <a:spLocks noChangeAspect="1"/>
            </p:cNvSpPr>
            <p:nvPr/>
          </p:nvSpPr>
          <p:spPr bwMode="auto">
            <a:xfrm>
              <a:off x="3347" y="1815"/>
              <a:ext cx="120" cy="28"/>
            </a:xfrm>
            <a:custGeom>
              <a:avLst/>
              <a:gdLst>
                <a:gd name="T0" fmla="*/ 3 w 240"/>
                <a:gd name="T1" fmla="*/ 1 h 85"/>
                <a:gd name="T2" fmla="*/ 4 w 240"/>
                <a:gd name="T3" fmla="*/ 1 h 85"/>
                <a:gd name="T4" fmla="*/ 4 w 240"/>
                <a:gd name="T5" fmla="*/ 1 h 85"/>
                <a:gd name="T6" fmla="*/ 5 w 240"/>
                <a:gd name="T7" fmla="*/ 1 h 85"/>
                <a:gd name="T8" fmla="*/ 5 w 240"/>
                <a:gd name="T9" fmla="*/ 1 h 85"/>
                <a:gd name="T10" fmla="*/ 5 w 240"/>
                <a:gd name="T11" fmla="*/ 1 h 85"/>
                <a:gd name="T12" fmla="*/ 6 w 240"/>
                <a:gd name="T13" fmla="*/ 1 h 85"/>
                <a:gd name="T14" fmla="*/ 6 w 240"/>
                <a:gd name="T15" fmla="*/ 1 h 85"/>
                <a:gd name="T16" fmla="*/ 7 w 240"/>
                <a:gd name="T17" fmla="*/ 1 h 85"/>
                <a:gd name="T18" fmla="*/ 7 w 240"/>
                <a:gd name="T19" fmla="*/ 1 h 85"/>
                <a:gd name="T20" fmla="*/ 8 w 240"/>
                <a:gd name="T21" fmla="*/ 1 h 85"/>
                <a:gd name="T22" fmla="*/ 8 w 240"/>
                <a:gd name="T23" fmla="*/ 1 h 85"/>
                <a:gd name="T24" fmla="*/ 9 w 240"/>
                <a:gd name="T25" fmla="*/ 0 h 85"/>
                <a:gd name="T26" fmla="*/ 9 w 240"/>
                <a:gd name="T27" fmla="*/ 0 h 85"/>
                <a:gd name="T28" fmla="*/ 9 w 240"/>
                <a:gd name="T29" fmla="*/ 0 h 85"/>
                <a:gd name="T30" fmla="*/ 10 w 240"/>
                <a:gd name="T31" fmla="*/ 0 h 85"/>
                <a:gd name="T32" fmla="*/ 10 w 240"/>
                <a:gd name="T33" fmla="*/ 0 h 85"/>
                <a:gd name="T34" fmla="*/ 11 w 240"/>
                <a:gd name="T35" fmla="*/ 0 h 85"/>
                <a:gd name="T36" fmla="*/ 11 w 240"/>
                <a:gd name="T37" fmla="*/ 0 h 85"/>
                <a:gd name="T38" fmla="*/ 11 w 240"/>
                <a:gd name="T39" fmla="*/ 0 h 85"/>
                <a:gd name="T40" fmla="*/ 12 w 240"/>
                <a:gd name="T41" fmla="*/ 0 h 85"/>
                <a:gd name="T42" fmla="*/ 13 w 240"/>
                <a:gd name="T43" fmla="*/ 0 h 85"/>
                <a:gd name="T44" fmla="*/ 13 w 240"/>
                <a:gd name="T45" fmla="*/ 0 h 85"/>
                <a:gd name="T46" fmla="*/ 14 w 240"/>
                <a:gd name="T47" fmla="*/ 0 h 85"/>
                <a:gd name="T48" fmla="*/ 15 w 240"/>
                <a:gd name="T49" fmla="*/ 0 h 85"/>
                <a:gd name="T50" fmla="*/ 15 w 240"/>
                <a:gd name="T51" fmla="*/ 0 h 85"/>
                <a:gd name="T52" fmla="*/ 15 w 240"/>
                <a:gd name="T53" fmla="*/ 0 h 85"/>
                <a:gd name="T54" fmla="*/ 15 w 240"/>
                <a:gd name="T55" fmla="*/ 0 h 85"/>
                <a:gd name="T56" fmla="*/ 14 w 240"/>
                <a:gd name="T57" fmla="*/ 0 h 85"/>
                <a:gd name="T58" fmla="*/ 13 w 240"/>
                <a:gd name="T59" fmla="*/ 0 h 85"/>
                <a:gd name="T60" fmla="*/ 12 w 240"/>
                <a:gd name="T61" fmla="*/ 0 h 85"/>
                <a:gd name="T62" fmla="*/ 11 w 240"/>
                <a:gd name="T63" fmla="*/ 0 h 85"/>
                <a:gd name="T64" fmla="*/ 10 w 240"/>
                <a:gd name="T65" fmla="*/ 1 h 85"/>
                <a:gd name="T66" fmla="*/ 10 w 240"/>
                <a:gd name="T67" fmla="*/ 1 h 85"/>
                <a:gd name="T68" fmla="*/ 10 w 240"/>
                <a:gd name="T69" fmla="*/ 1 h 85"/>
                <a:gd name="T70" fmla="*/ 9 w 240"/>
                <a:gd name="T71" fmla="*/ 1 h 85"/>
                <a:gd name="T72" fmla="*/ 9 w 240"/>
                <a:gd name="T73" fmla="*/ 1 h 85"/>
                <a:gd name="T74" fmla="*/ 9 w 240"/>
                <a:gd name="T75" fmla="*/ 1 h 85"/>
                <a:gd name="T76" fmla="*/ 8 w 240"/>
                <a:gd name="T77" fmla="*/ 1 h 85"/>
                <a:gd name="T78" fmla="*/ 8 w 240"/>
                <a:gd name="T79" fmla="*/ 1 h 85"/>
                <a:gd name="T80" fmla="*/ 7 w 240"/>
                <a:gd name="T81" fmla="*/ 1 h 85"/>
                <a:gd name="T82" fmla="*/ 6 w 240"/>
                <a:gd name="T83" fmla="*/ 1 h 85"/>
                <a:gd name="T84" fmla="*/ 6 w 240"/>
                <a:gd name="T85" fmla="*/ 1 h 85"/>
                <a:gd name="T86" fmla="*/ 5 w 240"/>
                <a:gd name="T87" fmla="*/ 1 h 85"/>
                <a:gd name="T88" fmla="*/ 5 w 240"/>
                <a:gd name="T89" fmla="*/ 1 h 85"/>
                <a:gd name="T90" fmla="*/ 4 w 240"/>
                <a:gd name="T91" fmla="*/ 1 h 85"/>
                <a:gd name="T92" fmla="*/ 4 w 240"/>
                <a:gd name="T93" fmla="*/ 1 h 85"/>
                <a:gd name="T94" fmla="*/ 3 w 240"/>
                <a:gd name="T95" fmla="*/ 1 h 85"/>
                <a:gd name="T96" fmla="*/ 3 w 240"/>
                <a:gd name="T97" fmla="*/ 1 h 85"/>
                <a:gd name="T98" fmla="*/ 2 w 240"/>
                <a:gd name="T99" fmla="*/ 1 h 85"/>
                <a:gd name="T100" fmla="*/ 1 w 240"/>
                <a:gd name="T101" fmla="*/ 1 h 85"/>
                <a:gd name="T102" fmla="*/ 1 w 240"/>
                <a:gd name="T103" fmla="*/ 1 h 85"/>
                <a:gd name="T104" fmla="*/ 0 w 240"/>
                <a:gd name="T105" fmla="*/ 1 h 85"/>
                <a:gd name="T106" fmla="*/ 1 w 240"/>
                <a:gd name="T107" fmla="*/ 1 h 85"/>
                <a:gd name="T108" fmla="*/ 2 w 240"/>
                <a:gd name="T109" fmla="*/ 1 h 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85"/>
                <a:gd name="T167" fmla="*/ 240 w 240"/>
                <a:gd name="T168" fmla="*/ 85 h 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85">
                  <a:moveTo>
                    <a:pt x="47" y="62"/>
                  </a:moveTo>
                  <a:lnTo>
                    <a:pt x="48" y="60"/>
                  </a:lnTo>
                  <a:lnTo>
                    <a:pt x="53" y="58"/>
                  </a:lnTo>
                  <a:lnTo>
                    <a:pt x="55" y="58"/>
                  </a:lnTo>
                  <a:lnTo>
                    <a:pt x="59" y="54"/>
                  </a:lnTo>
                  <a:lnTo>
                    <a:pt x="61" y="54"/>
                  </a:lnTo>
                  <a:lnTo>
                    <a:pt x="64" y="53"/>
                  </a:lnTo>
                  <a:lnTo>
                    <a:pt x="67" y="50"/>
                  </a:lnTo>
                  <a:lnTo>
                    <a:pt x="70" y="50"/>
                  </a:lnTo>
                  <a:lnTo>
                    <a:pt x="73" y="49"/>
                  </a:lnTo>
                  <a:lnTo>
                    <a:pt x="75" y="48"/>
                  </a:lnTo>
                  <a:lnTo>
                    <a:pt x="78" y="45"/>
                  </a:lnTo>
                  <a:lnTo>
                    <a:pt x="82" y="45"/>
                  </a:lnTo>
                  <a:lnTo>
                    <a:pt x="85" y="45"/>
                  </a:lnTo>
                  <a:lnTo>
                    <a:pt x="90" y="45"/>
                  </a:lnTo>
                  <a:lnTo>
                    <a:pt x="94" y="45"/>
                  </a:lnTo>
                  <a:lnTo>
                    <a:pt x="98" y="45"/>
                  </a:lnTo>
                  <a:lnTo>
                    <a:pt x="101" y="45"/>
                  </a:lnTo>
                  <a:lnTo>
                    <a:pt x="105" y="45"/>
                  </a:lnTo>
                  <a:lnTo>
                    <a:pt x="108" y="45"/>
                  </a:lnTo>
                  <a:lnTo>
                    <a:pt x="112" y="45"/>
                  </a:lnTo>
                  <a:lnTo>
                    <a:pt x="117" y="42"/>
                  </a:lnTo>
                  <a:lnTo>
                    <a:pt x="121" y="42"/>
                  </a:lnTo>
                  <a:lnTo>
                    <a:pt x="125" y="42"/>
                  </a:lnTo>
                  <a:lnTo>
                    <a:pt x="128" y="42"/>
                  </a:lnTo>
                  <a:lnTo>
                    <a:pt x="131" y="39"/>
                  </a:lnTo>
                  <a:lnTo>
                    <a:pt x="135" y="37"/>
                  </a:lnTo>
                  <a:lnTo>
                    <a:pt x="138" y="37"/>
                  </a:lnTo>
                  <a:lnTo>
                    <a:pt x="141" y="35"/>
                  </a:lnTo>
                  <a:lnTo>
                    <a:pt x="144" y="34"/>
                  </a:lnTo>
                  <a:lnTo>
                    <a:pt x="148" y="31"/>
                  </a:lnTo>
                  <a:lnTo>
                    <a:pt x="150" y="31"/>
                  </a:lnTo>
                  <a:lnTo>
                    <a:pt x="152" y="30"/>
                  </a:lnTo>
                  <a:lnTo>
                    <a:pt x="156" y="29"/>
                  </a:lnTo>
                  <a:lnTo>
                    <a:pt x="160" y="23"/>
                  </a:lnTo>
                  <a:lnTo>
                    <a:pt x="163" y="21"/>
                  </a:lnTo>
                  <a:lnTo>
                    <a:pt x="168" y="17"/>
                  </a:lnTo>
                  <a:lnTo>
                    <a:pt x="171" y="14"/>
                  </a:lnTo>
                  <a:lnTo>
                    <a:pt x="173" y="12"/>
                  </a:lnTo>
                  <a:lnTo>
                    <a:pt x="175" y="11"/>
                  </a:lnTo>
                  <a:lnTo>
                    <a:pt x="177" y="12"/>
                  </a:lnTo>
                  <a:lnTo>
                    <a:pt x="181" y="14"/>
                  </a:lnTo>
                  <a:lnTo>
                    <a:pt x="186" y="14"/>
                  </a:lnTo>
                  <a:lnTo>
                    <a:pt x="193" y="12"/>
                  </a:lnTo>
                  <a:lnTo>
                    <a:pt x="200" y="11"/>
                  </a:lnTo>
                  <a:lnTo>
                    <a:pt x="206" y="6"/>
                  </a:lnTo>
                  <a:lnTo>
                    <a:pt x="213" y="6"/>
                  </a:lnTo>
                  <a:lnTo>
                    <a:pt x="220" y="3"/>
                  </a:lnTo>
                  <a:lnTo>
                    <a:pt x="223" y="0"/>
                  </a:lnTo>
                  <a:lnTo>
                    <a:pt x="231" y="0"/>
                  </a:lnTo>
                  <a:lnTo>
                    <a:pt x="237" y="0"/>
                  </a:lnTo>
                  <a:lnTo>
                    <a:pt x="240" y="0"/>
                  </a:lnTo>
                  <a:lnTo>
                    <a:pt x="239" y="0"/>
                  </a:lnTo>
                  <a:lnTo>
                    <a:pt x="235" y="3"/>
                  </a:lnTo>
                  <a:lnTo>
                    <a:pt x="229" y="6"/>
                  </a:lnTo>
                  <a:lnTo>
                    <a:pt x="225" y="6"/>
                  </a:lnTo>
                  <a:lnTo>
                    <a:pt x="216" y="11"/>
                  </a:lnTo>
                  <a:lnTo>
                    <a:pt x="210" y="14"/>
                  </a:lnTo>
                  <a:lnTo>
                    <a:pt x="200" y="17"/>
                  </a:lnTo>
                  <a:lnTo>
                    <a:pt x="193" y="21"/>
                  </a:lnTo>
                  <a:lnTo>
                    <a:pt x="185" y="23"/>
                  </a:lnTo>
                  <a:lnTo>
                    <a:pt x="177" y="30"/>
                  </a:lnTo>
                  <a:lnTo>
                    <a:pt x="171" y="34"/>
                  </a:lnTo>
                  <a:lnTo>
                    <a:pt x="165" y="39"/>
                  </a:lnTo>
                  <a:lnTo>
                    <a:pt x="160" y="42"/>
                  </a:lnTo>
                  <a:lnTo>
                    <a:pt x="158" y="45"/>
                  </a:lnTo>
                  <a:lnTo>
                    <a:pt x="153" y="49"/>
                  </a:lnTo>
                  <a:lnTo>
                    <a:pt x="150" y="50"/>
                  </a:lnTo>
                  <a:lnTo>
                    <a:pt x="148" y="50"/>
                  </a:lnTo>
                  <a:lnTo>
                    <a:pt x="145" y="50"/>
                  </a:lnTo>
                  <a:lnTo>
                    <a:pt x="142" y="50"/>
                  </a:lnTo>
                  <a:lnTo>
                    <a:pt x="141" y="50"/>
                  </a:lnTo>
                  <a:lnTo>
                    <a:pt x="138" y="50"/>
                  </a:lnTo>
                  <a:lnTo>
                    <a:pt x="133" y="50"/>
                  </a:lnTo>
                  <a:lnTo>
                    <a:pt x="132" y="50"/>
                  </a:lnTo>
                  <a:lnTo>
                    <a:pt x="129" y="50"/>
                  </a:lnTo>
                  <a:lnTo>
                    <a:pt x="127" y="50"/>
                  </a:lnTo>
                  <a:lnTo>
                    <a:pt x="123" y="50"/>
                  </a:lnTo>
                  <a:lnTo>
                    <a:pt x="119" y="53"/>
                  </a:lnTo>
                  <a:lnTo>
                    <a:pt x="115" y="54"/>
                  </a:lnTo>
                  <a:lnTo>
                    <a:pt x="110" y="58"/>
                  </a:lnTo>
                  <a:lnTo>
                    <a:pt x="105" y="58"/>
                  </a:lnTo>
                  <a:lnTo>
                    <a:pt x="100" y="60"/>
                  </a:lnTo>
                  <a:lnTo>
                    <a:pt x="95" y="60"/>
                  </a:lnTo>
                  <a:lnTo>
                    <a:pt x="91" y="60"/>
                  </a:lnTo>
                  <a:lnTo>
                    <a:pt x="88" y="60"/>
                  </a:lnTo>
                  <a:lnTo>
                    <a:pt x="84" y="60"/>
                  </a:lnTo>
                  <a:lnTo>
                    <a:pt x="80" y="62"/>
                  </a:lnTo>
                  <a:lnTo>
                    <a:pt x="75" y="62"/>
                  </a:lnTo>
                  <a:lnTo>
                    <a:pt x="71" y="64"/>
                  </a:lnTo>
                  <a:lnTo>
                    <a:pt x="65" y="64"/>
                  </a:lnTo>
                  <a:lnTo>
                    <a:pt x="61" y="64"/>
                  </a:lnTo>
                  <a:lnTo>
                    <a:pt x="57" y="64"/>
                  </a:lnTo>
                  <a:lnTo>
                    <a:pt x="53" y="66"/>
                  </a:lnTo>
                  <a:lnTo>
                    <a:pt x="48" y="68"/>
                  </a:lnTo>
                  <a:lnTo>
                    <a:pt x="46" y="71"/>
                  </a:lnTo>
                  <a:lnTo>
                    <a:pt x="42" y="71"/>
                  </a:lnTo>
                  <a:lnTo>
                    <a:pt x="38" y="71"/>
                  </a:lnTo>
                  <a:lnTo>
                    <a:pt x="33" y="73"/>
                  </a:lnTo>
                  <a:lnTo>
                    <a:pt x="27" y="76"/>
                  </a:lnTo>
                  <a:lnTo>
                    <a:pt x="21" y="79"/>
                  </a:lnTo>
                  <a:lnTo>
                    <a:pt x="16" y="81"/>
                  </a:lnTo>
                  <a:lnTo>
                    <a:pt x="11" y="84"/>
                  </a:lnTo>
                  <a:lnTo>
                    <a:pt x="5" y="85"/>
                  </a:lnTo>
                  <a:lnTo>
                    <a:pt x="2" y="85"/>
                  </a:lnTo>
                  <a:lnTo>
                    <a:pt x="0" y="85"/>
                  </a:lnTo>
                  <a:lnTo>
                    <a:pt x="3" y="81"/>
                  </a:lnTo>
                  <a:lnTo>
                    <a:pt x="11" y="79"/>
                  </a:lnTo>
                  <a:lnTo>
                    <a:pt x="19" y="73"/>
                  </a:lnTo>
                  <a:lnTo>
                    <a:pt x="30" y="68"/>
                  </a:lnTo>
                  <a:lnTo>
                    <a:pt x="47" y="62"/>
                  </a:lnTo>
                  <a:close/>
                </a:path>
              </a:pathLst>
            </a:custGeom>
            <a:solidFill>
              <a:srgbClr val="DAF3F3"/>
            </a:solidFill>
            <a:ln w="9525">
              <a:noFill/>
              <a:round/>
              <a:headEnd/>
              <a:tailEnd/>
            </a:ln>
          </p:spPr>
          <p:txBody>
            <a:bodyPr/>
            <a:lstStyle/>
            <a:p>
              <a:endParaRPr lang="en-US"/>
            </a:p>
          </p:txBody>
        </p:sp>
        <p:sp>
          <p:nvSpPr>
            <p:cNvPr id="2261" name="Freeform 554"/>
            <p:cNvSpPr>
              <a:spLocks noChangeAspect="1"/>
            </p:cNvSpPr>
            <p:nvPr/>
          </p:nvSpPr>
          <p:spPr bwMode="auto">
            <a:xfrm>
              <a:off x="3406" y="1459"/>
              <a:ext cx="2" cy="4"/>
            </a:xfrm>
            <a:custGeom>
              <a:avLst/>
              <a:gdLst>
                <a:gd name="T0" fmla="*/ 0 w 5"/>
                <a:gd name="T1" fmla="*/ 0 h 11"/>
                <a:gd name="T2" fmla="*/ 0 w 5"/>
                <a:gd name="T3" fmla="*/ 0 h 11"/>
                <a:gd name="T4" fmla="*/ 0 w 5"/>
                <a:gd name="T5" fmla="*/ 0 h 11"/>
                <a:gd name="T6" fmla="*/ 0 w 5"/>
                <a:gd name="T7" fmla="*/ 0 h 11"/>
                <a:gd name="T8" fmla="*/ 0 w 5"/>
                <a:gd name="T9" fmla="*/ 0 h 11"/>
                <a:gd name="T10" fmla="*/ 0 w 5"/>
                <a:gd name="T11" fmla="*/ 0 h 11"/>
                <a:gd name="T12" fmla="*/ 0 w 5"/>
                <a:gd name="T13" fmla="*/ 0 h 11"/>
                <a:gd name="T14" fmla="*/ 0 w 5"/>
                <a:gd name="T15" fmla="*/ 0 h 11"/>
                <a:gd name="T16" fmla="*/ 0 w 5"/>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11"/>
                <a:gd name="T29" fmla="*/ 5 w 5"/>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11">
                  <a:moveTo>
                    <a:pt x="3" y="0"/>
                  </a:moveTo>
                  <a:lnTo>
                    <a:pt x="5" y="3"/>
                  </a:lnTo>
                  <a:lnTo>
                    <a:pt x="5" y="7"/>
                  </a:lnTo>
                  <a:lnTo>
                    <a:pt x="3" y="11"/>
                  </a:lnTo>
                  <a:lnTo>
                    <a:pt x="1" y="11"/>
                  </a:lnTo>
                  <a:lnTo>
                    <a:pt x="0" y="11"/>
                  </a:lnTo>
                  <a:lnTo>
                    <a:pt x="0" y="4"/>
                  </a:lnTo>
                  <a:lnTo>
                    <a:pt x="1" y="0"/>
                  </a:lnTo>
                  <a:lnTo>
                    <a:pt x="3" y="0"/>
                  </a:lnTo>
                  <a:close/>
                </a:path>
              </a:pathLst>
            </a:custGeom>
            <a:solidFill>
              <a:srgbClr val="FFFF4D"/>
            </a:solidFill>
            <a:ln w="9525">
              <a:noFill/>
              <a:round/>
              <a:headEnd/>
              <a:tailEnd/>
            </a:ln>
          </p:spPr>
          <p:txBody>
            <a:bodyPr/>
            <a:lstStyle/>
            <a:p>
              <a:endParaRPr lang="en-US"/>
            </a:p>
          </p:txBody>
        </p:sp>
        <p:sp>
          <p:nvSpPr>
            <p:cNvPr id="2262" name="Freeform 555"/>
            <p:cNvSpPr>
              <a:spLocks noChangeAspect="1"/>
            </p:cNvSpPr>
            <p:nvPr/>
          </p:nvSpPr>
          <p:spPr bwMode="auto">
            <a:xfrm>
              <a:off x="3413" y="1456"/>
              <a:ext cx="3" cy="4"/>
            </a:xfrm>
            <a:custGeom>
              <a:avLst/>
              <a:gdLst>
                <a:gd name="T0" fmla="*/ 1 w 6"/>
                <a:gd name="T1" fmla="*/ 0 h 12"/>
                <a:gd name="T2" fmla="*/ 1 w 6"/>
                <a:gd name="T3" fmla="*/ 0 h 12"/>
                <a:gd name="T4" fmla="*/ 1 w 6"/>
                <a:gd name="T5" fmla="*/ 0 h 12"/>
                <a:gd name="T6" fmla="*/ 1 w 6"/>
                <a:gd name="T7" fmla="*/ 0 h 12"/>
                <a:gd name="T8" fmla="*/ 1 w 6"/>
                <a:gd name="T9" fmla="*/ 0 h 12"/>
                <a:gd name="T10" fmla="*/ 0 w 6"/>
                <a:gd name="T11" fmla="*/ 0 h 12"/>
                <a:gd name="T12" fmla="*/ 1 w 6"/>
                <a:gd name="T13" fmla="*/ 0 h 12"/>
                <a:gd name="T14" fmla="*/ 1 w 6"/>
                <a:gd name="T15" fmla="*/ 0 h 12"/>
                <a:gd name="T16" fmla="*/ 1 w 6"/>
                <a:gd name="T17" fmla="*/ 0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2"/>
                <a:gd name="T29" fmla="*/ 6 w 6"/>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2">
                  <a:moveTo>
                    <a:pt x="3" y="0"/>
                  </a:moveTo>
                  <a:lnTo>
                    <a:pt x="6" y="4"/>
                  </a:lnTo>
                  <a:lnTo>
                    <a:pt x="4" y="8"/>
                  </a:lnTo>
                  <a:lnTo>
                    <a:pt x="3" y="9"/>
                  </a:lnTo>
                  <a:lnTo>
                    <a:pt x="1" y="12"/>
                  </a:lnTo>
                  <a:lnTo>
                    <a:pt x="0" y="9"/>
                  </a:lnTo>
                  <a:lnTo>
                    <a:pt x="1" y="6"/>
                  </a:lnTo>
                  <a:lnTo>
                    <a:pt x="1" y="2"/>
                  </a:lnTo>
                  <a:lnTo>
                    <a:pt x="3" y="0"/>
                  </a:lnTo>
                  <a:close/>
                </a:path>
              </a:pathLst>
            </a:custGeom>
            <a:solidFill>
              <a:srgbClr val="FFFF4D"/>
            </a:solidFill>
            <a:ln w="9525">
              <a:noFill/>
              <a:round/>
              <a:headEnd/>
              <a:tailEnd/>
            </a:ln>
          </p:spPr>
          <p:txBody>
            <a:bodyPr/>
            <a:lstStyle/>
            <a:p>
              <a:endParaRPr lang="en-US"/>
            </a:p>
          </p:txBody>
        </p:sp>
        <p:sp>
          <p:nvSpPr>
            <p:cNvPr id="2263" name="Freeform 556"/>
            <p:cNvSpPr>
              <a:spLocks noChangeAspect="1"/>
            </p:cNvSpPr>
            <p:nvPr/>
          </p:nvSpPr>
          <p:spPr bwMode="auto">
            <a:xfrm>
              <a:off x="3429" y="1455"/>
              <a:ext cx="3" cy="4"/>
            </a:xfrm>
            <a:custGeom>
              <a:avLst/>
              <a:gdLst>
                <a:gd name="T0" fmla="*/ 1 w 6"/>
                <a:gd name="T1" fmla="*/ 0 h 11"/>
                <a:gd name="T2" fmla="*/ 1 w 6"/>
                <a:gd name="T3" fmla="*/ 0 h 11"/>
                <a:gd name="T4" fmla="*/ 1 w 6"/>
                <a:gd name="T5" fmla="*/ 0 h 11"/>
                <a:gd name="T6" fmla="*/ 1 w 6"/>
                <a:gd name="T7" fmla="*/ 0 h 11"/>
                <a:gd name="T8" fmla="*/ 1 w 6"/>
                <a:gd name="T9" fmla="*/ 0 h 11"/>
                <a:gd name="T10" fmla="*/ 0 w 6"/>
                <a:gd name="T11" fmla="*/ 0 h 11"/>
                <a:gd name="T12" fmla="*/ 1 w 6"/>
                <a:gd name="T13" fmla="*/ 0 h 11"/>
                <a:gd name="T14" fmla="*/ 1 w 6"/>
                <a:gd name="T15" fmla="*/ 0 h 11"/>
                <a:gd name="T16" fmla="*/ 1 w 6"/>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11"/>
                <a:gd name="T29" fmla="*/ 6 w 6"/>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11">
                  <a:moveTo>
                    <a:pt x="3" y="0"/>
                  </a:moveTo>
                  <a:lnTo>
                    <a:pt x="6" y="2"/>
                  </a:lnTo>
                  <a:lnTo>
                    <a:pt x="4" y="6"/>
                  </a:lnTo>
                  <a:lnTo>
                    <a:pt x="3" y="10"/>
                  </a:lnTo>
                  <a:lnTo>
                    <a:pt x="3" y="11"/>
                  </a:lnTo>
                  <a:lnTo>
                    <a:pt x="0" y="10"/>
                  </a:lnTo>
                  <a:lnTo>
                    <a:pt x="1" y="6"/>
                  </a:lnTo>
                  <a:lnTo>
                    <a:pt x="3" y="2"/>
                  </a:lnTo>
                  <a:lnTo>
                    <a:pt x="3" y="0"/>
                  </a:lnTo>
                  <a:close/>
                </a:path>
              </a:pathLst>
            </a:custGeom>
            <a:solidFill>
              <a:srgbClr val="FFFF4D"/>
            </a:solidFill>
            <a:ln w="9525">
              <a:noFill/>
              <a:round/>
              <a:headEnd/>
              <a:tailEnd/>
            </a:ln>
          </p:spPr>
          <p:txBody>
            <a:bodyPr/>
            <a:lstStyle/>
            <a:p>
              <a:endParaRPr lang="en-US"/>
            </a:p>
          </p:txBody>
        </p:sp>
        <p:sp>
          <p:nvSpPr>
            <p:cNvPr id="2264" name="Freeform 557"/>
            <p:cNvSpPr>
              <a:spLocks noChangeAspect="1"/>
            </p:cNvSpPr>
            <p:nvPr/>
          </p:nvSpPr>
          <p:spPr bwMode="auto">
            <a:xfrm>
              <a:off x="3426" y="1451"/>
              <a:ext cx="2" cy="4"/>
            </a:xfrm>
            <a:custGeom>
              <a:avLst/>
              <a:gdLst>
                <a:gd name="T0" fmla="*/ 1 w 4"/>
                <a:gd name="T1" fmla="*/ 0 h 10"/>
                <a:gd name="T2" fmla="*/ 1 w 4"/>
                <a:gd name="T3" fmla="*/ 0 h 10"/>
                <a:gd name="T4" fmla="*/ 1 w 4"/>
                <a:gd name="T5" fmla="*/ 0 h 10"/>
                <a:gd name="T6" fmla="*/ 1 w 4"/>
                <a:gd name="T7" fmla="*/ 0 h 10"/>
                <a:gd name="T8" fmla="*/ 1 w 4"/>
                <a:gd name="T9" fmla="*/ 0 h 10"/>
                <a:gd name="T10" fmla="*/ 0 w 4"/>
                <a:gd name="T11" fmla="*/ 0 h 10"/>
                <a:gd name="T12" fmla="*/ 0 w 4"/>
                <a:gd name="T13" fmla="*/ 0 h 10"/>
                <a:gd name="T14" fmla="*/ 1 w 4"/>
                <a:gd name="T15" fmla="*/ 0 h 10"/>
                <a:gd name="T16" fmla="*/ 1 w 4"/>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10"/>
                <a:gd name="T29" fmla="*/ 4 w 4"/>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10">
                  <a:moveTo>
                    <a:pt x="2" y="0"/>
                  </a:moveTo>
                  <a:lnTo>
                    <a:pt x="4" y="3"/>
                  </a:lnTo>
                  <a:lnTo>
                    <a:pt x="2" y="6"/>
                  </a:lnTo>
                  <a:lnTo>
                    <a:pt x="2" y="10"/>
                  </a:lnTo>
                  <a:lnTo>
                    <a:pt x="1" y="10"/>
                  </a:lnTo>
                  <a:lnTo>
                    <a:pt x="0" y="10"/>
                  </a:lnTo>
                  <a:lnTo>
                    <a:pt x="0" y="6"/>
                  </a:lnTo>
                  <a:lnTo>
                    <a:pt x="1" y="0"/>
                  </a:lnTo>
                  <a:lnTo>
                    <a:pt x="2" y="0"/>
                  </a:lnTo>
                  <a:close/>
                </a:path>
              </a:pathLst>
            </a:custGeom>
            <a:solidFill>
              <a:srgbClr val="FFFF4D"/>
            </a:solidFill>
            <a:ln w="9525">
              <a:noFill/>
              <a:round/>
              <a:headEnd/>
              <a:tailEnd/>
            </a:ln>
          </p:spPr>
          <p:txBody>
            <a:bodyPr/>
            <a:lstStyle/>
            <a:p>
              <a:endParaRPr lang="en-US"/>
            </a:p>
          </p:txBody>
        </p:sp>
        <p:sp>
          <p:nvSpPr>
            <p:cNvPr id="2265" name="Freeform 558"/>
            <p:cNvSpPr>
              <a:spLocks noChangeAspect="1"/>
            </p:cNvSpPr>
            <p:nvPr/>
          </p:nvSpPr>
          <p:spPr bwMode="auto">
            <a:xfrm>
              <a:off x="3377" y="1449"/>
              <a:ext cx="40" cy="16"/>
            </a:xfrm>
            <a:custGeom>
              <a:avLst/>
              <a:gdLst>
                <a:gd name="T0" fmla="*/ 5 w 80"/>
                <a:gd name="T1" fmla="*/ 0 h 49"/>
                <a:gd name="T2" fmla="*/ 5 w 80"/>
                <a:gd name="T3" fmla="*/ 0 h 49"/>
                <a:gd name="T4" fmla="*/ 3 w 80"/>
                <a:gd name="T5" fmla="*/ 0 h 49"/>
                <a:gd name="T6" fmla="*/ 1 w 80"/>
                <a:gd name="T7" fmla="*/ 0 h 49"/>
                <a:gd name="T8" fmla="*/ 0 w 80"/>
                <a:gd name="T9" fmla="*/ 1 h 49"/>
                <a:gd name="T10" fmla="*/ 1 w 80"/>
                <a:gd name="T11" fmla="*/ 1 h 49"/>
                <a:gd name="T12" fmla="*/ 5 w 80"/>
                <a:gd name="T13" fmla="*/ 0 h 49"/>
                <a:gd name="T14" fmla="*/ 0 60000 65536"/>
                <a:gd name="T15" fmla="*/ 0 60000 65536"/>
                <a:gd name="T16" fmla="*/ 0 60000 65536"/>
                <a:gd name="T17" fmla="*/ 0 60000 65536"/>
                <a:gd name="T18" fmla="*/ 0 60000 65536"/>
                <a:gd name="T19" fmla="*/ 0 60000 65536"/>
                <a:gd name="T20" fmla="*/ 0 60000 65536"/>
                <a:gd name="T21" fmla="*/ 0 w 80"/>
                <a:gd name="T22" fmla="*/ 0 h 49"/>
                <a:gd name="T23" fmla="*/ 80 w 80"/>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49">
                  <a:moveTo>
                    <a:pt x="80" y="14"/>
                  </a:moveTo>
                  <a:lnTo>
                    <a:pt x="71" y="0"/>
                  </a:lnTo>
                  <a:lnTo>
                    <a:pt x="60" y="0"/>
                  </a:lnTo>
                  <a:lnTo>
                    <a:pt x="8" y="28"/>
                  </a:lnTo>
                  <a:lnTo>
                    <a:pt x="0" y="49"/>
                  </a:lnTo>
                  <a:lnTo>
                    <a:pt x="21" y="49"/>
                  </a:lnTo>
                  <a:lnTo>
                    <a:pt x="80" y="14"/>
                  </a:lnTo>
                  <a:close/>
                </a:path>
              </a:pathLst>
            </a:custGeom>
            <a:solidFill>
              <a:srgbClr val="E6E6E6"/>
            </a:solidFill>
            <a:ln w="9525">
              <a:noFill/>
              <a:round/>
              <a:headEnd/>
              <a:tailEnd/>
            </a:ln>
          </p:spPr>
          <p:txBody>
            <a:bodyPr/>
            <a:lstStyle/>
            <a:p>
              <a:endParaRPr lang="en-US"/>
            </a:p>
          </p:txBody>
        </p:sp>
        <p:sp>
          <p:nvSpPr>
            <p:cNvPr id="2266" name="Freeform 559"/>
            <p:cNvSpPr>
              <a:spLocks noChangeAspect="1"/>
            </p:cNvSpPr>
            <p:nvPr/>
          </p:nvSpPr>
          <p:spPr bwMode="auto">
            <a:xfrm>
              <a:off x="3378" y="1459"/>
              <a:ext cx="9" cy="6"/>
            </a:xfrm>
            <a:custGeom>
              <a:avLst/>
              <a:gdLst>
                <a:gd name="T0" fmla="*/ 1 w 18"/>
                <a:gd name="T1" fmla="*/ 0 h 19"/>
                <a:gd name="T2" fmla="*/ 1 w 18"/>
                <a:gd name="T3" fmla="*/ 0 h 19"/>
                <a:gd name="T4" fmla="*/ 1 w 18"/>
                <a:gd name="T5" fmla="*/ 0 h 19"/>
                <a:gd name="T6" fmla="*/ 0 w 18"/>
                <a:gd name="T7" fmla="*/ 0 h 19"/>
                <a:gd name="T8" fmla="*/ 1 w 18"/>
                <a:gd name="T9" fmla="*/ 0 h 19"/>
                <a:gd name="T10" fmla="*/ 0 60000 65536"/>
                <a:gd name="T11" fmla="*/ 0 60000 65536"/>
                <a:gd name="T12" fmla="*/ 0 60000 65536"/>
                <a:gd name="T13" fmla="*/ 0 60000 65536"/>
                <a:gd name="T14" fmla="*/ 0 60000 65536"/>
                <a:gd name="T15" fmla="*/ 0 w 18"/>
                <a:gd name="T16" fmla="*/ 0 h 19"/>
                <a:gd name="T17" fmla="*/ 18 w 18"/>
                <a:gd name="T18" fmla="*/ 19 h 19"/>
              </a:gdLst>
              <a:ahLst/>
              <a:cxnLst>
                <a:cxn ang="T10">
                  <a:pos x="T0" y="T1"/>
                </a:cxn>
                <a:cxn ang="T11">
                  <a:pos x="T2" y="T3"/>
                </a:cxn>
                <a:cxn ang="T12">
                  <a:pos x="T4" y="T5"/>
                </a:cxn>
                <a:cxn ang="T13">
                  <a:pos x="T6" y="T7"/>
                </a:cxn>
                <a:cxn ang="T14">
                  <a:pos x="T8" y="T9"/>
                </a:cxn>
              </a:cxnLst>
              <a:rect l="T15" t="T16" r="T17" b="T18"/>
              <a:pathLst>
                <a:path w="18" h="19">
                  <a:moveTo>
                    <a:pt x="6" y="0"/>
                  </a:moveTo>
                  <a:lnTo>
                    <a:pt x="18" y="0"/>
                  </a:lnTo>
                  <a:lnTo>
                    <a:pt x="18" y="19"/>
                  </a:lnTo>
                  <a:lnTo>
                    <a:pt x="0" y="19"/>
                  </a:lnTo>
                  <a:lnTo>
                    <a:pt x="6" y="0"/>
                  </a:lnTo>
                  <a:close/>
                </a:path>
              </a:pathLst>
            </a:custGeom>
            <a:solidFill>
              <a:srgbClr val="CCCCCC"/>
            </a:solidFill>
            <a:ln w="9525">
              <a:noFill/>
              <a:round/>
              <a:headEnd/>
              <a:tailEnd/>
            </a:ln>
          </p:spPr>
          <p:txBody>
            <a:bodyPr/>
            <a:lstStyle/>
            <a:p>
              <a:endParaRPr lang="en-US"/>
            </a:p>
          </p:txBody>
        </p:sp>
        <p:sp>
          <p:nvSpPr>
            <p:cNvPr id="2267" name="Freeform 560"/>
            <p:cNvSpPr>
              <a:spLocks noChangeAspect="1"/>
            </p:cNvSpPr>
            <p:nvPr/>
          </p:nvSpPr>
          <p:spPr bwMode="auto">
            <a:xfrm>
              <a:off x="3381" y="1449"/>
              <a:ext cx="31" cy="10"/>
            </a:xfrm>
            <a:custGeom>
              <a:avLst/>
              <a:gdLst>
                <a:gd name="T0" fmla="*/ 4 w 62"/>
                <a:gd name="T1" fmla="*/ 0 h 30"/>
                <a:gd name="T2" fmla="*/ 1 w 62"/>
                <a:gd name="T3" fmla="*/ 0 h 30"/>
                <a:gd name="T4" fmla="*/ 0 w 62"/>
                <a:gd name="T5" fmla="*/ 0 h 30"/>
                <a:gd name="T6" fmla="*/ 4 w 62"/>
                <a:gd name="T7" fmla="*/ 0 h 30"/>
                <a:gd name="T8" fmla="*/ 4 w 62"/>
                <a:gd name="T9" fmla="*/ 0 h 30"/>
                <a:gd name="T10" fmla="*/ 0 60000 65536"/>
                <a:gd name="T11" fmla="*/ 0 60000 65536"/>
                <a:gd name="T12" fmla="*/ 0 60000 65536"/>
                <a:gd name="T13" fmla="*/ 0 60000 65536"/>
                <a:gd name="T14" fmla="*/ 0 60000 65536"/>
                <a:gd name="T15" fmla="*/ 0 w 62"/>
                <a:gd name="T16" fmla="*/ 0 h 30"/>
                <a:gd name="T17" fmla="*/ 62 w 62"/>
                <a:gd name="T18" fmla="*/ 30 h 30"/>
              </a:gdLst>
              <a:ahLst/>
              <a:cxnLst>
                <a:cxn ang="T10">
                  <a:pos x="T0" y="T1"/>
                </a:cxn>
                <a:cxn ang="T11">
                  <a:pos x="T2" y="T3"/>
                </a:cxn>
                <a:cxn ang="T12">
                  <a:pos x="T4" y="T5"/>
                </a:cxn>
                <a:cxn ang="T13">
                  <a:pos x="T6" y="T7"/>
                </a:cxn>
                <a:cxn ang="T14">
                  <a:pos x="T8" y="T9"/>
                </a:cxn>
              </a:cxnLst>
              <a:rect l="T15" t="T16" r="T17" b="T18"/>
              <a:pathLst>
                <a:path w="62" h="30">
                  <a:moveTo>
                    <a:pt x="62" y="0"/>
                  </a:moveTo>
                  <a:lnTo>
                    <a:pt x="12" y="30"/>
                  </a:lnTo>
                  <a:lnTo>
                    <a:pt x="0" y="30"/>
                  </a:lnTo>
                  <a:lnTo>
                    <a:pt x="52" y="0"/>
                  </a:lnTo>
                  <a:lnTo>
                    <a:pt x="62" y="0"/>
                  </a:lnTo>
                  <a:close/>
                </a:path>
              </a:pathLst>
            </a:custGeom>
            <a:solidFill>
              <a:srgbClr val="FAFAFA"/>
            </a:solidFill>
            <a:ln w="9525">
              <a:noFill/>
              <a:round/>
              <a:headEnd/>
              <a:tailEnd/>
            </a:ln>
          </p:spPr>
          <p:txBody>
            <a:bodyPr/>
            <a:lstStyle/>
            <a:p>
              <a:endParaRPr lang="en-US"/>
            </a:p>
          </p:txBody>
        </p:sp>
        <p:sp>
          <p:nvSpPr>
            <p:cNvPr id="2268" name="Freeform 561"/>
            <p:cNvSpPr>
              <a:spLocks noChangeAspect="1"/>
            </p:cNvSpPr>
            <p:nvPr/>
          </p:nvSpPr>
          <p:spPr bwMode="auto">
            <a:xfrm>
              <a:off x="3258" y="1698"/>
              <a:ext cx="87" cy="48"/>
            </a:xfrm>
            <a:custGeom>
              <a:avLst/>
              <a:gdLst>
                <a:gd name="T0" fmla="*/ 11 w 174"/>
                <a:gd name="T1" fmla="*/ 0 h 143"/>
                <a:gd name="T2" fmla="*/ 11 w 174"/>
                <a:gd name="T3" fmla="*/ 0 h 143"/>
                <a:gd name="T4" fmla="*/ 11 w 174"/>
                <a:gd name="T5" fmla="*/ 0 h 143"/>
                <a:gd name="T6" fmla="*/ 11 w 174"/>
                <a:gd name="T7" fmla="*/ 0 h 143"/>
                <a:gd name="T8" fmla="*/ 10 w 174"/>
                <a:gd name="T9" fmla="*/ 1 h 143"/>
                <a:gd name="T10" fmla="*/ 10 w 174"/>
                <a:gd name="T11" fmla="*/ 1 h 143"/>
                <a:gd name="T12" fmla="*/ 9 w 174"/>
                <a:gd name="T13" fmla="*/ 1 h 143"/>
                <a:gd name="T14" fmla="*/ 7 w 174"/>
                <a:gd name="T15" fmla="*/ 1 h 143"/>
                <a:gd name="T16" fmla="*/ 7 w 174"/>
                <a:gd name="T17" fmla="*/ 1 h 143"/>
                <a:gd name="T18" fmla="*/ 7 w 174"/>
                <a:gd name="T19" fmla="*/ 1 h 143"/>
                <a:gd name="T20" fmla="*/ 7 w 174"/>
                <a:gd name="T21" fmla="*/ 1 h 143"/>
                <a:gd name="T22" fmla="*/ 6 w 174"/>
                <a:gd name="T23" fmla="*/ 1 h 143"/>
                <a:gd name="T24" fmla="*/ 6 w 174"/>
                <a:gd name="T25" fmla="*/ 1 h 143"/>
                <a:gd name="T26" fmla="*/ 5 w 174"/>
                <a:gd name="T27" fmla="*/ 1 h 143"/>
                <a:gd name="T28" fmla="*/ 5 w 174"/>
                <a:gd name="T29" fmla="*/ 2 h 143"/>
                <a:gd name="T30" fmla="*/ 5 w 174"/>
                <a:gd name="T31" fmla="*/ 2 h 143"/>
                <a:gd name="T32" fmla="*/ 3 w 174"/>
                <a:gd name="T33" fmla="*/ 2 h 143"/>
                <a:gd name="T34" fmla="*/ 3 w 174"/>
                <a:gd name="T35" fmla="*/ 2 h 143"/>
                <a:gd name="T36" fmla="*/ 3 w 174"/>
                <a:gd name="T37" fmla="*/ 2 h 143"/>
                <a:gd name="T38" fmla="*/ 1 w 174"/>
                <a:gd name="T39" fmla="*/ 2 h 143"/>
                <a:gd name="T40" fmla="*/ 1 w 174"/>
                <a:gd name="T41" fmla="*/ 2 h 143"/>
                <a:gd name="T42" fmla="*/ 1 w 174"/>
                <a:gd name="T43" fmla="*/ 2 h 143"/>
                <a:gd name="T44" fmla="*/ 0 w 174"/>
                <a:gd name="T45" fmla="*/ 2 h 143"/>
                <a:gd name="T46" fmla="*/ 1 w 174"/>
                <a:gd name="T47" fmla="*/ 1 h 143"/>
                <a:gd name="T48" fmla="*/ 1 w 174"/>
                <a:gd name="T49" fmla="*/ 1 h 143"/>
                <a:gd name="T50" fmla="*/ 1 w 174"/>
                <a:gd name="T51" fmla="*/ 1 h 143"/>
                <a:gd name="T52" fmla="*/ 3 w 174"/>
                <a:gd name="T53" fmla="*/ 1 h 143"/>
                <a:gd name="T54" fmla="*/ 3 w 174"/>
                <a:gd name="T55" fmla="*/ 1 h 143"/>
                <a:gd name="T56" fmla="*/ 3 w 174"/>
                <a:gd name="T57" fmla="*/ 1 h 143"/>
                <a:gd name="T58" fmla="*/ 3 w 174"/>
                <a:gd name="T59" fmla="*/ 1 h 143"/>
                <a:gd name="T60" fmla="*/ 3 w 174"/>
                <a:gd name="T61" fmla="*/ 1 h 143"/>
                <a:gd name="T62" fmla="*/ 3 w 174"/>
                <a:gd name="T63" fmla="*/ 1 h 143"/>
                <a:gd name="T64" fmla="*/ 5 w 174"/>
                <a:gd name="T65" fmla="*/ 0 h 143"/>
                <a:gd name="T66" fmla="*/ 5 w 174"/>
                <a:gd name="T67" fmla="*/ 0 h 143"/>
                <a:gd name="T68" fmla="*/ 5 w 174"/>
                <a:gd name="T69" fmla="*/ 0 h 143"/>
                <a:gd name="T70" fmla="*/ 5 w 174"/>
                <a:gd name="T71" fmla="*/ 0 h 143"/>
                <a:gd name="T72" fmla="*/ 6 w 174"/>
                <a:gd name="T73" fmla="*/ 0 h 143"/>
                <a:gd name="T74" fmla="*/ 7 w 174"/>
                <a:gd name="T75" fmla="*/ 0 h 143"/>
                <a:gd name="T76" fmla="*/ 9 w 174"/>
                <a:gd name="T77" fmla="*/ 0 h 143"/>
                <a:gd name="T78" fmla="*/ 9 w 174"/>
                <a:gd name="T79" fmla="*/ 0 h 1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4"/>
                <a:gd name="T121" fmla="*/ 0 h 143"/>
                <a:gd name="T122" fmla="*/ 174 w 174"/>
                <a:gd name="T123" fmla="*/ 143 h 1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4" h="143">
                  <a:moveTo>
                    <a:pt x="150" y="0"/>
                  </a:moveTo>
                  <a:lnTo>
                    <a:pt x="161" y="1"/>
                  </a:lnTo>
                  <a:lnTo>
                    <a:pt x="169" y="5"/>
                  </a:lnTo>
                  <a:lnTo>
                    <a:pt x="173" y="9"/>
                  </a:lnTo>
                  <a:lnTo>
                    <a:pt x="174" y="17"/>
                  </a:lnTo>
                  <a:lnTo>
                    <a:pt x="174" y="24"/>
                  </a:lnTo>
                  <a:lnTo>
                    <a:pt x="173" y="30"/>
                  </a:lnTo>
                  <a:lnTo>
                    <a:pt x="169" y="38"/>
                  </a:lnTo>
                  <a:lnTo>
                    <a:pt x="163" y="44"/>
                  </a:lnTo>
                  <a:lnTo>
                    <a:pt x="159" y="50"/>
                  </a:lnTo>
                  <a:lnTo>
                    <a:pt x="153" y="54"/>
                  </a:lnTo>
                  <a:lnTo>
                    <a:pt x="148" y="58"/>
                  </a:lnTo>
                  <a:lnTo>
                    <a:pt x="142" y="63"/>
                  </a:lnTo>
                  <a:lnTo>
                    <a:pt x="134" y="66"/>
                  </a:lnTo>
                  <a:lnTo>
                    <a:pt x="129" y="71"/>
                  </a:lnTo>
                  <a:lnTo>
                    <a:pt x="122" y="73"/>
                  </a:lnTo>
                  <a:lnTo>
                    <a:pt x="116" y="77"/>
                  </a:lnTo>
                  <a:lnTo>
                    <a:pt x="116" y="78"/>
                  </a:lnTo>
                  <a:lnTo>
                    <a:pt x="118" y="82"/>
                  </a:lnTo>
                  <a:lnTo>
                    <a:pt x="116" y="86"/>
                  </a:lnTo>
                  <a:lnTo>
                    <a:pt x="116" y="89"/>
                  </a:lnTo>
                  <a:lnTo>
                    <a:pt x="115" y="94"/>
                  </a:lnTo>
                  <a:lnTo>
                    <a:pt x="113" y="97"/>
                  </a:lnTo>
                  <a:lnTo>
                    <a:pt x="108" y="102"/>
                  </a:lnTo>
                  <a:lnTo>
                    <a:pt x="105" y="106"/>
                  </a:lnTo>
                  <a:lnTo>
                    <a:pt x="102" y="111"/>
                  </a:lnTo>
                  <a:lnTo>
                    <a:pt x="96" y="115"/>
                  </a:lnTo>
                  <a:lnTo>
                    <a:pt x="92" y="120"/>
                  </a:lnTo>
                  <a:lnTo>
                    <a:pt x="86" y="124"/>
                  </a:lnTo>
                  <a:lnTo>
                    <a:pt x="82" y="127"/>
                  </a:lnTo>
                  <a:lnTo>
                    <a:pt x="76" y="131"/>
                  </a:lnTo>
                  <a:lnTo>
                    <a:pt x="71" y="133"/>
                  </a:lnTo>
                  <a:lnTo>
                    <a:pt x="65" y="136"/>
                  </a:lnTo>
                  <a:lnTo>
                    <a:pt x="59" y="138"/>
                  </a:lnTo>
                  <a:lnTo>
                    <a:pt x="54" y="139"/>
                  </a:lnTo>
                  <a:lnTo>
                    <a:pt x="48" y="142"/>
                  </a:lnTo>
                  <a:lnTo>
                    <a:pt x="43" y="142"/>
                  </a:lnTo>
                  <a:lnTo>
                    <a:pt x="38" y="143"/>
                  </a:lnTo>
                  <a:lnTo>
                    <a:pt x="32" y="143"/>
                  </a:lnTo>
                  <a:lnTo>
                    <a:pt x="28" y="143"/>
                  </a:lnTo>
                  <a:lnTo>
                    <a:pt x="22" y="143"/>
                  </a:lnTo>
                  <a:lnTo>
                    <a:pt x="16" y="142"/>
                  </a:lnTo>
                  <a:lnTo>
                    <a:pt x="9" y="142"/>
                  </a:lnTo>
                  <a:lnTo>
                    <a:pt x="3" y="138"/>
                  </a:lnTo>
                  <a:lnTo>
                    <a:pt x="0" y="132"/>
                  </a:lnTo>
                  <a:lnTo>
                    <a:pt x="0" y="127"/>
                  </a:lnTo>
                  <a:lnTo>
                    <a:pt x="0" y="119"/>
                  </a:lnTo>
                  <a:lnTo>
                    <a:pt x="5" y="111"/>
                  </a:lnTo>
                  <a:lnTo>
                    <a:pt x="11" y="102"/>
                  </a:lnTo>
                  <a:lnTo>
                    <a:pt x="16" y="97"/>
                  </a:lnTo>
                  <a:lnTo>
                    <a:pt x="20" y="94"/>
                  </a:lnTo>
                  <a:lnTo>
                    <a:pt x="26" y="89"/>
                  </a:lnTo>
                  <a:lnTo>
                    <a:pt x="32" y="86"/>
                  </a:lnTo>
                  <a:lnTo>
                    <a:pt x="37" y="82"/>
                  </a:lnTo>
                  <a:lnTo>
                    <a:pt x="43" y="78"/>
                  </a:lnTo>
                  <a:lnTo>
                    <a:pt x="50" y="77"/>
                  </a:lnTo>
                  <a:lnTo>
                    <a:pt x="55" y="73"/>
                  </a:lnTo>
                  <a:lnTo>
                    <a:pt x="54" y="69"/>
                  </a:lnTo>
                  <a:lnTo>
                    <a:pt x="53" y="66"/>
                  </a:lnTo>
                  <a:lnTo>
                    <a:pt x="53" y="63"/>
                  </a:lnTo>
                  <a:lnTo>
                    <a:pt x="54" y="58"/>
                  </a:lnTo>
                  <a:lnTo>
                    <a:pt x="55" y="54"/>
                  </a:lnTo>
                  <a:lnTo>
                    <a:pt x="57" y="50"/>
                  </a:lnTo>
                  <a:lnTo>
                    <a:pt x="59" y="44"/>
                  </a:lnTo>
                  <a:lnTo>
                    <a:pt x="64" y="40"/>
                  </a:lnTo>
                  <a:lnTo>
                    <a:pt x="68" y="36"/>
                  </a:lnTo>
                  <a:lnTo>
                    <a:pt x="71" y="32"/>
                  </a:lnTo>
                  <a:lnTo>
                    <a:pt x="75" y="28"/>
                  </a:lnTo>
                  <a:lnTo>
                    <a:pt x="80" y="27"/>
                  </a:lnTo>
                  <a:lnTo>
                    <a:pt x="85" y="24"/>
                  </a:lnTo>
                  <a:lnTo>
                    <a:pt x="90" y="17"/>
                  </a:lnTo>
                  <a:lnTo>
                    <a:pt x="95" y="16"/>
                  </a:lnTo>
                  <a:lnTo>
                    <a:pt x="102" y="13"/>
                  </a:lnTo>
                  <a:lnTo>
                    <a:pt x="107" y="9"/>
                  </a:lnTo>
                  <a:lnTo>
                    <a:pt x="113" y="8"/>
                  </a:lnTo>
                  <a:lnTo>
                    <a:pt x="119" y="4"/>
                  </a:lnTo>
                  <a:lnTo>
                    <a:pt x="125" y="4"/>
                  </a:lnTo>
                  <a:lnTo>
                    <a:pt x="130" y="1"/>
                  </a:lnTo>
                  <a:lnTo>
                    <a:pt x="138" y="0"/>
                  </a:lnTo>
                  <a:lnTo>
                    <a:pt x="144" y="0"/>
                  </a:lnTo>
                  <a:lnTo>
                    <a:pt x="150" y="0"/>
                  </a:lnTo>
                  <a:close/>
                </a:path>
              </a:pathLst>
            </a:custGeom>
            <a:solidFill>
              <a:srgbClr val="001A4D"/>
            </a:solidFill>
            <a:ln w="9525">
              <a:noFill/>
              <a:round/>
              <a:headEnd/>
              <a:tailEnd/>
            </a:ln>
          </p:spPr>
          <p:txBody>
            <a:bodyPr/>
            <a:lstStyle/>
            <a:p>
              <a:endParaRPr lang="en-US"/>
            </a:p>
          </p:txBody>
        </p:sp>
        <p:sp>
          <p:nvSpPr>
            <p:cNvPr id="2269" name="Freeform 562"/>
            <p:cNvSpPr>
              <a:spLocks noChangeAspect="1"/>
            </p:cNvSpPr>
            <p:nvPr/>
          </p:nvSpPr>
          <p:spPr bwMode="auto">
            <a:xfrm>
              <a:off x="3184" y="1696"/>
              <a:ext cx="99" cy="48"/>
            </a:xfrm>
            <a:custGeom>
              <a:avLst/>
              <a:gdLst>
                <a:gd name="T0" fmla="*/ 6 w 200"/>
                <a:gd name="T1" fmla="*/ 0 h 143"/>
                <a:gd name="T2" fmla="*/ 11 w 200"/>
                <a:gd name="T3" fmla="*/ 0 h 143"/>
                <a:gd name="T4" fmla="*/ 10 w 200"/>
                <a:gd name="T5" fmla="*/ 0 h 143"/>
                <a:gd name="T6" fmla="*/ 9 w 200"/>
                <a:gd name="T7" fmla="*/ 0 h 143"/>
                <a:gd name="T8" fmla="*/ 8 w 200"/>
                <a:gd name="T9" fmla="*/ 1 h 143"/>
                <a:gd name="T10" fmla="*/ 7 w 200"/>
                <a:gd name="T11" fmla="*/ 1 h 143"/>
                <a:gd name="T12" fmla="*/ 6 w 200"/>
                <a:gd name="T13" fmla="*/ 1 h 143"/>
                <a:gd name="T14" fmla="*/ 5 w 200"/>
                <a:gd name="T15" fmla="*/ 1 h 143"/>
                <a:gd name="T16" fmla="*/ 4 w 200"/>
                <a:gd name="T17" fmla="*/ 1 h 143"/>
                <a:gd name="T18" fmla="*/ 4 w 200"/>
                <a:gd name="T19" fmla="*/ 1 h 143"/>
                <a:gd name="T20" fmla="*/ 3 w 200"/>
                <a:gd name="T21" fmla="*/ 1 h 143"/>
                <a:gd name="T22" fmla="*/ 3 w 200"/>
                <a:gd name="T23" fmla="*/ 1 h 143"/>
                <a:gd name="T24" fmla="*/ 2 w 200"/>
                <a:gd name="T25" fmla="*/ 1 h 143"/>
                <a:gd name="T26" fmla="*/ 2 w 200"/>
                <a:gd name="T27" fmla="*/ 1 h 143"/>
                <a:gd name="T28" fmla="*/ 1 w 200"/>
                <a:gd name="T29" fmla="*/ 1 h 143"/>
                <a:gd name="T30" fmla="*/ 1 w 200"/>
                <a:gd name="T31" fmla="*/ 1 h 143"/>
                <a:gd name="T32" fmla="*/ 2 w 200"/>
                <a:gd name="T33" fmla="*/ 2 h 143"/>
                <a:gd name="T34" fmla="*/ 2 w 200"/>
                <a:gd name="T35" fmla="*/ 2 h 143"/>
                <a:gd name="T36" fmla="*/ 3 w 200"/>
                <a:gd name="T37" fmla="*/ 2 h 143"/>
                <a:gd name="T38" fmla="*/ 4 w 200"/>
                <a:gd name="T39" fmla="*/ 1 h 143"/>
                <a:gd name="T40" fmla="*/ 4 w 200"/>
                <a:gd name="T41" fmla="*/ 1 h 143"/>
                <a:gd name="T42" fmla="*/ 5 w 200"/>
                <a:gd name="T43" fmla="*/ 1 h 143"/>
                <a:gd name="T44" fmla="*/ 6 w 200"/>
                <a:gd name="T45" fmla="*/ 1 h 143"/>
                <a:gd name="T46" fmla="*/ 5 w 200"/>
                <a:gd name="T47" fmla="*/ 2 h 143"/>
                <a:gd name="T48" fmla="*/ 4 w 200"/>
                <a:gd name="T49" fmla="*/ 2 h 143"/>
                <a:gd name="T50" fmla="*/ 4 w 200"/>
                <a:gd name="T51" fmla="*/ 2 h 143"/>
                <a:gd name="T52" fmla="*/ 3 w 200"/>
                <a:gd name="T53" fmla="*/ 2 h 143"/>
                <a:gd name="T54" fmla="*/ 3 w 200"/>
                <a:gd name="T55" fmla="*/ 2 h 143"/>
                <a:gd name="T56" fmla="*/ 2 w 200"/>
                <a:gd name="T57" fmla="*/ 2 h 143"/>
                <a:gd name="T58" fmla="*/ 2 w 200"/>
                <a:gd name="T59" fmla="*/ 2 h 143"/>
                <a:gd name="T60" fmla="*/ 1 w 200"/>
                <a:gd name="T61" fmla="*/ 2 h 143"/>
                <a:gd name="T62" fmla="*/ 0 w 200"/>
                <a:gd name="T63" fmla="*/ 2 h 143"/>
                <a:gd name="T64" fmla="*/ 0 w 200"/>
                <a:gd name="T65" fmla="*/ 2 h 143"/>
                <a:gd name="T66" fmla="*/ 0 w 200"/>
                <a:gd name="T67" fmla="*/ 2 h 143"/>
                <a:gd name="T68" fmla="*/ 0 w 200"/>
                <a:gd name="T69" fmla="*/ 1 h 143"/>
                <a:gd name="T70" fmla="*/ 1 w 200"/>
                <a:gd name="T71" fmla="*/ 1 h 143"/>
                <a:gd name="T72" fmla="*/ 1 w 200"/>
                <a:gd name="T73" fmla="*/ 1 h 143"/>
                <a:gd name="T74" fmla="*/ 2 w 200"/>
                <a:gd name="T75" fmla="*/ 1 h 143"/>
                <a:gd name="T76" fmla="*/ 3 w 200"/>
                <a:gd name="T77" fmla="*/ 1 h 143"/>
                <a:gd name="T78" fmla="*/ 4 w 200"/>
                <a:gd name="T79" fmla="*/ 1 h 143"/>
                <a:gd name="T80" fmla="*/ 4 w 200"/>
                <a:gd name="T81" fmla="*/ 1 h 143"/>
                <a:gd name="T82" fmla="*/ 5 w 200"/>
                <a:gd name="T83" fmla="*/ 1 h 143"/>
                <a:gd name="T84" fmla="*/ 5 w 200"/>
                <a:gd name="T85" fmla="*/ 1 h 143"/>
                <a:gd name="T86" fmla="*/ 6 w 200"/>
                <a:gd name="T87" fmla="*/ 1 h 143"/>
                <a:gd name="T88" fmla="*/ 7 w 200"/>
                <a:gd name="T89" fmla="*/ 0 h 143"/>
                <a:gd name="T90" fmla="*/ 8 w 200"/>
                <a:gd name="T91" fmla="*/ 0 h 143"/>
                <a:gd name="T92" fmla="*/ 8 w 200"/>
                <a:gd name="T93" fmla="*/ 0 h 143"/>
                <a:gd name="T94" fmla="*/ 6 w 200"/>
                <a:gd name="T95" fmla="*/ 0 h 143"/>
                <a:gd name="T96" fmla="*/ 4 w 200"/>
                <a:gd name="T97" fmla="*/ 0 h 14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0"/>
                <a:gd name="T148" fmla="*/ 0 h 143"/>
                <a:gd name="T149" fmla="*/ 200 w 200"/>
                <a:gd name="T150" fmla="*/ 143 h 14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0" h="143">
                  <a:moveTo>
                    <a:pt x="65" y="39"/>
                  </a:moveTo>
                  <a:lnTo>
                    <a:pt x="101" y="0"/>
                  </a:lnTo>
                  <a:lnTo>
                    <a:pt x="200" y="6"/>
                  </a:lnTo>
                  <a:lnTo>
                    <a:pt x="184" y="24"/>
                  </a:lnTo>
                  <a:lnTo>
                    <a:pt x="176" y="28"/>
                  </a:lnTo>
                  <a:lnTo>
                    <a:pt x="167" y="31"/>
                  </a:lnTo>
                  <a:lnTo>
                    <a:pt x="157" y="34"/>
                  </a:lnTo>
                  <a:lnTo>
                    <a:pt x="150" y="37"/>
                  </a:lnTo>
                  <a:lnTo>
                    <a:pt x="142" y="43"/>
                  </a:lnTo>
                  <a:lnTo>
                    <a:pt x="133" y="45"/>
                  </a:lnTo>
                  <a:lnTo>
                    <a:pt x="126" y="49"/>
                  </a:lnTo>
                  <a:lnTo>
                    <a:pt x="118" y="53"/>
                  </a:lnTo>
                  <a:lnTo>
                    <a:pt x="110" y="57"/>
                  </a:lnTo>
                  <a:lnTo>
                    <a:pt x="105" y="60"/>
                  </a:lnTo>
                  <a:lnTo>
                    <a:pt x="97" y="62"/>
                  </a:lnTo>
                  <a:lnTo>
                    <a:pt x="91" y="65"/>
                  </a:lnTo>
                  <a:lnTo>
                    <a:pt x="85" y="68"/>
                  </a:lnTo>
                  <a:lnTo>
                    <a:pt x="78" y="70"/>
                  </a:lnTo>
                  <a:lnTo>
                    <a:pt x="72" y="73"/>
                  </a:lnTo>
                  <a:lnTo>
                    <a:pt x="66" y="78"/>
                  </a:lnTo>
                  <a:lnTo>
                    <a:pt x="62" y="78"/>
                  </a:lnTo>
                  <a:lnTo>
                    <a:pt x="58" y="81"/>
                  </a:lnTo>
                  <a:lnTo>
                    <a:pt x="52" y="84"/>
                  </a:lnTo>
                  <a:lnTo>
                    <a:pt x="49" y="88"/>
                  </a:lnTo>
                  <a:lnTo>
                    <a:pt x="45" y="89"/>
                  </a:lnTo>
                  <a:lnTo>
                    <a:pt x="43" y="91"/>
                  </a:lnTo>
                  <a:lnTo>
                    <a:pt x="39" y="96"/>
                  </a:lnTo>
                  <a:lnTo>
                    <a:pt x="37" y="99"/>
                  </a:lnTo>
                  <a:lnTo>
                    <a:pt x="32" y="104"/>
                  </a:lnTo>
                  <a:lnTo>
                    <a:pt x="30" y="109"/>
                  </a:lnTo>
                  <a:lnTo>
                    <a:pt x="30" y="113"/>
                  </a:lnTo>
                  <a:lnTo>
                    <a:pt x="30" y="118"/>
                  </a:lnTo>
                  <a:lnTo>
                    <a:pt x="32" y="120"/>
                  </a:lnTo>
                  <a:lnTo>
                    <a:pt x="35" y="122"/>
                  </a:lnTo>
                  <a:lnTo>
                    <a:pt x="38" y="122"/>
                  </a:lnTo>
                  <a:lnTo>
                    <a:pt x="43" y="124"/>
                  </a:lnTo>
                  <a:lnTo>
                    <a:pt x="48" y="124"/>
                  </a:lnTo>
                  <a:lnTo>
                    <a:pt x="53" y="122"/>
                  </a:lnTo>
                  <a:lnTo>
                    <a:pt x="59" y="122"/>
                  </a:lnTo>
                  <a:lnTo>
                    <a:pt x="65" y="120"/>
                  </a:lnTo>
                  <a:lnTo>
                    <a:pt x="71" y="118"/>
                  </a:lnTo>
                  <a:lnTo>
                    <a:pt x="75" y="113"/>
                  </a:lnTo>
                  <a:lnTo>
                    <a:pt x="79" y="112"/>
                  </a:lnTo>
                  <a:lnTo>
                    <a:pt x="82" y="109"/>
                  </a:lnTo>
                  <a:lnTo>
                    <a:pt x="88" y="103"/>
                  </a:lnTo>
                  <a:lnTo>
                    <a:pt x="109" y="104"/>
                  </a:lnTo>
                  <a:lnTo>
                    <a:pt x="91" y="124"/>
                  </a:lnTo>
                  <a:lnTo>
                    <a:pt x="86" y="127"/>
                  </a:lnTo>
                  <a:lnTo>
                    <a:pt x="82" y="127"/>
                  </a:lnTo>
                  <a:lnTo>
                    <a:pt x="78" y="131"/>
                  </a:lnTo>
                  <a:lnTo>
                    <a:pt x="74" y="131"/>
                  </a:lnTo>
                  <a:lnTo>
                    <a:pt x="68" y="134"/>
                  </a:lnTo>
                  <a:lnTo>
                    <a:pt x="65" y="135"/>
                  </a:lnTo>
                  <a:lnTo>
                    <a:pt x="61" y="138"/>
                  </a:lnTo>
                  <a:lnTo>
                    <a:pt x="56" y="139"/>
                  </a:lnTo>
                  <a:lnTo>
                    <a:pt x="52" y="140"/>
                  </a:lnTo>
                  <a:lnTo>
                    <a:pt x="48" y="140"/>
                  </a:lnTo>
                  <a:lnTo>
                    <a:pt x="43" y="140"/>
                  </a:lnTo>
                  <a:lnTo>
                    <a:pt x="41" y="140"/>
                  </a:lnTo>
                  <a:lnTo>
                    <a:pt x="37" y="143"/>
                  </a:lnTo>
                  <a:lnTo>
                    <a:pt x="32" y="143"/>
                  </a:lnTo>
                  <a:lnTo>
                    <a:pt x="28" y="143"/>
                  </a:lnTo>
                  <a:lnTo>
                    <a:pt x="26" y="143"/>
                  </a:lnTo>
                  <a:lnTo>
                    <a:pt x="15" y="140"/>
                  </a:lnTo>
                  <a:lnTo>
                    <a:pt x="9" y="139"/>
                  </a:lnTo>
                  <a:lnTo>
                    <a:pt x="5" y="135"/>
                  </a:lnTo>
                  <a:lnTo>
                    <a:pt x="2" y="130"/>
                  </a:lnTo>
                  <a:lnTo>
                    <a:pt x="0" y="122"/>
                  </a:lnTo>
                  <a:lnTo>
                    <a:pt x="2" y="113"/>
                  </a:lnTo>
                  <a:lnTo>
                    <a:pt x="7" y="104"/>
                  </a:lnTo>
                  <a:lnTo>
                    <a:pt x="15" y="96"/>
                  </a:lnTo>
                  <a:lnTo>
                    <a:pt x="20" y="91"/>
                  </a:lnTo>
                  <a:lnTo>
                    <a:pt x="22" y="88"/>
                  </a:lnTo>
                  <a:lnTo>
                    <a:pt x="28" y="84"/>
                  </a:lnTo>
                  <a:lnTo>
                    <a:pt x="34" y="80"/>
                  </a:lnTo>
                  <a:lnTo>
                    <a:pt x="39" y="76"/>
                  </a:lnTo>
                  <a:lnTo>
                    <a:pt x="45" y="72"/>
                  </a:lnTo>
                  <a:lnTo>
                    <a:pt x="52" y="68"/>
                  </a:lnTo>
                  <a:lnTo>
                    <a:pt x="58" y="65"/>
                  </a:lnTo>
                  <a:lnTo>
                    <a:pt x="64" y="62"/>
                  </a:lnTo>
                  <a:lnTo>
                    <a:pt x="68" y="61"/>
                  </a:lnTo>
                  <a:lnTo>
                    <a:pt x="74" y="57"/>
                  </a:lnTo>
                  <a:lnTo>
                    <a:pt x="79" y="55"/>
                  </a:lnTo>
                  <a:lnTo>
                    <a:pt x="85" y="53"/>
                  </a:lnTo>
                  <a:lnTo>
                    <a:pt x="91" y="51"/>
                  </a:lnTo>
                  <a:lnTo>
                    <a:pt x="95" y="47"/>
                  </a:lnTo>
                  <a:lnTo>
                    <a:pt x="101" y="45"/>
                  </a:lnTo>
                  <a:lnTo>
                    <a:pt x="107" y="43"/>
                  </a:lnTo>
                  <a:lnTo>
                    <a:pt x="113" y="39"/>
                  </a:lnTo>
                  <a:lnTo>
                    <a:pt x="119" y="37"/>
                  </a:lnTo>
                  <a:lnTo>
                    <a:pt x="124" y="34"/>
                  </a:lnTo>
                  <a:lnTo>
                    <a:pt x="130" y="31"/>
                  </a:lnTo>
                  <a:lnTo>
                    <a:pt x="137" y="31"/>
                  </a:lnTo>
                  <a:lnTo>
                    <a:pt x="143" y="24"/>
                  </a:lnTo>
                  <a:lnTo>
                    <a:pt x="150" y="23"/>
                  </a:lnTo>
                  <a:lnTo>
                    <a:pt x="105" y="20"/>
                  </a:lnTo>
                  <a:lnTo>
                    <a:pt x="85" y="42"/>
                  </a:lnTo>
                  <a:lnTo>
                    <a:pt x="65" y="39"/>
                  </a:lnTo>
                  <a:close/>
                </a:path>
              </a:pathLst>
            </a:custGeom>
            <a:solidFill>
              <a:srgbClr val="001A4D"/>
            </a:solidFill>
            <a:ln w="9525">
              <a:noFill/>
              <a:round/>
              <a:headEnd/>
              <a:tailEnd/>
            </a:ln>
          </p:spPr>
          <p:txBody>
            <a:bodyPr/>
            <a:lstStyle/>
            <a:p>
              <a:endParaRPr lang="en-US"/>
            </a:p>
          </p:txBody>
        </p:sp>
        <p:sp>
          <p:nvSpPr>
            <p:cNvPr id="2270" name="Freeform 563"/>
            <p:cNvSpPr>
              <a:spLocks noChangeAspect="1"/>
            </p:cNvSpPr>
            <p:nvPr/>
          </p:nvSpPr>
          <p:spPr bwMode="auto">
            <a:xfrm>
              <a:off x="3170" y="1695"/>
              <a:ext cx="99" cy="47"/>
            </a:xfrm>
            <a:custGeom>
              <a:avLst/>
              <a:gdLst>
                <a:gd name="T0" fmla="*/ 6 w 200"/>
                <a:gd name="T1" fmla="*/ 0 h 142"/>
                <a:gd name="T2" fmla="*/ 11 w 200"/>
                <a:gd name="T3" fmla="*/ 0 h 142"/>
                <a:gd name="T4" fmla="*/ 10 w 200"/>
                <a:gd name="T5" fmla="*/ 0 h 142"/>
                <a:gd name="T6" fmla="*/ 9 w 200"/>
                <a:gd name="T7" fmla="*/ 0 h 142"/>
                <a:gd name="T8" fmla="*/ 8 w 200"/>
                <a:gd name="T9" fmla="*/ 1 h 142"/>
                <a:gd name="T10" fmla="*/ 7 w 200"/>
                <a:gd name="T11" fmla="*/ 1 h 142"/>
                <a:gd name="T12" fmla="*/ 6 w 200"/>
                <a:gd name="T13" fmla="*/ 1 h 142"/>
                <a:gd name="T14" fmla="*/ 5 w 200"/>
                <a:gd name="T15" fmla="*/ 1 h 142"/>
                <a:gd name="T16" fmla="*/ 4 w 200"/>
                <a:gd name="T17" fmla="*/ 1 h 142"/>
                <a:gd name="T18" fmla="*/ 4 w 200"/>
                <a:gd name="T19" fmla="*/ 1 h 142"/>
                <a:gd name="T20" fmla="*/ 3 w 200"/>
                <a:gd name="T21" fmla="*/ 1 h 142"/>
                <a:gd name="T22" fmla="*/ 3 w 200"/>
                <a:gd name="T23" fmla="*/ 1 h 142"/>
                <a:gd name="T24" fmla="*/ 2 w 200"/>
                <a:gd name="T25" fmla="*/ 1 h 142"/>
                <a:gd name="T26" fmla="*/ 2 w 200"/>
                <a:gd name="T27" fmla="*/ 1 h 142"/>
                <a:gd name="T28" fmla="*/ 1 w 200"/>
                <a:gd name="T29" fmla="*/ 1 h 142"/>
                <a:gd name="T30" fmla="*/ 1 w 200"/>
                <a:gd name="T31" fmla="*/ 1 h 142"/>
                <a:gd name="T32" fmla="*/ 2 w 200"/>
                <a:gd name="T33" fmla="*/ 1 h 142"/>
                <a:gd name="T34" fmla="*/ 2 w 200"/>
                <a:gd name="T35" fmla="*/ 2 h 142"/>
                <a:gd name="T36" fmla="*/ 3 w 200"/>
                <a:gd name="T37" fmla="*/ 1 h 142"/>
                <a:gd name="T38" fmla="*/ 4 w 200"/>
                <a:gd name="T39" fmla="*/ 1 h 142"/>
                <a:gd name="T40" fmla="*/ 4 w 200"/>
                <a:gd name="T41" fmla="*/ 1 h 142"/>
                <a:gd name="T42" fmla="*/ 5 w 200"/>
                <a:gd name="T43" fmla="*/ 1 h 142"/>
                <a:gd name="T44" fmla="*/ 6 w 200"/>
                <a:gd name="T45" fmla="*/ 1 h 142"/>
                <a:gd name="T46" fmla="*/ 5 w 200"/>
                <a:gd name="T47" fmla="*/ 2 h 142"/>
                <a:gd name="T48" fmla="*/ 4 w 200"/>
                <a:gd name="T49" fmla="*/ 2 h 142"/>
                <a:gd name="T50" fmla="*/ 4 w 200"/>
                <a:gd name="T51" fmla="*/ 2 h 142"/>
                <a:gd name="T52" fmla="*/ 3 w 200"/>
                <a:gd name="T53" fmla="*/ 2 h 142"/>
                <a:gd name="T54" fmla="*/ 3 w 200"/>
                <a:gd name="T55" fmla="*/ 2 h 142"/>
                <a:gd name="T56" fmla="*/ 2 w 200"/>
                <a:gd name="T57" fmla="*/ 2 h 142"/>
                <a:gd name="T58" fmla="*/ 2 w 200"/>
                <a:gd name="T59" fmla="*/ 2 h 142"/>
                <a:gd name="T60" fmla="*/ 1 w 200"/>
                <a:gd name="T61" fmla="*/ 2 h 142"/>
                <a:gd name="T62" fmla="*/ 1 w 200"/>
                <a:gd name="T63" fmla="*/ 2 h 142"/>
                <a:gd name="T64" fmla="*/ 0 w 200"/>
                <a:gd name="T65" fmla="*/ 2 h 142"/>
                <a:gd name="T66" fmla="*/ 0 w 200"/>
                <a:gd name="T67" fmla="*/ 1 h 142"/>
                <a:gd name="T68" fmla="*/ 0 w 200"/>
                <a:gd name="T69" fmla="*/ 1 h 142"/>
                <a:gd name="T70" fmla="*/ 1 w 200"/>
                <a:gd name="T71" fmla="*/ 1 h 142"/>
                <a:gd name="T72" fmla="*/ 1 w 200"/>
                <a:gd name="T73" fmla="*/ 1 h 142"/>
                <a:gd name="T74" fmla="*/ 2 w 200"/>
                <a:gd name="T75" fmla="*/ 1 h 142"/>
                <a:gd name="T76" fmla="*/ 3 w 200"/>
                <a:gd name="T77" fmla="*/ 1 h 142"/>
                <a:gd name="T78" fmla="*/ 3 w 200"/>
                <a:gd name="T79" fmla="*/ 1 h 142"/>
                <a:gd name="T80" fmla="*/ 4 w 200"/>
                <a:gd name="T81" fmla="*/ 1 h 142"/>
                <a:gd name="T82" fmla="*/ 5 w 200"/>
                <a:gd name="T83" fmla="*/ 1 h 142"/>
                <a:gd name="T84" fmla="*/ 6 w 200"/>
                <a:gd name="T85" fmla="*/ 1 h 142"/>
                <a:gd name="T86" fmla="*/ 6 w 200"/>
                <a:gd name="T87" fmla="*/ 0 h 142"/>
                <a:gd name="T88" fmla="*/ 7 w 200"/>
                <a:gd name="T89" fmla="*/ 0 h 142"/>
                <a:gd name="T90" fmla="*/ 8 w 200"/>
                <a:gd name="T91" fmla="*/ 0 h 142"/>
                <a:gd name="T92" fmla="*/ 8 w 200"/>
                <a:gd name="T93" fmla="*/ 0 h 142"/>
                <a:gd name="T94" fmla="*/ 6 w 200"/>
                <a:gd name="T95" fmla="*/ 0 h 142"/>
                <a:gd name="T96" fmla="*/ 4 w 200"/>
                <a:gd name="T97" fmla="*/ 0 h 1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0"/>
                <a:gd name="T148" fmla="*/ 0 h 142"/>
                <a:gd name="T149" fmla="*/ 200 w 200"/>
                <a:gd name="T150" fmla="*/ 142 h 14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0" h="142">
                  <a:moveTo>
                    <a:pt x="65" y="38"/>
                  </a:moveTo>
                  <a:lnTo>
                    <a:pt x="100" y="0"/>
                  </a:lnTo>
                  <a:lnTo>
                    <a:pt x="200" y="3"/>
                  </a:lnTo>
                  <a:lnTo>
                    <a:pt x="183" y="23"/>
                  </a:lnTo>
                  <a:lnTo>
                    <a:pt x="175" y="27"/>
                  </a:lnTo>
                  <a:lnTo>
                    <a:pt x="165" y="31"/>
                  </a:lnTo>
                  <a:lnTo>
                    <a:pt x="158" y="34"/>
                  </a:lnTo>
                  <a:lnTo>
                    <a:pt x="148" y="37"/>
                  </a:lnTo>
                  <a:lnTo>
                    <a:pt x="141" y="40"/>
                  </a:lnTo>
                  <a:lnTo>
                    <a:pt x="133" y="45"/>
                  </a:lnTo>
                  <a:lnTo>
                    <a:pt x="125" y="48"/>
                  </a:lnTo>
                  <a:lnTo>
                    <a:pt x="119" y="52"/>
                  </a:lnTo>
                  <a:lnTo>
                    <a:pt x="110" y="54"/>
                  </a:lnTo>
                  <a:lnTo>
                    <a:pt x="103" y="58"/>
                  </a:lnTo>
                  <a:lnTo>
                    <a:pt x="96" y="63"/>
                  </a:lnTo>
                  <a:lnTo>
                    <a:pt x="90" y="64"/>
                  </a:lnTo>
                  <a:lnTo>
                    <a:pt x="83" y="68"/>
                  </a:lnTo>
                  <a:lnTo>
                    <a:pt x="77" y="69"/>
                  </a:lnTo>
                  <a:lnTo>
                    <a:pt x="71" y="73"/>
                  </a:lnTo>
                  <a:lnTo>
                    <a:pt x="66" y="76"/>
                  </a:lnTo>
                  <a:lnTo>
                    <a:pt x="60" y="76"/>
                  </a:lnTo>
                  <a:lnTo>
                    <a:pt x="56" y="81"/>
                  </a:lnTo>
                  <a:lnTo>
                    <a:pt x="54" y="83"/>
                  </a:lnTo>
                  <a:lnTo>
                    <a:pt x="49" y="87"/>
                  </a:lnTo>
                  <a:lnTo>
                    <a:pt x="43" y="88"/>
                  </a:lnTo>
                  <a:lnTo>
                    <a:pt x="41" y="91"/>
                  </a:lnTo>
                  <a:lnTo>
                    <a:pt x="38" y="94"/>
                  </a:lnTo>
                  <a:lnTo>
                    <a:pt x="35" y="99"/>
                  </a:lnTo>
                  <a:lnTo>
                    <a:pt x="31" y="104"/>
                  </a:lnTo>
                  <a:lnTo>
                    <a:pt x="30" y="107"/>
                  </a:lnTo>
                  <a:lnTo>
                    <a:pt x="28" y="112"/>
                  </a:lnTo>
                  <a:lnTo>
                    <a:pt x="30" y="116"/>
                  </a:lnTo>
                  <a:lnTo>
                    <a:pt x="30" y="119"/>
                  </a:lnTo>
                  <a:lnTo>
                    <a:pt x="33" y="121"/>
                  </a:lnTo>
                  <a:lnTo>
                    <a:pt x="37" y="121"/>
                  </a:lnTo>
                  <a:lnTo>
                    <a:pt x="41" y="123"/>
                  </a:lnTo>
                  <a:lnTo>
                    <a:pt x="48" y="123"/>
                  </a:lnTo>
                  <a:lnTo>
                    <a:pt x="54" y="121"/>
                  </a:lnTo>
                  <a:lnTo>
                    <a:pt x="59" y="121"/>
                  </a:lnTo>
                  <a:lnTo>
                    <a:pt x="65" y="119"/>
                  </a:lnTo>
                  <a:lnTo>
                    <a:pt x="71" y="116"/>
                  </a:lnTo>
                  <a:lnTo>
                    <a:pt x="75" y="112"/>
                  </a:lnTo>
                  <a:lnTo>
                    <a:pt x="79" y="112"/>
                  </a:lnTo>
                  <a:lnTo>
                    <a:pt x="81" y="107"/>
                  </a:lnTo>
                  <a:lnTo>
                    <a:pt x="86" y="102"/>
                  </a:lnTo>
                  <a:lnTo>
                    <a:pt x="108" y="104"/>
                  </a:lnTo>
                  <a:lnTo>
                    <a:pt x="90" y="123"/>
                  </a:lnTo>
                  <a:lnTo>
                    <a:pt x="86" y="125"/>
                  </a:lnTo>
                  <a:lnTo>
                    <a:pt x="81" y="127"/>
                  </a:lnTo>
                  <a:lnTo>
                    <a:pt x="76" y="130"/>
                  </a:lnTo>
                  <a:lnTo>
                    <a:pt x="73" y="130"/>
                  </a:lnTo>
                  <a:lnTo>
                    <a:pt x="69" y="133"/>
                  </a:lnTo>
                  <a:lnTo>
                    <a:pt x="63" y="134"/>
                  </a:lnTo>
                  <a:lnTo>
                    <a:pt x="60" y="137"/>
                  </a:lnTo>
                  <a:lnTo>
                    <a:pt x="56" y="138"/>
                  </a:lnTo>
                  <a:lnTo>
                    <a:pt x="52" y="138"/>
                  </a:lnTo>
                  <a:lnTo>
                    <a:pt x="48" y="141"/>
                  </a:lnTo>
                  <a:lnTo>
                    <a:pt x="43" y="141"/>
                  </a:lnTo>
                  <a:lnTo>
                    <a:pt x="40" y="141"/>
                  </a:lnTo>
                  <a:lnTo>
                    <a:pt x="35" y="142"/>
                  </a:lnTo>
                  <a:lnTo>
                    <a:pt x="31" y="142"/>
                  </a:lnTo>
                  <a:lnTo>
                    <a:pt x="28" y="142"/>
                  </a:lnTo>
                  <a:lnTo>
                    <a:pt x="24" y="142"/>
                  </a:lnTo>
                  <a:lnTo>
                    <a:pt x="16" y="141"/>
                  </a:lnTo>
                  <a:lnTo>
                    <a:pt x="8" y="138"/>
                  </a:lnTo>
                  <a:lnTo>
                    <a:pt x="4" y="134"/>
                  </a:lnTo>
                  <a:lnTo>
                    <a:pt x="0" y="129"/>
                  </a:lnTo>
                  <a:lnTo>
                    <a:pt x="0" y="121"/>
                  </a:lnTo>
                  <a:lnTo>
                    <a:pt x="3" y="112"/>
                  </a:lnTo>
                  <a:lnTo>
                    <a:pt x="7" y="104"/>
                  </a:lnTo>
                  <a:lnTo>
                    <a:pt x="12" y="94"/>
                  </a:lnTo>
                  <a:lnTo>
                    <a:pt x="17" y="91"/>
                  </a:lnTo>
                  <a:lnTo>
                    <a:pt x="21" y="87"/>
                  </a:lnTo>
                  <a:lnTo>
                    <a:pt x="27" y="83"/>
                  </a:lnTo>
                  <a:lnTo>
                    <a:pt x="33" y="79"/>
                  </a:lnTo>
                  <a:lnTo>
                    <a:pt x="38" y="75"/>
                  </a:lnTo>
                  <a:lnTo>
                    <a:pt x="43" y="71"/>
                  </a:lnTo>
                  <a:lnTo>
                    <a:pt x="50" y="68"/>
                  </a:lnTo>
                  <a:lnTo>
                    <a:pt x="58" y="64"/>
                  </a:lnTo>
                  <a:lnTo>
                    <a:pt x="63" y="63"/>
                  </a:lnTo>
                  <a:lnTo>
                    <a:pt x="67" y="60"/>
                  </a:lnTo>
                  <a:lnTo>
                    <a:pt x="73" y="56"/>
                  </a:lnTo>
                  <a:lnTo>
                    <a:pt x="79" y="54"/>
                  </a:lnTo>
                  <a:lnTo>
                    <a:pt x="83" y="52"/>
                  </a:lnTo>
                  <a:lnTo>
                    <a:pt x="90" y="50"/>
                  </a:lnTo>
                  <a:lnTo>
                    <a:pt x="96" y="46"/>
                  </a:lnTo>
                  <a:lnTo>
                    <a:pt x="100" y="45"/>
                  </a:lnTo>
                  <a:lnTo>
                    <a:pt x="106" y="40"/>
                  </a:lnTo>
                  <a:lnTo>
                    <a:pt x="113" y="38"/>
                  </a:lnTo>
                  <a:lnTo>
                    <a:pt x="119" y="37"/>
                  </a:lnTo>
                  <a:lnTo>
                    <a:pt x="125" y="34"/>
                  </a:lnTo>
                  <a:lnTo>
                    <a:pt x="131" y="31"/>
                  </a:lnTo>
                  <a:lnTo>
                    <a:pt x="137" y="27"/>
                  </a:lnTo>
                  <a:lnTo>
                    <a:pt x="142" y="23"/>
                  </a:lnTo>
                  <a:lnTo>
                    <a:pt x="150" y="21"/>
                  </a:lnTo>
                  <a:lnTo>
                    <a:pt x="103" y="19"/>
                  </a:lnTo>
                  <a:lnTo>
                    <a:pt x="86" y="40"/>
                  </a:lnTo>
                  <a:lnTo>
                    <a:pt x="65" y="38"/>
                  </a:lnTo>
                  <a:close/>
                </a:path>
              </a:pathLst>
            </a:custGeom>
            <a:solidFill>
              <a:srgbClr val="DEDEDE"/>
            </a:solidFill>
            <a:ln w="9525">
              <a:noFill/>
              <a:round/>
              <a:headEnd/>
              <a:tailEnd/>
            </a:ln>
          </p:spPr>
          <p:txBody>
            <a:bodyPr/>
            <a:lstStyle/>
            <a:p>
              <a:endParaRPr lang="en-US"/>
            </a:p>
          </p:txBody>
        </p:sp>
        <p:sp>
          <p:nvSpPr>
            <p:cNvPr id="2271" name="Freeform 564"/>
            <p:cNvSpPr>
              <a:spLocks noChangeAspect="1"/>
            </p:cNvSpPr>
            <p:nvPr/>
          </p:nvSpPr>
          <p:spPr bwMode="auto">
            <a:xfrm>
              <a:off x="3591" y="1494"/>
              <a:ext cx="5" cy="11"/>
            </a:xfrm>
            <a:custGeom>
              <a:avLst/>
              <a:gdLst>
                <a:gd name="T0" fmla="*/ 0 w 11"/>
                <a:gd name="T1" fmla="*/ 0 h 34"/>
                <a:gd name="T2" fmla="*/ 0 w 11"/>
                <a:gd name="T3" fmla="*/ 0 h 34"/>
                <a:gd name="T4" fmla="*/ 0 w 11"/>
                <a:gd name="T5" fmla="*/ 0 h 34"/>
                <a:gd name="T6" fmla="*/ 0 w 11"/>
                <a:gd name="T7" fmla="*/ 0 h 34"/>
                <a:gd name="T8" fmla="*/ 0 w 11"/>
                <a:gd name="T9" fmla="*/ 0 h 34"/>
                <a:gd name="T10" fmla="*/ 0 60000 65536"/>
                <a:gd name="T11" fmla="*/ 0 60000 65536"/>
                <a:gd name="T12" fmla="*/ 0 60000 65536"/>
                <a:gd name="T13" fmla="*/ 0 60000 65536"/>
                <a:gd name="T14" fmla="*/ 0 60000 65536"/>
                <a:gd name="T15" fmla="*/ 0 w 11"/>
                <a:gd name="T16" fmla="*/ 0 h 34"/>
                <a:gd name="T17" fmla="*/ 11 w 11"/>
                <a:gd name="T18" fmla="*/ 34 h 34"/>
              </a:gdLst>
              <a:ahLst/>
              <a:cxnLst>
                <a:cxn ang="T10">
                  <a:pos x="T0" y="T1"/>
                </a:cxn>
                <a:cxn ang="T11">
                  <a:pos x="T2" y="T3"/>
                </a:cxn>
                <a:cxn ang="T12">
                  <a:pos x="T4" y="T5"/>
                </a:cxn>
                <a:cxn ang="T13">
                  <a:pos x="T6" y="T7"/>
                </a:cxn>
                <a:cxn ang="T14">
                  <a:pos x="T8" y="T9"/>
                </a:cxn>
              </a:cxnLst>
              <a:rect l="T15" t="T16" r="T17" b="T18"/>
              <a:pathLst>
                <a:path w="11" h="34">
                  <a:moveTo>
                    <a:pt x="8" y="0"/>
                  </a:moveTo>
                  <a:lnTo>
                    <a:pt x="11" y="34"/>
                  </a:lnTo>
                  <a:lnTo>
                    <a:pt x="4" y="34"/>
                  </a:lnTo>
                  <a:lnTo>
                    <a:pt x="0" y="0"/>
                  </a:lnTo>
                  <a:lnTo>
                    <a:pt x="8" y="0"/>
                  </a:lnTo>
                  <a:close/>
                </a:path>
              </a:pathLst>
            </a:custGeom>
            <a:solidFill>
              <a:srgbClr val="FFFF99"/>
            </a:solidFill>
            <a:ln w="9525">
              <a:noFill/>
              <a:round/>
              <a:headEnd/>
              <a:tailEnd/>
            </a:ln>
          </p:spPr>
          <p:txBody>
            <a:bodyPr/>
            <a:lstStyle/>
            <a:p>
              <a:endParaRPr lang="en-US"/>
            </a:p>
          </p:txBody>
        </p:sp>
        <p:sp>
          <p:nvSpPr>
            <p:cNvPr id="2272" name="Freeform 565"/>
            <p:cNvSpPr>
              <a:spLocks noChangeAspect="1"/>
            </p:cNvSpPr>
            <p:nvPr/>
          </p:nvSpPr>
          <p:spPr bwMode="auto">
            <a:xfrm>
              <a:off x="3589" y="1484"/>
              <a:ext cx="6" cy="9"/>
            </a:xfrm>
            <a:custGeom>
              <a:avLst/>
              <a:gdLst>
                <a:gd name="T0" fmla="*/ 1 w 11"/>
                <a:gd name="T1" fmla="*/ 0 h 27"/>
                <a:gd name="T2" fmla="*/ 1 w 11"/>
                <a:gd name="T3" fmla="*/ 0 h 27"/>
                <a:gd name="T4" fmla="*/ 1 w 11"/>
                <a:gd name="T5" fmla="*/ 0 h 27"/>
                <a:gd name="T6" fmla="*/ 0 w 11"/>
                <a:gd name="T7" fmla="*/ 0 h 27"/>
                <a:gd name="T8" fmla="*/ 1 w 11"/>
                <a:gd name="T9" fmla="*/ 0 h 27"/>
                <a:gd name="T10" fmla="*/ 0 60000 65536"/>
                <a:gd name="T11" fmla="*/ 0 60000 65536"/>
                <a:gd name="T12" fmla="*/ 0 60000 65536"/>
                <a:gd name="T13" fmla="*/ 0 60000 65536"/>
                <a:gd name="T14" fmla="*/ 0 60000 65536"/>
                <a:gd name="T15" fmla="*/ 0 w 11"/>
                <a:gd name="T16" fmla="*/ 0 h 27"/>
                <a:gd name="T17" fmla="*/ 11 w 11"/>
                <a:gd name="T18" fmla="*/ 27 h 27"/>
              </a:gdLst>
              <a:ahLst/>
              <a:cxnLst>
                <a:cxn ang="T10">
                  <a:pos x="T0" y="T1"/>
                </a:cxn>
                <a:cxn ang="T11">
                  <a:pos x="T2" y="T3"/>
                </a:cxn>
                <a:cxn ang="T12">
                  <a:pos x="T4" y="T5"/>
                </a:cxn>
                <a:cxn ang="T13">
                  <a:pos x="T6" y="T7"/>
                </a:cxn>
                <a:cxn ang="T14">
                  <a:pos x="T8" y="T9"/>
                </a:cxn>
              </a:cxnLst>
              <a:rect l="T15" t="T16" r="T17" b="T18"/>
              <a:pathLst>
                <a:path w="11" h="27">
                  <a:moveTo>
                    <a:pt x="7" y="0"/>
                  </a:moveTo>
                  <a:lnTo>
                    <a:pt x="11" y="27"/>
                  </a:lnTo>
                  <a:lnTo>
                    <a:pt x="3" y="27"/>
                  </a:lnTo>
                  <a:lnTo>
                    <a:pt x="0" y="0"/>
                  </a:lnTo>
                  <a:lnTo>
                    <a:pt x="7" y="0"/>
                  </a:lnTo>
                  <a:close/>
                </a:path>
              </a:pathLst>
            </a:custGeom>
            <a:solidFill>
              <a:srgbClr val="E6E6E6"/>
            </a:solidFill>
            <a:ln w="9525">
              <a:noFill/>
              <a:round/>
              <a:headEnd/>
              <a:tailEnd/>
            </a:ln>
          </p:spPr>
          <p:txBody>
            <a:bodyPr/>
            <a:lstStyle/>
            <a:p>
              <a:endParaRPr lang="en-US"/>
            </a:p>
          </p:txBody>
        </p:sp>
        <p:sp>
          <p:nvSpPr>
            <p:cNvPr id="2273" name="Freeform 566"/>
            <p:cNvSpPr>
              <a:spLocks noChangeAspect="1"/>
            </p:cNvSpPr>
            <p:nvPr/>
          </p:nvSpPr>
          <p:spPr bwMode="auto">
            <a:xfrm>
              <a:off x="3585" y="1463"/>
              <a:ext cx="6" cy="10"/>
            </a:xfrm>
            <a:custGeom>
              <a:avLst/>
              <a:gdLst>
                <a:gd name="T0" fmla="*/ 1 w 11"/>
                <a:gd name="T1" fmla="*/ 0 h 29"/>
                <a:gd name="T2" fmla="*/ 1 w 11"/>
                <a:gd name="T3" fmla="*/ 0 h 29"/>
                <a:gd name="T4" fmla="*/ 1 w 11"/>
                <a:gd name="T5" fmla="*/ 0 h 29"/>
                <a:gd name="T6" fmla="*/ 0 w 11"/>
                <a:gd name="T7" fmla="*/ 0 h 29"/>
                <a:gd name="T8" fmla="*/ 1 w 11"/>
                <a:gd name="T9" fmla="*/ 0 h 29"/>
                <a:gd name="T10" fmla="*/ 0 60000 65536"/>
                <a:gd name="T11" fmla="*/ 0 60000 65536"/>
                <a:gd name="T12" fmla="*/ 0 60000 65536"/>
                <a:gd name="T13" fmla="*/ 0 60000 65536"/>
                <a:gd name="T14" fmla="*/ 0 60000 65536"/>
                <a:gd name="T15" fmla="*/ 0 w 11"/>
                <a:gd name="T16" fmla="*/ 0 h 29"/>
                <a:gd name="T17" fmla="*/ 11 w 11"/>
                <a:gd name="T18" fmla="*/ 29 h 29"/>
              </a:gdLst>
              <a:ahLst/>
              <a:cxnLst>
                <a:cxn ang="T10">
                  <a:pos x="T0" y="T1"/>
                </a:cxn>
                <a:cxn ang="T11">
                  <a:pos x="T2" y="T3"/>
                </a:cxn>
                <a:cxn ang="T12">
                  <a:pos x="T4" y="T5"/>
                </a:cxn>
                <a:cxn ang="T13">
                  <a:pos x="T6" y="T7"/>
                </a:cxn>
                <a:cxn ang="T14">
                  <a:pos x="T8" y="T9"/>
                </a:cxn>
              </a:cxnLst>
              <a:rect l="T15" t="T16" r="T17" b="T18"/>
              <a:pathLst>
                <a:path w="11" h="29">
                  <a:moveTo>
                    <a:pt x="6" y="0"/>
                  </a:moveTo>
                  <a:lnTo>
                    <a:pt x="11" y="29"/>
                  </a:lnTo>
                  <a:lnTo>
                    <a:pt x="4" y="29"/>
                  </a:lnTo>
                  <a:lnTo>
                    <a:pt x="0" y="0"/>
                  </a:lnTo>
                  <a:lnTo>
                    <a:pt x="6" y="0"/>
                  </a:lnTo>
                  <a:close/>
                </a:path>
              </a:pathLst>
            </a:custGeom>
            <a:solidFill>
              <a:srgbClr val="E6E6E6"/>
            </a:solidFill>
            <a:ln w="9525">
              <a:noFill/>
              <a:round/>
              <a:headEnd/>
              <a:tailEnd/>
            </a:ln>
          </p:spPr>
          <p:txBody>
            <a:bodyPr/>
            <a:lstStyle/>
            <a:p>
              <a:endParaRPr lang="en-US"/>
            </a:p>
          </p:txBody>
        </p:sp>
        <p:sp>
          <p:nvSpPr>
            <p:cNvPr id="2274" name="Freeform 567"/>
            <p:cNvSpPr>
              <a:spLocks noChangeAspect="1"/>
            </p:cNvSpPr>
            <p:nvPr/>
          </p:nvSpPr>
          <p:spPr bwMode="auto">
            <a:xfrm>
              <a:off x="3559" y="1476"/>
              <a:ext cx="68" cy="13"/>
            </a:xfrm>
            <a:custGeom>
              <a:avLst/>
              <a:gdLst>
                <a:gd name="T0" fmla="*/ 5 w 137"/>
                <a:gd name="T1" fmla="*/ 0 h 39"/>
                <a:gd name="T2" fmla="*/ 8 w 137"/>
                <a:gd name="T3" fmla="*/ 0 h 39"/>
                <a:gd name="T4" fmla="*/ 8 w 137"/>
                <a:gd name="T5" fmla="*/ 0 h 39"/>
                <a:gd name="T6" fmla="*/ 4 w 137"/>
                <a:gd name="T7" fmla="*/ 0 h 39"/>
                <a:gd name="T8" fmla="*/ 0 w 137"/>
                <a:gd name="T9" fmla="*/ 0 h 39"/>
                <a:gd name="T10" fmla="*/ 0 w 137"/>
                <a:gd name="T11" fmla="*/ 0 h 39"/>
                <a:gd name="T12" fmla="*/ 3 w 137"/>
                <a:gd name="T13" fmla="*/ 0 h 39"/>
                <a:gd name="T14" fmla="*/ 5 w 137"/>
                <a:gd name="T15" fmla="*/ 0 h 39"/>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39"/>
                <a:gd name="T26" fmla="*/ 137 w 137"/>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39">
                  <a:moveTo>
                    <a:pt x="86" y="0"/>
                  </a:moveTo>
                  <a:lnTo>
                    <a:pt x="136" y="23"/>
                  </a:lnTo>
                  <a:lnTo>
                    <a:pt x="137" y="35"/>
                  </a:lnTo>
                  <a:lnTo>
                    <a:pt x="74" y="28"/>
                  </a:lnTo>
                  <a:lnTo>
                    <a:pt x="0" y="39"/>
                  </a:lnTo>
                  <a:lnTo>
                    <a:pt x="0" y="26"/>
                  </a:lnTo>
                  <a:lnTo>
                    <a:pt x="48" y="0"/>
                  </a:lnTo>
                  <a:lnTo>
                    <a:pt x="86" y="0"/>
                  </a:lnTo>
                  <a:close/>
                </a:path>
              </a:pathLst>
            </a:custGeom>
            <a:solidFill>
              <a:srgbClr val="FFFFFF"/>
            </a:solidFill>
            <a:ln w="9525">
              <a:noFill/>
              <a:round/>
              <a:headEnd/>
              <a:tailEnd/>
            </a:ln>
          </p:spPr>
          <p:txBody>
            <a:bodyPr/>
            <a:lstStyle/>
            <a:p>
              <a:endParaRPr lang="en-US"/>
            </a:p>
          </p:txBody>
        </p:sp>
        <p:sp>
          <p:nvSpPr>
            <p:cNvPr id="2275" name="Freeform 568"/>
            <p:cNvSpPr>
              <a:spLocks noChangeAspect="1"/>
            </p:cNvSpPr>
            <p:nvPr/>
          </p:nvSpPr>
          <p:spPr bwMode="auto">
            <a:xfrm>
              <a:off x="3580" y="1473"/>
              <a:ext cx="20" cy="9"/>
            </a:xfrm>
            <a:custGeom>
              <a:avLst/>
              <a:gdLst>
                <a:gd name="T0" fmla="*/ 3 w 40"/>
                <a:gd name="T1" fmla="*/ 0 h 26"/>
                <a:gd name="T2" fmla="*/ 3 w 40"/>
                <a:gd name="T3" fmla="*/ 0 h 26"/>
                <a:gd name="T4" fmla="*/ 3 w 40"/>
                <a:gd name="T5" fmla="*/ 0 h 26"/>
                <a:gd name="T6" fmla="*/ 1 w 40"/>
                <a:gd name="T7" fmla="*/ 0 h 26"/>
                <a:gd name="T8" fmla="*/ 1 w 40"/>
                <a:gd name="T9" fmla="*/ 0 h 26"/>
                <a:gd name="T10" fmla="*/ 0 w 40"/>
                <a:gd name="T11" fmla="*/ 0 h 26"/>
                <a:gd name="T12" fmla="*/ 1 w 40"/>
                <a:gd name="T13" fmla="*/ 0 h 26"/>
                <a:gd name="T14" fmla="*/ 1 w 40"/>
                <a:gd name="T15" fmla="*/ 0 h 26"/>
                <a:gd name="T16" fmla="*/ 1 w 40"/>
                <a:gd name="T17" fmla="*/ 0 h 26"/>
                <a:gd name="T18" fmla="*/ 1 w 40"/>
                <a:gd name="T19" fmla="*/ 0 h 26"/>
                <a:gd name="T20" fmla="*/ 1 w 40"/>
                <a:gd name="T21" fmla="*/ 0 h 26"/>
                <a:gd name="T22" fmla="*/ 1 w 40"/>
                <a:gd name="T23" fmla="*/ 0 h 26"/>
                <a:gd name="T24" fmla="*/ 3 w 40"/>
                <a:gd name="T25" fmla="*/ 0 h 26"/>
                <a:gd name="T26" fmla="*/ 3 w 40"/>
                <a:gd name="T27" fmla="*/ 0 h 26"/>
                <a:gd name="T28" fmla="*/ 3 w 40"/>
                <a:gd name="T29" fmla="*/ 0 h 26"/>
                <a:gd name="T30" fmla="*/ 3 w 40"/>
                <a:gd name="T31" fmla="*/ 0 h 26"/>
                <a:gd name="T32" fmla="*/ 3 w 40"/>
                <a:gd name="T33" fmla="*/ 0 h 26"/>
                <a:gd name="T34" fmla="*/ 3 w 40"/>
                <a:gd name="T35" fmla="*/ 0 h 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26"/>
                <a:gd name="T56" fmla="*/ 40 w 40"/>
                <a:gd name="T57" fmla="*/ 26 h 2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26">
                  <a:moveTo>
                    <a:pt x="40" y="11"/>
                  </a:moveTo>
                  <a:lnTo>
                    <a:pt x="38" y="16"/>
                  </a:lnTo>
                  <a:lnTo>
                    <a:pt x="33" y="26"/>
                  </a:lnTo>
                  <a:lnTo>
                    <a:pt x="11" y="26"/>
                  </a:lnTo>
                  <a:lnTo>
                    <a:pt x="3" y="16"/>
                  </a:lnTo>
                  <a:lnTo>
                    <a:pt x="0" y="11"/>
                  </a:lnTo>
                  <a:lnTo>
                    <a:pt x="1" y="8"/>
                  </a:lnTo>
                  <a:lnTo>
                    <a:pt x="3" y="8"/>
                  </a:lnTo>
                  <a:lnTo>
                    <a:pt x="5" y="5"/>
                  </a:lnTo>
                  <a:lnTo>
                    <a:pt x="6" y="5"/>
                  </a:lnTo>
                  <a:lnTo>
                    <a:pt x="6" y="3"/>
                  </a:lnTo>
                  <a:lnTo>
                    <a:pt x="6" y="0"/>
                  </a:lnTo>
                  <a:lnTo>
                    <a:pt x="33" y="0"/>
                  </a:lnTo>
                  <a:lnTo>
                    <a:pt x="36" y="5"/>
                  </a:lnTo>
                  <a:lnTo>
                    <a:pt x="37" y="8"/>
                  </a:lnTo>
                  <a:lnTo>
                    <a:pt x="40" y="8"/>
                  </a:lnTo>
                  <a:lnTo>
                    <a:pt x="40" y="11"/>
                  </a:lnTo>
                  <a:close/>
                </a:path>
              </a:pathLst>
            </a:custGeom>
            <a:solidFill>
              <a:srgbClr val="FFFFFF"/>
            </a:solidFill>
            <a:ln w="9525">
              <a:noFill/>
              <a:round/>
              <a:headEnd/>
              <a:tailEnd/>
            </a:ln>
          </p:spPr>
          <p:txBody>
            <a:bodyPr/>
            <a:lstStyle/>
            <a:p>
              <a:endParaRPr lang="en-US"/>
            </a:p>
          </p:txBody>
        </p:sp>
        <p:sp>
          <p:nvSpPr>
            <p:cNvPr id="2276" name="Freeform 569"/>
            <p:cNvSpPr>
              <a:spLocks noChangeAspect="1"/>
            </p:cNvSpPr>
            <p:nvPr/>
          </p:nvSpPr>
          <p:spPr bwMode="auto">
            <a:xfrm>
              <a:off x="3587" y="1468"/>
              <a:ext cx="6" cy="6"/>
            </a:xfrm>
            <a:custGeom>
              <a:avLst/>
              <a:gdLst>
                <a:gd name="T0" fmla="*/ 1 w 11"/>
                <a:gd name="T1" fmla="*/ 0 h 18"/>
                <a:gd name="T2" fmla="*/ 1 w 11"/>
                <a:gd name="T3" fmla="*/ 0 h 18"/>
                <a:gd name="T4" fmla="*/ 1 w 11"/>
                <a:gd name="T5" fmla="*/ 0 h 18"/>
                <a:gd name="T6" fmla="*/ 1 w 11"/>
                <a:gd name="T7" fmla="*/ 0 h 18"/>
                <a:gd name="T8" fmla="*/ 1 w 11"/>
                <a:gd name="T9" fmla="*/ 0 h 18"/>
                <a:gd name="T10" fmla="*/ 1 w 11"/>
                <a:gd name="T11" fmla="*/ 0 h 18"/>
                <a:gd name="T12" fmla="*/ 1 w 11"/>
                <a:gd name="T13" fmla="*/ 0 h 18"/>
                <a:gd name="T14" fmla="*/ 1 w 11"/>
                <a:gd name="T15" fmla="*/ 0 h 18"/>
                <a:gd name="T16" fmla="*/ 1 w 11"/>
                <a:gd name="T17" fmla="*/ 0 h 18"/>
                <a:gd name="T18" fmla="*/ 1 w 11"/>
                <a:gd name="T19" fmla="*/ 0 h 18"/>
                <a:gd name="T20" fmla="*/ 0 w 11"/>
                <a:gd name="T21" fmla="*/ 0 h 18"/>
                <a:gd name="T22" fmla="*/ 1 w 11"/>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
                <a:gd name="T37" fmla="*/ 0 h 18"/>
                <a:gd name="T38" fmla="*/ 11 w 11"/>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 h="18">
                  <a:moveTo>
                    <a:pt x="11" y="18"/>
                  </a:moveTo>
                  <a:lnTo>
                    <a:pt x="11" y="18"/>
                  </a:lnTo>
                  <a:lnTo>
                    <a:pt x="9" y="12"/>
                  </a:lnTo>
                  <a:lnTo>
                    <a:pt x="8" y="7"/>
                  </a:lnTo>
                  <a:lnTo>
                    <a:pt x="7" y="3"/>
                  </a:lnTo>
                  <a:lnTo>
                    <a:pt x="5" y="0"/>
                  </a:lnTo>
                  <a:lnTo>
                    <a:pt x="4" y="0"/>
                  </a:lnTo>
                  <a:lnTo>
                    <a:pt x="1" y="4"/>
                  </a:lnTo>
                  <a:lnTo>
                    <a:pt x="1" y="8"/>
                  </a:lnTo>
                  <a:lnTo>
                    <a:pt x="1" y="14"/>
                  </a:lnTo>
                  <a:lnTo>
                    <a:pt x="0" y="18"/>
                  </a:lnTo>
                  <a:lnTo>
                    <a:pt x="11" y="18"/>
                  </a:lnTo>
                  <a:close/>
                </a:path>
              </a:pathLst>
            </a:custGeom>
            <a:solidFill>
              <a:srgbClr val="FFFFFF"/>
            </a:solidFill>
            <a:ln w="9525">
              <a:noFill/>
              <a:round/>
              <a:headEnd/>
              <a:tailEnd/>
            </a:ln>
          </p:spPr>
          <p:txBody>
            <a:bodyPr/>
            <a:lstStyle/>
            <a:p>
              <a:endParaRPr lang="en-US"/>
            </a:p>
          </p:txBody>
        </p:sp>
        <p:sp>
          <p:nvSpPr>
            <p:cNvPr id="2277" name="Freeform 570"/>
            <p:cNvSpPr>
              <a:spLocks noChangeAspect="1"/>
            </p:cNvSpPr>
            <p:nvPr/>
          </p:nvSpPr>
          <p:spPr bwMode="auto">
            <a:xfrm>
              <a:off x="3588" y="1469"/>
              <a:ext cx="3" cy="4"/>
            </a:xfrm>
            <a:custGeom>
              <a:avLst/>
              <a:gdLst>
                <a:gd name="T0" fmla="*/ 1 w 6"/>
                <a:gd name="T1" fmla="*/ 0 h 10"/>
                <a:gd name="T2" fmla="*/ 1 w 6"/>
                <a:gd name="T3" fmla="*/ 0 h 10"/>
                <a:gd name="T4" fmla="*/ 1 w 6"/>
                <a:gd name="T5" fmla="*/ 0 h 10"/>
                <a:gd name="T6" fmla="*/ 1 w 6"/>
                <a:gd name="T7" fmla="*/ 0 h 10"/>
                <a:gd name="T8" fmla="*/ 1 w 6"/>
                <a:gd name="T9" fmla="*/ 0 h 10"/>
                <a:gd name="T10" fmla="*/ 1 w 6"/>
                <a:gd name="T11" fmla="*/ 0 h 10"/>
                <a:gd name="T12" fmla="*/ 1 w 6"/>
                <a:gd name="T13" fmla="*/ 0 h 10"/>
                <a:gd name="T14" fmla="*/ 0 w 6"/>
                <a:gd name="T15" fmla="*/ 0 h 10"/>
                <a:gd name="T16" fmla="*/ 0 w 6"/>
                <a:gd name="T17" fmla="*/ 0 h 10"/>
                <a:gd name="T18" fmla="*/ 0 w 6"/>
                <a:gd name="T19" fmla="*/ 0 h 10"/>
                <a:gd name="T20" fmla="*/ 1 w 6"/>
                <a:gd name="T21" fmla="*/ 0 h 10"/>
                <a:gd name="T22" fmla="*/ 1 w 6"/>
                <a:gd name="T23" fmla="*/ 0 h 10"/>
                <a:gd name="T24" fmla="*/ 1 w 6"/>
                <a:gd name="T25" fmla="*/ 0 h 10"/>
                <a:gd name="T26" fmla="*/ 1 w 6"/>
                <a:gd name="T27" fmla="*/ 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
                <a:gd name="T43" fmla="*/ 0 h 10"/>
                <a:gd name="T44" fmla="*/ 6 w 6"/>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 h="10">
                  <a:moveTo>
                    <a:pt x="6" y="8"/>
                  </a:moveTo>
                  <a:lnTo>
                    <a:pt x="6" y="6"/>
                  </a:lnTo>
                  <a:lnTo>
                    <a:pt x="6" y="4"/>
                  </a:lnTo>
                  <a:lnTo>
                    <a:pt x="5" y="3"/>
                  </a:lnTo>
                  <a:lnTo>
                    <a:pt x="3" y="0"/>
                  </a:lnTo>
                  <a:lnTo>
                    <a:pt x="2" y="3"/>
                  </a:lnTo>
                  <a:lnTo>
                    <a:pt x="2" y="4"/>
                  </a:lnTo>
                  <a:lnTo>
                    <a:pt x="0" y="6"/>
                  </a:lnTo>
                  <a:lnTo>
                    <a:pt x="0" y="8"/>
                  </a:lnTo>
                  <a:lnTo>
                    <a:pt x="0" y="10"/>
                  </a:lnTo>
                  <a:lnTo>
                    <a:pt x="3" y="10"/>
                  </a:lnTo>
                  <a:lnTo>
                    <a:pt x="5" y="10"/>
                  </a:lnTo>
                  <a:lnTo>
                    <a:pt x="6" y="10"/>
                  </a:lnTo>
                  <a:lnTo>
                    <a:pt x="6" y="8"/>
                  </a:lnTo>
                  <a:close/>
                </a:path>
              </a:pathLst>
            </a:custGeom>
            <a:solidFill>
              <a:srgbClr val="B3B3B3"/>
            </a:solidFill>
            <a:ln w="9525">
              <a:noFill/>
              <a:round/>
              <a:headEnd/>
              <a:tailEnd/>
            </a:ln>
          </p:spPr>
          <p:txBody>
            <a:bodyPr/>
            <a:lstStyle/>
            <a:p>
              <a:endParaRPr lang="en-US"/>
            </a:p>
          </p:txBody>
        </p:sp>
        <p:sp>
          <p:nvSpPr>
            <p:cNvPr id="2278" name="Freeform 571"/>
            <p:cNvSpPr>
              <a:spLocks noChangeAspect="1"/>
            </p:cNvSpPr>
            <p:nvPr/>
          </p:nvSpPr>
          <p:spPr bwMode="auto">
            <a:xfrm>
              <a:off x="3559" y="1479"/>
              <a:ext cx="63" cy="11"/>
            </a:xfrm>
            <a:custGeom>
              <a:avLst/>
              <a:gdLst>
                <a:gd name="T0" fmla="*/ 8 w 126"/>
                <a:gd name="T1" fmla="*/ 0 h 32"/>
                <a:gd name="T2" fmla="*/ 8 w 126"/>
                <a:gd name="T3" fmla="*/ 0 h 32"/>
                <a:gd name="T4" fmla="*/ 6 w 126"/>
                <a:gd name="T5" fmla="*/ 0 h 32"/>
                <a:gd name="T6" fmla="*/ 7 w 126"/>
                <a:gd name="T7" fmla="*/ 0 h 32"/>
                <a:gd name="T8" fmla="*/ 7 w 126"/>
                <a:gd name="T9" fmla="*/ 0 h 32"/>
                <a:gd name="T10" fmla="*/ 5 w 126"/>
                <a:gd name="T11" fmla="*/ 0 h 32"/>
                <a:gd name="T12" fmla="*/ 5 w 126"/>
                <a:gd name="T13" fmla="*/ 0 h 32"/>
                <a:gd name="T14" fmla="*/ 5 w 126"/>
                <a:gd name="T15" fmla="*/ 0 h 32"/>
                <a:gd name="T16" fmla="*/ 5 w 126"/>
                <a:gd name="T17" fmla="*/ 0 h 32"/>
                <a:gd name="T18" fmla="*/ 4 w 126"/>
                <a:gd name="T19" fmla="*/ 0 h 32"/>
                <a:gd name="T20" fmla="*/ 4 w 126"/>
                <a:gd name="T21" fmla="*/ 0 h 32"/>
                <a:gd name="T22" fmla="*/ 4 w 126"/>
                <a:gd name="T23" fmla="*/ 0 h 32"/>
                <a:gd name="T24" fmla="*/ 4 w 126"/>
                <a:gd name="T25" fmla="*/ 0 h 32"/>
                <a:gd name="T26" fmla="*/ 4 w 126"/>
                <a:gd name="T27" fmla="*/ 0 h 32"/>
                <a:gd name="T28" fmla="*/ 3 w 126"/>
                <a:gd name="T29" fmla="*/ 0 h 32"/>
                <a:gd name="T30" fmla="*/ 3 w 126"/>
                <a:gd name="T31" fmla="*/ 0 h 32"/>
                <a:gd name="T32" fmla="*/ 3 w 126"/>
                <a:gd name="T33" fmla="*/ 0 h 32"/>
                <a:gd name="T34" fmla="*/ 3 w 126"/>
                <a:gd name="T35" fmla="*/ 0 h 32"/>
                <a:gd name="T36" fmla="*/ 3 w 126"/>
                <a:gd name="T37" fmla="*/ 0 h 32"/>
                <a:gd name="T38" fmla="*/ 2 w 126"/>
                <a:gd name="T39" fmla="*/ 0 h 32"/>
                <a:gd name="T40" fmla="*/ 2 w 126"/>
                <a:gd name="T41" fmla="*/ 0 h 32"/>
                <a:gd name="T42" fmla="*/ 2 w 126"/>
                <a:gd name="T43" fmla="*/ 0 h 32"/>
                <a:gd name="T44" fmla="*/ 3 w 126"/>
                <a:gd name="T45" fmla="*/ 0 h 32"/>
                <a:gd name="T46" fmla="*/ 0 w 126"/>
                <a:gd name="T47" fmla="*/ 0 h 32"/>
                <a:gd name="T48" fmla="*/ 1 w 126"/>
                <a:gd name="T49" fmla="*/ 0 h 32"/>
                <a:gd name="T50" fmla="*/ 1 w 126"/>
                <a:gd name="T51" fmla="*/ 0 h 32"/>
                <a:gd name="T52" fmla="*/ 1 w 126"/>
                <a:gd name="T53" fmla="*/ 0 h 32"/>
                <a:gd name="T54" fmla="*/ 1 w 126"/>
                <a:gd name="T55" fmla="*/ 0 h 32"/>
                <a:gd name="T56" fmla="*/ 1 w 126"/>
                <a:gd name="T57" fmla="*/ 0 h 32"/>
                <a:gd name="T58" fmla="*/ 2 w 126"/>
                <a:gd name="T59" fmla="*/ 0 h 32"/>
                <a:gd name="T60" fmla="*/ 2 w 126"/>
                <a:gd name="T61" fmla="*/ 0 h 32"/>
                <a:gd name="T62" fmla="*/ 3 w 126"/>
                <a:gd name="T63" fmla="*/ 0 h 32"/>
                <a:gd name="T64" fmla="*/ 4 w 126"/>
                <a:gd name="T65" fmla="*/ 0 h 32"/>
                <a:gd name="T66" fmla="*/ 4 w 126"/>
                <a:gd name="T67" fmla="*/ 0 h 32"/>
                <a:gd name="T68" fmla="*/ 5 w 126"/>
                <a:gd name="T69" fmla="*/ 0 h 32"/>
                <a:gd name="T70" fmla="*/ 6 w 126"/>
                <a:gd name="T71" fmla="*/ 0 h 32"/>
                <a:gd name="T72" fmla="*/ 6 w 126"/>
                <a:gd name="T73" fmla="*/ 0 h 32"/>
                <a:gd name="T74" fmla="*/ 7 w 126"/>
                <a:gd name="T75" fmla="*/ 0 h 32"/>
                <a:gd name="T76" fmla="*/ 7 w 126"/>
                <a:gd name="T77" fmla="*/ 0 h 32"/>
                <a:gd name="T78" fmla="*/ 8 w 126"/>
                <a:gd name="T79" fmla="*/ 0 h 32"/>
                <a:gd name="T80" fmla="*/ 8 w 126"/>
                <a:gd name="T81" fmla="*/ 0 h 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32"/>
                <a:gd name="T125" fmla="*/ 126 w 126"/>
                <a:gd name="T126" fmla="*/ 32 h 3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32">
                  <a:moveTo>
                    <a:pt x="125" y="9"/>
                  </a:moveTo>
                  <a:lnTo>
                    <a:pt x="126" y="13"/>
                  </a:lnTo>
                  <a:lnTo>
                    <a:pt x="85" y="15"/>
                  </a:lnTo>
                  <a:lnTo>
                    <a:pt x="101" y="24"/>
                  </a:lnTo>
                  <a:lnTo>
                    <a:pt x="101" y="28"/>
                  </a:lnTo>
                  <a:lnTo>
                    <a:pt x="78" y="24"/>
                  </a:lnTo>
                  <a:lnTo>
                    <a:pt x="75" y="24"/>
                  </a:lnTo>
                  <a:lnTo>
                    <a:pt x="71" y="24"/>
                  </a:lnTo>
                  <a:lnTo>
                    <a:pt x="67" y="24"/>
                  </a:lnTo>
                  <a:lnTo>
                    <a:pt x="62" y="24"/>
                  </a:lnTo>
                  <a:lnTo>
                    <a:pt x="58" y="24"/>
                  </a:lnTo>
                  <a:lnTo>
                    <a:pt x="55" y="24"/>
                  </a:lnTo>
                  <a:lnTo>
                    <a:pt x="54" y="24"/>
                  </a:lnTo>
                  <a:lnTo>
                    <a:pt x="53" y="24"/>
                  </a:lnTo>
                  <a:lnTo>
                    <a:pt x="48" y="27"/>
                  </a:lnTo>
                  <a:lnTo>
                    <a:pt x="45" y="27"/>
                  </a:lnTo>
                  <a:lnTo>
                    <a:pt x="41" y="30"/>
                  </a:lnTo>
                  <a:lnTo>
                    <a:pt x="37" y="30"/>
                  </a:lnTo>
                  <a:lnTo>
                    <a:pt x="33" y="32"/>
                  </a:lnTo>
                  <a:lnTo>
                    <a:pt x="32" y="32"/>
                  </a:lnTo>
                  <a:lnTo>
                    <a:pt x="30" y="32"/>
                  </a:lnTo>
                  <a:lnTo>
                    <a:pt x="30" y="27"/>
                  </a:lnTo>
                  <a:lnTo>
                    <a:pt x="48" y="13"/>
                  </a:lnTo>
                  <a:lnTo>
                    <a:pt x="0" y="17"/>
                  </a:lnTo>
                  <a:lnTo>
                    <a:pt x="1" y="12"/>
                  </a:lnTo>
                  <a:lnTo>
                    <a:pt x="3" y="12"/>
                  </a:lnTo>
                  <a:lnTo>
                    <a:pt x="5" y="12"/>
                  </a:lnTo>
                  <a:lnTo>
                    <a:pt x="10" y="9"/>
                  </a:lnTo>
                  <a:lnTo>
                    <a:pt x="16" y="8"/>
                  </a:lnTo>
                  <a:lnTo>
                    <a:pt x="22" y="8"/>
                  </a:lnTo>
                  <a:lnTo>
                    <a:pt x="31" y="4"/>
                  </a:lnTo>
                  <a:lnTo>
                    <a:pt x="41" y="3"/>
                  </a:lnTo>
                  <a:lnTo>
                    <a:pt x="51" y="3"/>
                  </a:lnTo>
                  <a:lnTo>
                    <a:pt x="60" y="3"/>
                  </a:lnTo>
                  <a:lnTo>
                    <a:pt x="70" y="0"/>
                  </a:lnTo>
                  <a:lnTo>
                    <a:pt x="82" y="0"/>
                  </a:lnTo>
                  <a:lnTo>
                    <a:pt x="90" y="1"/>
                  </a:lnTo>
                  <a:lnTo>
                    <a:pt x="100" y="1"/>
                  </a:lnTo>
                  <a:lnTo>
                    <a:pt x="110" y="3"/>
                  </a:lnTo>
                  <a:lnTo>
                    <a:pt x="117" y="7"/>
                  </a:lnTo>
                  <a:lnTo>
                    <a:pt x="125" y="9"/>
                  </a:lnTo>
                  <a:close/>
                </a:path>
              </a:pathLst>
            </a:custGeom>
            <a:solidFill>
              <a:srgbClr val="E5E5E5"/>
            </a:solidFill>
            <a:ln w="9525">
              <a:noFill/>
              <a:round/>
              <a:headEnd/>
              <a:tailEnd/>
            </a:ln>
          </p:spPr>
          <p:txBody>
            <a:bodyPr/>
            <a:lstStyle/>
            <a:p>
              <a:endParaRPr lang="en-US"/>
            </a:p>
          </p:txBody>
        </p:sp>
        <p:sp>
          <p:nvSpPr>
            <p:cNvPr id="2279" name="Freeform 572"/>
            <p:cNvSpPr>
              <a:spLocks noChangeAspect="1"/>
            </p:cNvSpPr>
            <p:nvPr/>
          </p:nvSpPr>
          <p:spPr bwMode="auto">
            <a:xfrm>
              <a:off x="3559" y="1479"/>
              <a:ext cx="63" cy="11"/>
            </a:xfrm>
            <a:custGeom>
              <a:avLst/>
              <a:gdLst>
                <a:gd name="T0" fmla="*/ 8 w 126"/>
                <a:gd name="T1" fmla="*/ 0 h 32"/>
                <a:gd name="T2" fmla="*/ 8 w 126"/>
                <a:gd name="T3" fmla="*/ 0 h 32"/>
                <a:gd name="T4" fmla="*/ 6 w 126"/>
                <a:gd name="T5" fmla="*/ 0 h 32"/>
                <a:gd name="T6" fmla="*/ 7 w 126"/>
                <a:gd name="T7" fmla="*/ 0 h 32"/>
                <a:gd name="T8" fmla="*/ 7 w 126"/>
                <a:gd name="T9" fmla="*/ 0 h 32"/>
                <a:gd name="T10" fmla="*/ 5 w 126"/>
                <a:gd name="T11" fmla="*/ 0 h 32"/>
                <a:gd name="T12" fmla="*/ 5 w 126"/>
                <a:gd name="T13" fmla="*/ 0 h 32"/>
                <a:gd name="T14" fmla="*/ 5 w 126"/>
                <a:gd name="T15" fmla="*/ 0 h 32"/>
                <a:gd name="T16" fmla="*/ 5 w 126"/>
                <a:gd name="T17" fmla="*/ 0 h 32"/>
                <a:gd name="T18" fmla="*/ 4 w 126"/>
                <a:gd name="T19" fmla="*/ 0 h 32"/>
                <a:gd name="T20" fmla="*/ 4 w 126"/>
                <a:gd name="T21" fmla="*/ 0 h 32"/>
                <a:gd name="T22" fmla="*/ 4 w 126"/>
                <a:gd name="T23" fmla="*/ 0 h 32"/>
                <a:gd name="T24" fmla="*/ 4 w 126"/>
                <a:gd name="T25" fmla="*/ 0 h 32"/>
                <a:gd name="T26" fmla="*/ 4 w 126"/>
                <a:gd name="T27" fmla="*/ 0 h 32"/>
                <a:gd name="T28" fmla="*/ 3 w 126"/>
                <a:gd name="T29" fmla="*/ 0 h 32"/>
                <a:gd name="T30" fmla="*/ 3 w 126"/>
                <a:gd name="T31" fmla="*/ 0 h 32"/>
                <a:gd name="T32" fmla="*/ 3 w 126"/>
                <a:gd name="T33" fmla="*/ 0 h 32"/>
                <a:gd name="T34" fmla="*/ 3 w 126"/>
                <a:gd name="T35" fmla="*/ 0 h 32"/>
                <a:gd name="T36" fmla="*/ 3 w 126"/>
                <a:gd name="T37" fmla="*/ 0 h 32"/>
                <a:gd name="T38" fmla="*/ 2 w 126"/>
                <a:gd name="T39" fmla="*/ 0 h 32"/>
                <a:gd name="T40" fmla="*/ 2 w 126"/>
                <a:gd name="T41" fmla="*/ 0 h 32"/>
                <a:gd name="T42" fmla="*/ 2 w 126"/>
                <a:gd name="T43" fmla="*/ 0 h 32"/>
                <a:gd name="T44" fmla="*/ 3 w 126"/>
                <a:gd name="T45" fmla="*/ 0 h 32"/>
                <a:gd name="T46" fmla="*/ 0 w 126"/>
                <a:gd name="T47" fmla="*/ 0 h 32"/>
                <a:gd name="T48" fmla="*/ 1 w 126"/>
                <a:gd name="T49" fmla="*/ 0 h 32"/>
                <a:gd name="T50" fmla="*/ 1 w 126"/>
                <a:gd name="T51" fmla="*/ 0 h 32"/>
                <a:gd name="T52" fmla="*/ 1 w 126"/>
                <a:gd name="T53" fmla="*/ 0 h 32"/>
                <a:gd name="T54" fmla="*/ 1 w 126"/>
                <a:gd name="T55" fmla="*/ 0 h 32"/>
                <a:gd name="T56" fmla="*/ 1 w 126"/>
                <a:gd name="T57" fmla="*/ 0 h 32"/>
                <a:gd name="T58" fmla="*/ 2 w 126"/>
                <a:gd name="T59" fmla="*/ 0 h 32"/>
                <a:gd name="T60" fmla="*/ 2 w 126"/>
                <a:gd name="T61" fmla="*/ 0 h 32"/>
                <a:gd name="T62" fmla="*/ 3 w 126"/>
                <a:gd name="T63" fmla="*/ 0 h 32"/>
                <a:gd name="T64" fmla="*/ 4 w 126"/>
                <a:gd name="T65" fmla="*/ 0 h 32"/>
                <a:gd name="T66" fmla="*/ 4 w 126"/>
                <a:gd name="T67" fmla="*/ 0 h 32"/>
                <a:gd name="T68" fmla="*/ 5 w 126"/>
                <a:gd name="T69" fmla="*/ 0 h 32"/>
                <a:gd name="T70" fmla="*/ 6 w 126"/>
                <a:gd name="T71" fmla="*/ 0 h 32"/>
                <a:gd name="T72" fmla="*/ 6 w 126"/>
                <a:gd name="T73" fmla="*/ 0 h 32"/>
                <a:gd name="T74" fmla="*/ 7 w 126"/>
                <a:gd name="T75" fmla="*/ 0 h 32"/>
                <a:gd name="T76" fmla="*/ 7 w 126"/>
                <a:gd name="T77" fmla="*/ 0 h 32"/>
                <a:gd name="T78" fmla="*/ 8 w 126"/>
                <a:gd name="T79" fmla="*/ 0 h 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6"/>
                <a:gd name="T121" fmla="*/ 0 h 32"/>
                <a:gd name="T122" fmla="*/ 126 w 126"/>
                <a:gd name="T123" fmla="*/ 32 h 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6" h="32">
                  <a:moveTo>
                    <a:pt x="125" y="9"/>
                  </a:moveTo>
                  <a:lnTo>
                    <a:pt x="126" y="13"/>
                  </a:lnTo>
                  <a:lnTo>
                    <a:pt x="85" y="15"/>
                  </a:lnTo>
                  <a:lnTo>
                    <a:pt x="101" y="24"/>
                  </a:lnTo>
                  <a:lnTo>
                    <a:pt x="101" y="28"/>
                  </a:lnTo>
                  <a:lnTo>
                    <a:pt x="78" y="24"/>
                  </a:lnTo>
                  <a:lnTo>
                    <a:pt x="75" y="24"/>
                  </a:lnTo>
                  <a:lnTo>
                    <a:pt x="71" y="24"/>
                  </a:lnTo>
                  <a:lnTo>
                    <a:pt x="67" y="24"/>
                  </a:lnTo>
                  <a:lnTo>
                    <a:pt x="62" y="24"/>
                  </a:lnTo>
                  <a:lnTo>
                    <a:pt x="58" y="24"/>
                  </a:lnTo>
                  <a:lnTo>
                    <a:pt x="55" y="24"/>
                  </a:lnTo>
                  <a:lnTo>
                    <a:pt x="54" y="24"/>
                  </a:lnTo>
                  <a:lnTo>
                    <a:pt x="53" y="24"/>
                  </a:lnTo>
                  <a:lnTo>
                    <a:pt x="48" y="27"/>
                  </a:lnTo>
                  <a:lnTo>
                    <a:pt x="45" y="27"/>
                  </a:lnTo>
                  <a:lnTo>
                    <a:pt x="41" y="30"/>
                  </a:lnTo>
                  <a:lnTo>
                    <a:pt x="37" y="30"/>
                  </a:lnTo>
                  <a:lnTo>
                    <a:pt x="33" y="32"/>
                  </a:lnTo>
                  <a:lnTo>
                    <a:pt x="32" y="32"/>
                  </a:lnTo>
                  <a:lnTo>
                    <a:pt x="30" y="32"/>
                  </a:lnTo>
                  <a:lnTo>
                    <a:pt x="30" y="27"/>
                  </a:lnTo>
                  <a:lnTo>
                    <a:pt x="48" y="13"/>
                  </a:lnTo>
                  <a:lnTo>
                    <a:pt x="0" y="17"/>
                  </a:lnTo>
                  <a:lnTo>
                    <a:pt x="1" y="12"/>
                  </a:lnTo>
                  <a:lnTo>
                    <a:pt x="3" y="12"/>
                  </a:lnTo>
                  <a:lnTo>
                    <a:pt x="5" y="12"/>
                  </a:lnTo>
                  <a:lnTo>
                    <a:pt x="10" y="9"/>
                  </a:lnTo>
                  <a:lnTo>
                    <a:pt x="16" y="8"/>
                  </a:lnTo>
                  <a:lnTo>
                    <a:pt x="22" y="8"/>
                  </a:lnTo>
                  <a:lnTo>
                    <a:pt x="31" y="4"/>
                  </a:lnTo>
                  <a:lnTo>
                    <a:pt x="41" y="3"/>
                  </a:lnTo>
                  <a:lnTo>
                    <a:pt x="51" y="3"/>
                  </a:lnTo>
                  <a:lnTo>
                    <a:pt x="60" y="3"/>
                  </a:lnTo>
                  <a:lnTo>
                    <a:pt x="70" y="0"/>
                  </a:lnTo>
                  <a:lnTo>
                    <a:pt x="82" y="0"/>
                  </a:lnTo>
                  <a:lnTo>
                    <a:pt x="90" y="1"/>
                  </a:lnTo>
                  <a:lnTo>
                    <a:pt x="100" y="1"/>
                  </a:lnTo>
                  <a:lnTo>
                    <a:pt x="110" y="3"/>
                  </a:lnTo>
                  <a:lnTo>
                    <a:pt x="117" y="7"/>
                  </a:lnTo>
                </a:path>
              </a:pathLst>
            </a:custGeom>
            <a:noFill/>
            <a:ln w="0">
              <a:solidFill>
                <a:srgbClr val="7F7F7F"/>
              </a:solidFill>
              <a:prstDash val="solid"/>
              <a:round/>
              <a:headEnd/>
              <a:tailEnd/>
            </a:ln>
          </p:spPr>
          <p:txBody>
            <a:bodyPr/>
            <a:lstStyle/>
            <a:p>
              <a:endParaRPr lang="en-US"/>
            </a:p>
          </p:txBody>
        </p:sp>
        <p:sp>
          <p:nvSpPr>
            <p:cNvPr id="2280" name="Freeform 573"/>
            <p:cNvSpPr>
              <a:spLocks noChangeAspect="1"/>
            </p:cNvSpPr>
            <p:nvPr/>
          </p:nvSpPr>
          <p:spPr bwMode="auto">
            <a:xfrm>
              <a:off x="3596" y="1482"/>
              <a:ext cx="13" cy="5"/>
            </a:xfrm>
            <a:custGeom>
              <a:avLst/>
              <a:gdLst>
                <a:gd name="T0" fmla="*/ 0 w 26"/>
                <a:gd name="T1" fmla="*/ 0 h 17"/>
                <a:gd name="T2" fmla="*/ 1 w 26"/>
                <a:gd name="T3" fmla="*/ 0 h 17"/>
                <a:gd name="T4" fmla="*/ 2 w 26"/>
                <a:gd name="T5" fmla="*/ 0 h 17"/>
                <a:gd name="T6" fmla="*/ 2 w 26"/>
                <a:gd name="T7" fmla="*/ 0 h 17"/>
                <a:gd name="T8" fmla="*/ 0 w 26"/>
                <a:gd name="T9" fmla="*/ 0 h 17"/>
                <a:gd name="T10" fmla="*/ 0 w 26"/>
                <a:gd name="T11" fmla="*/ 0 h 17"/>
                <a:gd name="T12" fmla="*/ 0 60000 65536"/>
                <a:gd name="T13" fmla="*/ 0 60000 65536"/>
                <a:gd name="T14" fmla="*/ 0 60000 65536"/>
                <a:gd name="T15" fmla="*/ 0 60000 65536"/>
                <a:gd name="T16" fmla="*/ 0 60000 65536"/>
                <a:gd name="T17" fmla="*/ 0 60000 65536"/>
                <a:gd name="T18" fmla="*/ 0 w 26"/>
                <a:gd name="T19" fmla="*/ 0 h 17"/>
                <a:gd name="T20" fmla="*/ 26 w 26"/>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6" h="17">
                  <a:moveTo>
                    <a:pt x="0" y="0"/>
                  </a:moveTo>
                  <a:lnTo>
                    <a:pt x="10" y="4"/>
                  </a:lnTo>
                  <a:lnTo>
                    <a:pt x="26" y="13"/>
                  </a:lnTo>
                  <a:lnTo>
                    <a:pt x="26" y="17"/>
                  </a:lnTo>
                  <a:lnTo>
                    <a:pt x="0" y="10"/>
                  </a:lnTo>
                  <a:lnTo>
                    <a:pt x="0" y="0"/>
                  </a:lnTo>
                  <a:close/>
                </a:path>
              </a:pathLst>
            </a:custGeom>
            <a:solidFill>
              <a:srgbClr val="FFFFFF"/>
            </a:solidFill>
            <a:ln w="9525">
              <a:noFill/>
              <a:round/>
              <a:headEnd/>
              <a:tailEnd/>
            </a:ln>
          </p:spPr>
          <p:txBody>
            <a:bodyPr/>
            <a:lstStyle/>
            <a:p>
              <a:endParaRPr lang="en-US"/>
            </a:p>
          </p:txBody>
        </p:sp>
        <p:sp>
          <p:nvSpPr>
            <p:cNvPr id="2281" name="Freeform 574"/>
            <p:cNvSpPr>
              <a:spLocks noChangeAspect="1"/>
            </p:cNvSpPr>
            <p:nvPr/>
          </p:nvSpPr>
          <p:spPr bwMode="auto">
            <a:xfrm>
              <a:off x="3574" y="1482"/>
              <a:ext cx="11" cy="8"/>
            </a:xfrm>
            <a:custGeom>
              <a:avLst/>
              <a:gdLst>
                <a:gd name="T0" fmla="*/ 1 w 23"/>
                <a:gd name="T1" fmla="*/ 0 h 23"/>
                <a:gd name="T2" fmla="*/ 0 w 23"/>
                <a:gd name="T3" fmla="*/ 0 h 23"/>
                <a:gd name="T4" fmla="*/ 0 w 23"/>
                <a:gd name="T5" fmla="*/ 0 h 23"/>
                <a:gd name="T6" fmla="*/ 0 w 23"/>
                <a:gd name="T7" fmla="*/ 0 h 23"/>
                <a:gd name="T8" fmla="*/ 1 w 23"/>
                <a:gd name="T9" fmla="*/ 0 h 23"/>
                <a:gd name="T10" fmla="*/ 1 w 23"/>
                <a:gd name="T11" fmla="*/ 0 h 23"/>
                <a:gd name="T12" fmla="*/ 0 60000 65536"/>
                <a:gd name="T13" fmla="*/ 0 60000 65536"/>
                <a:gd name="T14" fmla="*/ 0 60000 65536"/>
                <a:gd name="T15" fmla="*/ 0 60000 65536"/>
                <a:gd name="T16" fmla="*/ 0 60000 65536"/>
                <a:gd name="T17" fmla="*/ 0 60000 65536"/>
                <a:gd name="T18" fmla="*/ 0 w 23"/>
                <a:gd name="T19" fmla="*/ 0 h 23"/>
                <a:gd name="T20" fmla="*/ 23 w 23"/>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23" h="23">
                  <a:moveTo>
                    <a:pt x="23" y="0"/>
                  </a:moveTo>
                  <a:lnTo>
                    <a:pt x="13" y="3"/>
                  </a:lnTo>
                  <a:lnTo>
                    <a:pt x="0" y="16"/>
                  </a:lnTo>
                  <a:lnTo>
                    <a:pt x="0" y="23"/>
                  </a:lnTo>
                  <a:lnTo>
                    <a:pt x="23" y="9"/>
                  </a:lnTo>
                  <a:lnTo>
                    <a:pt x="23" y="0"/>
                  </a:lnTo>
                  <a:close/>
                </a:path>
              </a:pathLst>
            </a:custGeom>
            <a:solidFill>
              <a:srgbClr val="FFFFFF"/>
            </a:solidFill>
            <a:ln w="9525">
              <a:noFill/>
              <a:round/>
              <a:headEnd/>
              <a:tailEnd/>
            </a:ln>
          </p:spPr>
          <p:txBody>
            <a:bodyPr/>
            <a:lstStyle/>
            <a:p>
              <a:endParaRPr lang="en-US"/>
            </a:p>
          </p:txBody>
        </p:sp>
        <p:sp>
          <p:nvSpPr>
            <p:cNvPr id="2282" name="Freeform 575"/>
            <p:cNvSpPr>
              <a:spLocks noChangeAspect="1"/>
            </p:cNvSpPr>
            <p:nvPr/>
          </p:nvSpPr>
          <p:spPr bwMode="auto">
            <a:xfrm>
              <a:off x="3597" y="1484"/>
              <a:ext cx="11" cy="3"/>
            </a:xfrm>
            <a:custGeom>
              <a:avLst/>
              <a:gdLst>
                <a:gd name="T0" fmla="*/ 1 w 23"/>
                <a:gd name="T1" fmla="*/ 0 h 8"/>
                <a:gd name="T2" fmla="*/ 0 w 23"/>
                <a:gd name="T3" fmla="*/ 0 h 8"/>
                <a:gd name="T4" fmla="*/ 1 w 23"/>
                <a:gd name="T5" fmla="*/ 0 h 8"/>
                <a:gd name="T6" fmla="*/ 0 60000 65536"/>
                <a:gd name="T7" fmla="*/ 0 60000 65536"/>
                <a:gd name="T8" fmla="*/ 0 60000 65536"/>
                <a:gd name="T9" fmla="*/ 0 w 23"/>
                <a:gd name="T10" fmla="*/ 0 h 8"/>
                <a:gd name="T11" fmla="*/ 23 w 23"/>
                <a:gd name="T12" fmla="*/ 8 h 8"/>
              </a:gdLst>
              <a:ahLst/>
              <a:cxnLst>
                <a:cxn ang="T6">
                  <a:pos x="T0" y="T1"/>
                </a:cxn>
                <a:cxn ang="T7">
                  <a:pos x="T2" y="T3"/>
                </a:cxn>
                <a:cxn ang="T8">
                  <a:pos x="T4" y="T5"/>
                </a:cxn>
              </a:cxnLst>
              <a:rect l="T9" t="T10" r="T11" b="T12"/>
              <a:pathLst>
                <a:path w="23" h="8">
                  <a:moveTo>
                    <a:pt x="23" y="8"/>
                  </a:moveTo>
                  <a:lnTo>
                    <a:pt x="0" y="0"/>
                  </a:lnTo>
                  <a:lnTo>
                    <a:pt x="23" y="8"/>
                  </a:lnTo>
                  <a:close/>
                </a:path>
              </a:pathLst>
            </a:custGeom>
            <a:solidFill>
              <a:srgbClr val="E5E5E5"/>
            </a:solidFill>
            <a:ln w="9525">
              <a:noFill/>
              <a:round/>
              <a:headEnd/>
              <a:tailEnd/>
            </a:ln>
          </p:spPr>
          <p:txBody>
            <a:bodyPr/>
            <a:lstStyle/>
            <a:p>
              <a:endParaRPr lang="en-US"/>
            </a:p>
          </p:txBody>
        </p:sp>
        <p:sp>
          <p:nvSpPr>
            <p:cNvPr id="2283" name="Freeform 576"/>
            <p:cNvSpPr>
              <a:spLocks noChangeAspect="1"/>
            </p:cNvSpPr>
            <p:nvPr/>
          </p:nvSpPr>
          <p:spPr bwMode="auto">
            <a:xfrm>
              <a:off x="3574" y="1484"/>
              <a:ext cx="11" cy="5"/>
            </a:xfrm>
            <a:custGeom>
              <a:avLst/>
              <a:gdLst>
                <a:gd name="T0" fmla="*/ 0 w 23"/>
                <a:gd name="T1" fmla="*/ 0 h 13"/>
                <a:gd name="T2" fmla="*/ 1 w 23"/>
                <a:gd name="T3" fmla="*/ 0 h 13"/>
                <a:gd name="T4" fmla="*/ 0 w 23"/>
                <a:gd name="T5" fmla="*/ 0 h 13"/>
                <a:gd name="T6" fmla="*/ 0 60000 65536"/>
                <a:gd name="T7" fmla="*/ 0 60000 65536"/>
                <a:gd name="T8" fmla="*/ 0 60000 65536"/>
                <a:gd name="T9" fmla="*/ 0 w 23"/>
                <a:gd name="T10" fmla="*/ 0 h 13"/>
                <a:gd name="T11" fmla="*/ 23 w 23"/>
                <a:gd name="T12" fmla="*/ 13 h 13"/>
              </a:gdLst>
              <a:ahLst/>
              <a:cxnLst>
                <a:cxn ang="T6">
                  <a:pos x="T0" y="T1"/>
                </a:cxn>
                <a:cxn ang="T7">
                  <a:pos x="T2" y="T3"/>
                </a:cxn>
                <a:cxn ang="T8">
                  <a:pos x="T4" y="T5"/>
                </a:cxn>
              </a:cxnLst>
              <a:rect l="T9" t="T10" r="T11" b="T12"/>
              <a:pathLst>
                <a:path w="23" h="13">
                  <a:moveTo>
                    <a:pt x="0" y="13"/>
                  </a:moveTo>
                  <a:lnTo>
                    <a:pt x="23" y="0"/>
                  </a:lnTo>
                  <a:lnTo>
                    <a:pt x="0" y="13"/>
                  </a:lnTo>
                  <a:close/>
                </a:path>
              </a:pathLst>
            </a:custGeom>
            <a:solidFill>
              <a:srgbClr val="E5E5E5"/>
            </a:solidFill>
            <a:ln w="9525">
              <a:noFill/>
              <a:round/>
              <a:headEnd/>
              <a:tailEnd/>
            </a:ln>
          </p:spPr>
          <p:txBody>
            <a:bodyPr/>
            <a:lstStyle/>
            <a:p>
              <a:endParaRPr lang="en-US"/>
            </a:p>
          </p:txBody>
        </p:sp>
        <p:sp>
          <p:nvSpPr>
            <p:cNvPr id="2284" name="Freeform 577"/>
            <p:cNvSpPr>
              <a:spLocks noChangeAspect="1"/>
            </p:cNvSpPr>
            <p:nvPr/>
          </p:nvSpPr>
          <p:spPr bwMode="auto">
            <a:xfrm>
              <a:off x="3584" y="1471"/>
              <a:ext cx="14" cy="14"/>
            </a:xfrm>
            <a:custGeom>
              <a:avLst/>
              <a:gdLst>
                <a:gd name="T0" fmla="*/ 1 w 27"/>
                <a:gd name="T1" fmla="*/ 0 h 41"/>
                <a:gd name="T2" fmla="*/ 1 w 27"/>
                <a:gd name="T3" fmla="*/ 0 h 41"/>
                <a:gd name="T4" fmla="*/ 1 w 27"/>
                <a:gd name="T5" fmla="*/ 0 h 41"/>
                <a:gd name="T6" fmla="*/ 1 w 27"/>
                <a:gd name="T7" fmla="*/ 0 h 41"/>
                <a:gd name="T8" fmla="*/ 1 w 27"/>
                <a:gd name="T9" fmla="*/ 0 h 41"/>
                <a:gd name="T10" fmla="*/ 1 w 27"/>
                <a:gd name="T11" fmla="*/ 0 h 41"/>
                <a:gd name="T12" fmla="*/ 1 w 27"/>
                <a:gd name="T13" fmla="*/ 0 h 41"/>
                <a:gd name="T14" fmla="*/ 1 w 27"/>
                <a:gd name="T15" fmla="*/ 0 h 41"/>
                <a:gd name="T16" fmla="*/ 1 w 27"/>
                <a:gd name="T17" fmla="*/ 0 h 41"/>
                <a:gd name="T18" fmla="*/ 0 w 27"/>
                <a:gd name="T19" fmla="*/ 0 h 41"/>
                <a:gd name="T20" fmla="*/ 1 w 27"/>
                <a:gd name="T21" fmla="*/ 1 h 41"/>
                <a:gd name="T22" fmla="*/ 2 w 27"/>
                <a:gd name="T23" fmla="*/ 1 h 41"/>
                <a:gd name="T24" fmla="*/ 2 w 27"/>
                <a:gd name="T25" fmla="*/ 0 h 41"/>
                <a:gd name="T26" fmla="*/ 2 w 27"/>
                <a:gd name="T27" fmla="*/ 0 h 41"/>
                <a:gd name="T28" fmla="*/ 2 w 27"/>
                <a:gd name="T29" fmla="*/ 0 h 41"/>
                <a:gd name="T30" fmla="*/ 2 w 27"/>
                <a:gd name="T31" fmla="*/ 0 h 41"/>
                <a:gd name="T32" fmla="*/ 1 w 27"/>
                <a:gd name="T33" fmla="*/ 0 h 41"/>
                <a:gd name="T34" fmla="*/ 1 w 27"/>
                <a:gd name="T35" fmla="*/ 0 h 41"/>
                <a:gd name="T36" fmla="*/ 1 w 27"/>
                <a:gd name="T37" fmla="*/ 0 h 41"/>
                <a:gd name="T38" fmla="*/ 1 w 27"/>
                <a:gd name="T39" fmla="*/ 0 h 41"/>
                <a:gd name="T40" fmla="*/ 1 w 27"/>
                <a:gd name="T41" fmla="*/ 0 h 41"/>
                <a:gd name="T42" fmla="*/ 1 w 27"/>
                <a:gd name="T43" fmla="*/ 0 h 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
                <a:gd name="T67" fmla="*/ 0 h 41"/>
                <a:gd name="T68" fmla="*/ 27 w 27"/>
                <a:gd name="T69" fmla="*/ 41 h 4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 h="41">
                  <a:moveTo>
                    <a:pt x="2" y="5"/>
                  </a:moveTo>
                  <a:lnTo>
                    <a:pt x="4" y="5"/>
                  </a:lnTo>
                  <a:lnTo>
                    <a:pt x="4" y="10"/>
                  </a:lnTo>
                  <a:lnTo>
                    <a:pt x="4" y="13"/>
                  </a:lnTo>
                  <a:lnTo>
                    <a:pt x="4" y="17"/>
                  </a:lnTo>
                  <a:lnTo>
                    <a:pt x="2" y="21"/>
                  </a:lnTo>
                  <a:lnTo>
                    <a:pt x="2" y="25"/>
                  </a:lnTo>
                  <a:lnTo>
                    <a:pt x="2" y="31"/>
                  </a:lnTo>
                  <a:lnTo>
                    <a:pt x="0" y="35"/>
                  </a:lnTo>
                  <a:lnTo>
                    <a:pt x="2" y="41"/>
                  </a:lnTo>
                  <a:lnTo>
                    <a:pt x="27" y="41"/>
                  </a:lnTo>
                  <a:lnTo>
                    <a:pt x="25" y="35"/>
                  </a:lnTo>
                  <a:lnTo>
                    <a:pt x="24" y="31"/>
                  </a:lnTo>
                  <a:lnTo>
                    <a:pt x="21" y="13"/>
                  </a:lnTo>
                  <a:lnTo>
                    <a:pt x="20" y="5"/>
                  </a:lnTo>
                  <a:lnTo>
                    <a:pt x="15" y="4"/>
                  </a:lnTo>
                  <a:lnTo>
                    <a:pt x="14" y="2"/>
                  </a:lnTo>
                  <a:lnTo>
                    <a:pt x="13" y="0"/>
                  </a:lnTo>
                  <a:lnTo>
                    <a:pt x="10" y="2"/>
                  </a:lnTo>
                  <a:lnTo>
                    <a:pt x="7" y="4"/>
                  </a:lnTo>
                  <a:lnTo>
                    <a:pt x="2" y="5"/>
                  </a:lnTo>
                  <a:close/>
                </a:path>
              </a:pathLst>
            </a:custGeom>
            <a:solidFill>
              <a:srgbClr val="E5E5E5"/>
            </a:solidFill>
            <a:ln w="9525">
              <a:noFill/>
              <a:round/>
              <a:headEnd/>
              <a:tailEnd/>
            </a:ln>
          </p:spPr>
          <p:txBody>
            <a:bodyPr/>
            <a:lstStyle/>
            <a:p>
              <a:endParaRPr lang="en-US"/>
            </a:p>
          </p:txBody>
        </p:sp>
        <p:sp>
          <p:nvSpPr>
            <p:cNvPr id="2285" name="Freeform 578"/>
            <p:cNvSpPr>
              <a:spLocks noChangeAspect="1"/>
            </p:cNvSpPr>
            <p:nvPr/>
          </p:nvSpPr>
          <p:spPr bwMode="auto">
            <a:xfrm>
              <a:off x="3593" y="1483"/>
              <a:ext cx="5" cy="4"/>
            </a:xfrm>
            <a:custGeom>
              <a:avLst/>
              <a:gdLst>
                <a:gd name="T0" fmla="*/ 1 w 10"/>
                <a:gd name="T1" fmla="*/ 0 h 12"/>
                <a:gd name="T2" fmla="*/ 1 w 10"/>
                <a:gd name="T3" fmla="*/ 0 h 12"/>
                <a:gd name="T4" fmla="*/ 1 w 10"/>
                <a:gd name="T5" fmla="*/ 0 h 12"/>
                <a:gd name="T6" fmla="*/ 1 w 10"/>
                <a:gd name="T7" fmla="*/ 0 h 12"/>
                <a:gd name="T8" fmla="*/ 0 w 10"/>
                <a:gd name="T9" fmla="*/ 0 h 12"/>
                <a:gd name="T10" fmla="*/ 1 w 10"/>
                <a:gd name="T11" fmla="*/ 0 h 12"/>
                <a:gd name="T12" fmla="*/ 0 w 10"/>
                <a:gd name="T13" fmla="*/ 0 h 12"/>
                <a:gd name="T14" fmla="*/ 1 w 10"/>
                <a:gd name="T15" fmla="*/ 0 h 12"/>
                <a:gd name="T16" fmla="*/ 1 w 10"/>
                <a:gd name="T17" fmla="*/ 0 h 12"/>
                <a:gd name="T18" fmla="*/ 1 w 10"/>
                <a:gd name="T19" fmla="*/ 0 h 12"/>
                <a:gd name="T20" fmla="*/ 1 w 10"/>
                <a:gd name="T21" fmla="*/ 0 h 12"/>
                <a:gd name="T22" fmla="*/ 1 w 10"/>
                <a:gd name="T23" fmla="*/ 0 h 12"/>
                <a:gd name="T24" fmla="*/ 1 w 10"/>
                <a:gd name="T25" fmla="*/ 0 h 12"/>
                <a:gd name="T26" fmla="*/ 1 w 10"/>
                <a:gd name="T27" fmla="*/ 0 h 12"/>
                <a:gd name="T28" fmla="*/ 1 w 10"/>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
                <a:gd name="T46" fmla="*/ 0 h 12"/>
                <a:gd name="T47" fmla="*/ 10 w 10"/>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 h="12">
                  <a:moveTo>
                    <a:pt x="8" y="0"/>
                  </a:moveTo>
                  <a:lnTo>
                    <a:pt x="7" y="0"/>
                  </a:lnTo>
                  <a:lnTo>
                    <a:pt x="4" y="0"/>
                  </a:lnTo>
                  <a:lnTo>
                    <a:pt x="1" y="0"/>
                  </a:lnTo>
                  <a:lnTo>
                    <a:pt x="0" y="4"/>
                  </a:lnTo>
                  <a:lnTo>
                    <a:pt x="1" y="6"/>
                  </a:lnTo>
                  <a:lnTo>
                    <a:pt x="0" y="6"/>
                  </a:lnTo>
                  <a:lnTo>
                    <a:pt x="1" y="9"/>
                  </a:lnTo>
                  <a:lnTo>
                    <a:pt x="3" y="9"/>
                  </a:lnTo>
                  <a:lnTo>
                    <a:pt x="4" y="12"/>
                  </a:lnTo>
                  <a:lnTo>
                    <a:pt x="6" y="12"/>
                  </a:lnTo>
                  <a:lnTo>
                    <a:pt x="8" y="9"/>
                  </a:lnTo>
                  <a:lnTo>
                    <a:pt x="10" y="9"/>
                  </a:lnTo>
                  <a:lnTo>
                    <a:pt x="10" y="6"/>
                  </a:lnTo>
                  <a:lnTo>
                    <a:pt x="8" y="0"/>
                  </a:lnTo>
                  <a:close/>
                </a:path>
              </a:pathLst>
            </a:custGeom>
            <a:solidFill>
              <a:srgbClr val="F3F3F3"/>
            </a:solidFill>
            <a:ln w="9525">
              <a:noFill/>
              <a:round/>
              <a:headEnd/>
              <a:tailEnd/>
            </a:ln>
          </p:spPr>
          <p:txBody>
            <a:bodyPr/>
            <a:lstStyle/>
            <a:p>
              <a:endParaRPr lang="en-US"/>
            </a:p>
          </p:txBody>
        </p:sp>
        <p:sp>
          <p:nvSpPr>
            <p:cNvPr id="2286" name="Freeform 579"/>
            <p:cNvSpPr>
              <a:spLocks noChangeAspect="1"/>
            </p:cNvSpPr>
            <p:nvPr/>
          </p:nvSpPr>
          <p:spPr bwMode="auto">
            <a:xfrm>
              <a:off x="3594" y="1484"/>
              <a:ext cx="3" cy="3"/>
            </a:xfrm>
            <a:custGeom>
              <a:avLst/>
              <a:gdLst>
                <a:gd name="T0" fmla="*/ 1 w 5"/>
                <a:gd name="T1" fmla="*/ 0 h 8"/>
                <a:gd name="T2" fmla="*/ 1 w 5"/>
                <a:gd name="T3" fmla="*/ 0 h 8"/>
                <a:gd name="T4" fmla="*/ 1 w 5"/>
                <a:gd name="T5" fmla="*/ 0 h 8"/>
                <a:gd name="T6" fmla="*/ 1 w 5"/>
                <a:gd name="T7" fmla="*/ 0 h 8"/>
                <a:gd name="T8" fmla="*/ 1 w 5"/>
                <a:gd name="T9" fmla="*/ 0 h 8"/>
                <a:gd name="T10" fmla="*/ 1 w 5"/>
                <a:gd name="T11" fmla="*/ 0 h 8"/>
                <a:gd name="T12" fmla="*/ 1 w 5"/>
                <a:gd name="T13" fmla="*/ 0 h 8"/>
                <a:gd name="T14" fmla="*/ 1 w 5"/>
                <a:gd name="T15" fmla="*/ 0 h 8"/>
                <a:gd name="T16" fmla="*/ 1 w 5"/>
                <a:gd name="T17" fmla="*/ 0 h 8"/>
                <a:gd name="T18" fmla="*/ 0 w 5"/>
                <a:gd name="T19" fmla="*/ 0 h 8"/>
                <a:gd name="T20" fmla="*/ 0 w 5"/>
                <a:gd name="T21" fmla="*/ 0 h 8"/>
                <a:gd name="T22" fmla="*/ 1 w 5"/>
                <a:gd name="T23" fmla="*/ 0 h 8"/>
                <a:gd name="T24" fmla="*/ 1 w 5"/>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8"/>
                <a:gd name="T41" fmla="*/ 5 w 5"/>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8">
                  <a:moveTo>
                    <a:pt x="3" y="0"/>
                  </a:moveTo>
                  <a:lnTo>
                    <a:pt x="4" y="0"/>
                  </a:lnTo>
                  <a:lnTo>
                    <a:pt x="5" y="1"/>
                  </a:lnTo>
                  <a:lnTo>
                    <a:pt x="5" y="2"/>
                  </a:lnTo>
                  <a:lnTo>
                    <a:pt x="5" y="5"/>
                  </a:lnTo>
                  <a:lnTo>
                    <a:pt x="4" y="5"/>
                  </a:lnTo>
                  <a:lnTo>
                    <a:pt x="4" y="8"/>
                  </a:lnTo>
                  <a:lnTo>
                    <a:pt x="3" y="8"/>
                  </a:lnTo>
                  <a:lnTo>
                    <a:pt x="1" y="8"/>
                  </a:lnTo>
                  <a:lnTo>
                    <a:pt x="0" y="5"/>
                  </a:lnTo>
                  <a:lnTo>
                    <a:pt x="0" y="2"/>
                  </a:lnTo>
                  <a:lnTo>
                    <a:pt x="1" y="1"/>
                  </a:lnTo>
                  <a:lnTo>
                    <a:pt x="3" y="0"/>
                  </a:lnTo>
                  <a:close/>
                </a:path>
              </a:pathLst>
            </a:custGeom>
            <a:solidFill>
              <a:srgbClr val="FFFF00"/>
            </a:solidFill>
            <a:ln w="9525">
              <a:noFill/>
              <a:round/>
              <a:headEnd/>
              <a:tailEnd/>
            </a:ln>
          </p:spPr>
          <p:txBody>
            <a:bodyPr/>
            <a:lstStyle/>
            <a:p>
              <a:endParaRPr lang="en-US"/>
            </a:p>
          </p:txBody>
        </p:sp>
        <p:sp>
          <p:nvSpPr>
            <p:cNvPr id="2287" name="Freeform 580"/>
            <p:cNvSpPr>
              <a:spLocks noChangeAspect="1"/>
            </p:cNvSpPr>
            <p:nvPr/>
          </p:nvSpPr>
          <p:spPr bwMode="auto">
            <a:xfrm>
              <a:off x="3586" y="1483"/>
              <a:ext cx="4" cy="4"/>
            </a:xfrm>
            <a:custGeom>
              <a:avLst/>
              <a:gdLst>
                <a:gd name="T0" fmla="*/ 1 w 7"/>
                <a:gd name="T1" fmla="*/ 0 h 12"/>
                <a:gd name="T2" fmla="*/ 1 w 7"/>
                <a:gd name="T3" fmla="*/ 0 h 12"/>
                <a:gd name="T4" fmla="*/ 1 w 7"/>
                <a:gd name="T5" fmla="*/ 0 h 12"/>
                <a:gd name="T6" fmla="*/ 1 w 7"/>
                <a:gd name="T7" fmla="*/ 0 h 12"/>
                <a:gd name="T8" fmla="*/ 1 w 7"/>
                <a:gd name="T9" fmla="*/ 0 h 12"/>
                <a:gd name="T10" fmla="*/ 0 w 7"/>
                <a:gd name="T11" fmla="*/ 0 h 12"/>
                <a:gd name="T12" fmla="*/ 0 w 7"/>
                <a:gd name="T13" fmla="*/ 0 h 12"/>
                <a:gd name="T14" fmla="*/ 0 w 7"/>
                <a:gd name="T15" fmla="*/ 0 h 12"/>
                <a:gd name="T16" fmla="*/ 1 w 7"/>
                <a:gd name="T17" fmla="*/ 0 h 12"/>
                <a:gd name="T18" fmla="*/ 1 w 7"/>
                <a:gd name="T19" fmla="*/ 0 h 12"/>
                <a:gd name="T20" fmla="*/ 1 w 7"/>
                <a:gd name="T21" fmla="*/ 0 h 12"/>
                <a:gd name="T22" fmla="*/ 1 w 7"/>
                <a:gd name="T23" fmla="*/ 0 h 12"/>
                <a:gd name="T24" fmla="*/ 1 w 7"/>
                <a:gd name="T25" fmla="*/ 0 h 12"/>
                <a:gd name="T26" fmla="*/ 1 w 7"/>
                <a:gd name="T27" fmla="*/ 0 h 12"/>
                <a:gd name="T28" fmla="*/ 1 w 7"/>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
                <a:gd name="T46" fmla="*/ 0 h 12"/>
                <a:gd name="T47" fmla="*/ 7 w 7"/>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 h="12">
                  <a:moveTo>
                    <a:pt x="7" y="1"/>
                  </a:moveTo>
                  <a:lnTo>
                    <a:pt x="7" y="0"/>
                  </a:lnTo>
                  <a:lnTo>
                    <a:pt x="6" y="0"/>
                  </a:lnTo>
                  <a:lnTo>
                    <a:pt x="3" y="0"/>
                  </a:lnTo>
                  <a:lnTo>
                    <a:pt x="2" y="1"/>
                  </a:lnTo>
                  <a:lnTo>
                    <a:pt x="0" y="4"/>
                  </a:lnTo>
                  <a:lnTo>
                    <a:pt x="0" y="6"/>
                  </a:lnTo>
                  <a:lnTo>
                    <a:pt x="0" y="9"/>
                  </a:lnTo>
                  <a:lnTo>
                    <a:pt x="2" y="9"/>
                  </a:lnTo>
                  <a:lnTo>
                    <a:pt x="3" y="12"/>
                  </a:lnTo>
                  <a:lnTo>
                    <a:pt x="4" y="12"/>
                  </a:lnTo>
                  <a:lnTo>
                    <a:pt x="7" y="12"/>
                  </a:lnTo>
                  <a:lnTo>
                    <a:pt x="7" y="9"/>
                  </a:lnTo>
                  <a:lnTo>
                    <a:pt x="7" y="6"/>
                  </a:lnTo>
                  <a:lnTo>
                    <a:pt x="7" y="1"/>
                  </a:lnTo>
                  <a:close/>
                </a:path>
              </a:pathLst>
            </a:custGeom>
            <a:solidFill>
              <a:srgbClr val="F3F3F3"/>
            </a:solidFill>
            <a:ln w="9525">
              <a:noFill/>
              <a:round/>
              <a:headEnd/>
              <a:tailEnd/>
            </a:ln>
          </p:spPr>
          <p:txBody>
            <a:bodyPr/>
            <a:lstStyle/>
            <a:p>
              <a:endParaRPr lang="en-US"/>
            </a:p>
          </p:txBody>
        </p:sp>
        <p:sp>
          <p:nvSpPr>
            <p:cNvPr id="2288" name="Freeform 581"/>
            <p:cNvSpPr>
              <a:spLocks noChangeAspect="1"/>
            </p:cNvSpPr>
            <p:nvPr/>
          </p:nvSpPr>
          <p:spPr bwMode="auto">
            <a:xfrm>
              <a:off x="3587" y="1484"/>
              <a:ext cx="3" cy="3"/>
            </a:xfrm>
            <a:custGeom>
              <a:avLst/>
              <a:gdLst>
                <a:gd name="T0" fmla="*/ 1 w 5"/>
                <a:gd name="T1" fmla="*/ 0 h 8"/>
                <a:gd name="T2" fmla="*/ 1 w 5"/>
                <a:gd name="T3" fmla="*/ 0 h 8"/>
                <a:gd name="T4" fmla="*/ 1 w 5"/>
                <a:gd name="T5" fmla="*/ 0 h 8"/>
                <a:gd name="T6" fmla="*/ 1 w 5"/>
                <a:gd name="T7" fmla="*/ 0 h 8"/>
                <a:gd name="T8" fmla="*/ 1 w 5"/>
                <a:gd name="T9" fmla="*/ 0 h 8"/>
                <a:gd name="T10" fmla="*/ 1 w 5"/>
                <a:gd name="T11" fmla="*/ 0 h 8"/>
                <a:gd name="T12" fmla="*/ 1 w 5"/>
                <a:gd name="T13" fmla="*/ 0 h 8"/>
                <a:gd name="T14" fmla="*/ 1 w 5"/>
                <a:gd name="T15" fmla="*/ 0 h 8"/>
                <a:gd name="T16" fmla="*/ 0 w 5"/>
                <a:gd name="T17" fmla="*/ 0 h 8"/>
                <a:gd name="T18" fmla="*/ 0 w 5"/>
                <a:gd name="T19" fmla="*/ 0 h 8"/>
                <a:gd name="T20" fmla="*/ 0 w 5"/>
                <a:gd name="T21" fmla="*/ 0 h 8"/>
                <a:gd name="T22" fmla="*/ 1 w 5"/>
                <a:gd name="T23" fmla="*/ 0 h 8"/>
                <a:gd name="T24" fmla="*/ 1 w 5"/>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8"/>
                <a:gd name="T41" fmla="*/ 5 w 5"/>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8">
                  <a:moveTo>
                    <a:pt x="2" y="0"/>
                  </a:moveTo>
                  <a:lnTo>
                    <a:pt x="4" y="0"/>
                  </a:lnTo>
                  <a:lnTo>
                    <a:pt x="5" y="1"/>
                  </a:lnTo>
                  <a:lnTo>
                    <a:pt x="5" y="2"/>
                  </a:lnTo>
                  <a:lnTo>
                    <a:pt x="5" y="5"/>
                  </a:lnTo>
                  <a:lnTo>
                    <a:pt x="4" y="8"/>
                  </a:lnTo>
                  <a:lnTo>
                    <a:pt x="2" y="8"/>
                  </a:lnTo>
                  <a:lnTo>
                    <a:pt x="1" y="8"/>
                  </a:lnTo>
                  <a:lnTo>
                    <a:pt x="0" y="8"/>
                  </a:lnTo>
                  <a:lnTo>
                    <a:pt x="0" y="5"/>
                  </a:lnTo>
                  <a:lnTo>
                    <a:pt x="0" y="2"/>
                  </a:lnTo>
                  <a:lnTo>
                    <a:pt x="1" y="1"/>
                  </a:lnTo>
                  <a:lnTo>
                    <a:pt x="2" y="0"/>
                  </a:lnTo>
                  <a:close/>
                </a:path>
              </a:pathLst>
            </a:custGeom>
            <a:solidFill>
              <a:srgbClr val="FFFF00"/>
            </a:solidFill>
            <a:ln w="9525">
              <a:noFill/>
              <a:round/>
              <a:headEnd/>
              <a:tailEnd/>
            </a:ln>
          </p:spPr>
          <p:txBody>
            <a:bodyPr/>
            <a:lstStyle/>
            <a:p>
              <a:endParaRPr lang="en-US"/>
            </a:p>
          </p:txBody>
        </p:sp>
        <p:sp>
          <p:nvSpPr>
            <p:cNvPr id="2289" name="Freeform 582"/>
            <p:cNvSpPr>
              <a:spLocks noChangeAspect="1"/>
            </p:cNvSpPr>
            <p:nvPr/>
          </p:nvSpPr>
          <p:spPr bwMode="auto">
            <a:xfrm>
              <a:off x="3595" y="1485"/>
              <a:ext cx="1" cy="1"/>
            </a:xfrm>
            <a:custGeom>
              <a:avLst/>
              <a:gdLst>
                <a:gd name="T0" fmla="*/ 0 w 3"/>
                <a:gd name="T1" fmla="*/ 0 h 4"/>
                <a:gd name="T2" fmla="*/ 0 w 3"/>
                <a:gd name="T3" fmla="*/ 0 h 4"/>
                <a:gd name="T4" fmla="*/ 0 w 3"/>
                <a:gd name="T5" fmla="*/ 0 h 4"/>
                <a:gd name="T6" fmla="*/ 0 w 3"/>
                <a:gd name="T7" fmla="*/ 0 h 4"/>
                <a:gd name="T8" fmla="*/ 0 w 3"/>
                <a:gd name="T9" fmla="*/ 0 h 4"/>
                <a:gd name="T10" fmla="*/ 0 w 3"/>
                <a:gd name="T11" fmla="*/ 0 h 4"/>
                <a:gd name="T12" fmla="*/ 0 w 3"/>
                <a:gd name="T13" fmla="*/ 0 h 4"/>
                <a:gd name="T14" fmla="*/ 0 w 3"/>
                <a:gd name="T15" fmla="*/ 0 h 4"/>
                <a:gd name="T16" fmla="*/ 0 60000 65536"/>
                <a:gd name="T17" fmla="*/ 0 60000 65536"/>
                <a:gd name="T18" fmla="*/ 0 60000 65536"/>
                <a:gd name="T19" fmla="*/ 0 60000 65536"/>
                <a:gd name="T20" fmla="*/ 0 60000 65536"/>
                <a:gd name="T21" fmla="*/ 0 60000 65536"/>
                <a:gd name="T22" fmla="*/ 0 60000 65536"/>
                <a:gd name="T23" fmla="*/ 0 60000 65536"/>
                <a:gd name="T24" fmla="*/ 0 w 3"/>
                <a:gd name="T25" fmla="*/ 0 h 4"/>
                <a:gd name="T26" fmla="*/ 3 w 3"/>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 h="4">
                  <a:moveTo>
                    <a:pt x="2" y="0"/>
                  </a:moveTo>
                  <a:lnTo>
                    <a:pt x="3" y="0"/>
                  </a:lnTo>
                  <a:lnTo>
                    <a:pt x="3" y="1"/>
                  </a:lnTo>
                  <a:lnTo>
                    <a:pt x="2" y="4"/>
                  </a:lnTo>
                  <a:lnTo>
                    <a:pt x="0" y="4"/>
                  </a:lnTo>
                  <a:lnTo>
                    <a:pt x="0" y="1"/>
                  </a:lnTo>
                  <a:lnTo>
                    <a:pt x="0" y="0"/>
                  </a:lnTo>
                  <a:lnTo>
                    <a:pt x="2" y="0"/>
                  </a:lnTo>
                  <a:close/>
                </a:path>
              </a:pathLst>
            </a:custGeom>
            <a:solidFill>
              <a:srgbClr val="FFFFFF"/>
            </a:solidFill>
            <a:ln w="9525">
              <a:noFill/>
              <a:round/>
              <a:headEnd/>
              <a:tailEnd/>
            </a:ln>
          </p:spPr>
          <p:txBody>
            <a:bodyPr/>
            <a:lstStyle/>
            <a:p>
              <a:endParaRPr lang="en-US"/>
            </a:p>
          </p:txBody>
        </p:sp>
        <p:sp>
          <p:nvSpPr>
            <p:cNvPr id="2290" name="Freeform 583"/>
            <p:cNvSpPr>
              <a:spLocks noChangeAspect="1"/>
            </p:cNvSpPr>
            <p:nvPr/>
          </p:nvSpPr>
          <p:spPr bwMode="auto">
            <a:xfrm>
              <a:off x="3588" y="1485"/>
              <a:ext cx="1" cy="1"/>
            </a:xfrm>
            <a:custGeom>
              <a:avLst/>
              <a:gdLst>
                <a:gd name="T0" fmla="*/ 0 w 3"/>
                <a:gd name="T1" fmla="*/ 0 h 4"/>
                <a:gd name="T2" fmla="*/ 0 w 3"/>
                <a:gd name="T3" fmla="*/ 0 h 4"/>
                <a:gd name="T4" fmla="*/ 0 w 3"/>
                <a:gd name="T5" fmla="*/ 0 h 4"/>
                <a:gd name="T6" fmla="*/ 0 w 3"/>
                <a:gd name="T7" fmla="*/ 0 h 4"/>
                <a:gd name="T8" fmla="*/ 0 w 3"/>
                <a:gd name="T9" fmla="*/ 0 h 4"/>
                <a:gd name="T10" fmla="*/ 0 w 3"/>
                <a:gd name="T11" fmla="*/ 0 h 4"/>
                <a:gd name="T12" fmla="*/ 0 w 3"/>
                <a:gd name="T13" fmla="*/ 0 h 4"/>
                <a:gd name="T14" fmla="*/ 0 60000 65536"/>
                <a:gd name="T15" fmla="*/ 0 60000 65536"/>
                <a:gd name="T16" fmla="*/ 0 60000 65536"/>
                <a:gd name="T17" fmla="*/ 0 60000 65536"/>
                <a:gd name="T18" fmla="*/ 0 60000 65536"/>
                <a:gd name="T19" fmla="*/ 0 60000 65536"/>
                <a:gd name="T20" fmla="*/ 0 60000 65536"/>
                <a:gd name="T21" fmla="*/ 0 w 3"/>
                <a:gd name="T22" fmla="*/ 0 h 4"/>
                <a:gd name="T23" fmla="*/ 3 w 3"/>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4">
                  <a:moveTo>
                    <a:pt x="1" y="0"/>
                  </a:moveTo>
                  <a:lnTo>
                    <a:pt x="3" y="1"/>
                  </a:lnTo>
                  <a:lnTo>
                    <a:pt x="1" y="4"/>
                  </a:lnTo>
                  <a:lnTo>
                    <a:pt x="0" y="4"/>
                  </a:lnTo>
                  <a:lnTo>
                    <a:pt x="0" y="1"/>
                  </a:lnTo>
                  <a:lnTo>
                    <a:pt x="0" y="0"/>
                  </a:lnTo>
                  <a:lnTo>
                    <a:pt x="1" y="0"/>
                  </a:lnTo>
                  <a:close/>
                </a:path>
              </a:pathLst>
            </a:custGeom>
            <a:solidFill>
              <a:srgbClr val="FFFFFF"/>
            </a:solidFill>
            <a:ln w="9525">
              <a:noFill/>
              <a:round/>
              <a:headEnd/>
              <a:tailEnd/>
            </a:ln>
          </p:spPr>
          <p:txBody>
            <a:bodyPr/>
            <a:lstStyle/>
            <a:p>
              <a:endParaRPr lang="en-US"/>
            </a:p>
          </p:txBody>
        </p:sp>
        <p:sp>
          <p:nvSpPr>
            <p:cNvPr id="2291" name="Freeform 584"/>
            <p:cNvSpPr>
              <a:spLocks noChangeAspect="1"/>
            </p:cNvSpPr>
            <p:nvPr/>
          </p:nvSpPr>
          <p:spPr bwMode="auto">
            <a:xfrm>
              <a:off x="3595" y="1477"/>
              <a:ext cx="6" cy="7"/>
            </a:xfrm>
            <a:custGeom>
              <a:avLst/>
              <a:gdLst>
                <a:gd name="T0" fmla="*/ 0 w 13"/>
                <a:gd name="T1" fmla="*/ 0 h 22"/>
                <a:gd name="T2" fmla="*/ 0 w 13"/>
                <a:gd name="T3" fmla="*/ 0 h 22"/>
                <a:gd name="T4" fmla="*/ 0 w 13"/>
                <a:gd name="T5" fmla="*/ 0 h 22"/>
                <a:gd name="T6" fmla="*/ 0 w 13"/>
                <a:gd name="T7" fmla="*/ 0 h 22"/>
                <a:gd name="T8" fmla="*/ 0 w 13"/>
                <a:gd name="T9" fmla="*/ 0 h 22"/>
                <a:gd name="T10" fmla="*/ 0 w 13"/>
                <a:gd name="T11" fmla="*/ 0 h 22"/>
                <a:gd name="T12" fmla="*/ 0 60000 65536"/>
                <a:gd name="T13" fmla="*/ 0 60000 65536"/>
                <a:gd name="T14" fmla="*/ 0 60000 65536"/>
                <a:gd name="T15" fmla="*/ 0 60000 65536"/>
                <a:gd name="T16" fmla="*/ 0 60000 65536"/>
                <a:gd name="T17" fmla="*/ 0 60000 65536"/>
                <a:gd name="T18" fmla="*/ 0 w 13"/>
                <a:gd name="T19" fmla="*/ 0 h 22"/>
                <a:gd name="T20" fmla="*/ 13 w 13"/>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3" h="22">
                  <a:moveTo>
                    <a:pt x="0" y="14"/>
                  </a:moveTo>
                  <a:lnTo>
                    <a:pt x="6" y="8"/>
                  </a:lnTo>
                  <a:lnTo>
                    <a:pt x="12" y="0"/>
                  </a:lnTo>
                  <a:lnTo>
                    <a:pt x="13" y="4"/>
                  </a:lnTo>
                  <a:lnTo>
                    <a:pt x="2" y="22"/>
                  </a:lnTo>
                  <a:lnTo>
                    <a:pt x="0" y="14"/>
                  </a:lnTo>
                  <a:close/>
                </a:path>
              </a:pathLst>
            </a:custGeom>
            <a:solidFill>
              <a:srgbClr val="B2B2B2"/>
            </a:solidFill>
            <a:ln w="9525">
              <a:noFill/>
              <a:round/>
              <a:headEnd/>
              <a:tailEnd/>
            </a:ln>
          </p:spPr>
          <p:txBody>
            <a:bodyPr/>
            <a:lstStyle/>
            <a:p>
              <a:endParaRPr lang="en-US"/>
            </a:p>
          </p:txBody>
        </p:sp>
        <p:sp>
          <p:nvSpPr>
            <p:cNvPr id="2292" name="Freeform 585"/>
            <p:cNvSpPr>
              <a:spLocks noChangeAspect="1"/>
            </p:cNvSpPr>
            <p:nvPr/>
          </p:nvSpPr>
          <p:spPr bwMode="auto">
            <a:xfrm>
              <a:off x="3581" y="1477"/>
              <a:ext cx="7" cy="6"/>
            </a:xfrm>
            <a:custGeom>
              <a:avLst/>
              <a:gdLst>
                <a:gd name="T0" fmla="*/ 1 w 13"/>
                <a:gd name="T1" fmla="*/ 0 h 18"/>
                <a:gd name="T2" fmla="*/ 1 w 13"/>
                <a:gd name="T3" fmla="*/ 0 h 18"/>
                <a:gd name="T4" fmla="*/ 0 w 13"/>
                <a:gd name="T5" fmla="*/ 0 h 18"/>
                <a:gd name="T6" fmla="*/ 0 w 13"/>
                <a:gd name="T7" fmla="*/ 0 h 18"/>
                <a:gd name="T8" fmla="*/ 1 w 13"/>
                <a:gd name="T9" fmla="*/ 0 h 18"/>
                <a:gd name="T10" fmla="*/ 1 w 13"/>
                <a:gd name="T11" fmla="*/ 0 h 18"/>
                <a:gd name="T12" fmla="*/ 0 60000 65536"/>
                <a:gd name="T13" fmla="*/ 0 60000 65536"/>
                <a:gd name="T14" fmla="*/ 0 60000 65536"/>
                <a:gd name="T15" fmla="*/ 0 60000 65536"/>
                <a:gd name="T16" fmla="*/ 0 60000 65536"/>
                <a:gd name="T17" fmla="*/ 0 60000 65536"/>
                <a:gd name="T18" fmla="*/ 0 w 13"/>
                <a:gd name="T19" fmla="*/ 0 h 18"/>
                <a:gd name="T20" fmla="*/ 13 w 1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3" h="18">
                  <a:moveTo>
                    <a:pt x="13" y="13"/>
                  </a:moveTo>
                  <a:lnTo>
                    <a:pt x="8" y="7"/>
                  </a:lnTo>
                  <a:lnTo>
                    <a:pt x="0" y="0"/>
                  </a:lnTo>
                  <a:lnTo>
                    <a:pt x="0" y="3"/>
                  </a:lnTo>
                  <a:lnTo>
                    <a:pt x="13" y="18"/>
                  </a:lnTo>
                  <a:lnTo>
                    <a:pt x="13" y="13"/>
                  </a:lnTo>
                  <a:close/>
                </a:path>
              </a:pathLst>
            </a:custGeom>
            <a:solidFill>
              <a:srgbClr val="B2B2B2"/>
            </a:solidFill>
            <a:ln w="9525">
              <a:noFill/>
              <a:round/>
              <a:headEnd/>
              <a:tailEnd/>
            </a:ln>
          </p:spPr>
          <p:txBody>
            <a:bodyPr/>
            <a:lstStyle/>
            <a:p>
              <a:endParaRPr lang="en-US"/>
            </a:p>
          </p:txBody>
        </p:sp>
        <p:sp>
          <p:nvSpPr>
            <p:cNvPr id="2293" name="Freeform 586"/>
            <p:cNvSpPr>
              <a:spLocks noChangeAspect="1"/>
            </p:cNvSpPr>
            <p:nvPr/>
          </p:nvSpPr>
          <p:spPr bwMode="auto">
            <a:xfrm>
              <a:off x="3254" y="1698"/>
              <a:ext cx="88" cy="48"/>
            </a:xfrm>
            <a:custGeom>
              <a:avLst/>
              <a:gdLst>
                <a:gd name="T0" fmla="*/ 11 w 175"/>
                <a:gd name="T1" fmla="*/ 0 h 143"/>
                <a:gd name="T2" fmla="*/ 11 w 175"/>
                <a:gd name="T3" fmla="*/ 0 h 143"/>
                <a:gd name="T4" fmla="*/ 11 w 175"/>
                <a:gd name="T5" fmla="*/ 0 h 143"/>
                <a:gd name="T6" fmla="*/ 11 w 175"/>
                <a:gd name="T7" fmla="*/ 0 h 143"/>
                <a:gd name="T8" fmla="*/ 10 w 175"/>
                <a:gd name="T9" fmla="*/ 1 h 143"/>
                <a:gd name="T10" fmla="*/ 10 w 175"/>
                <a:gd name="T11" fmla="*/ 1 h 143"/>
                <a:gd name="T12" fmla="*/ 9 w 175"/>
                <a:gd name="T13" fmla="*/ 1 h 143"/>
                <a:gd name="T14" fmla="*/ 8 w 175"/>
                <a:gd name="T15" fmla="*/ 1 h 143"/>
                <a:gd name="T16" fmla="*/ 8 w 175"/>
                <a:gd name="T17" fmla="*/ 1 h 143"/>
                <a:gd name="T18" fmla="*/ 8 w 175"/>
                <a:gd name="T19" fmla="*/ 1 h 143"/>
                <a:gd name="T20" fmla="*/ 8 w 175"/>
                <a:gd name="T21" fmla="*/ 1 h 143"/>
                <a:gd name="T22" fmla="*/ 7 w 175"/>
                <a:gd name="T23" fmla="*/ 1 h 143"/>
                <a:gd name="T24" fmla="*/ 7 w 175"/>
                <a:gd name="T25" fmla="*/ 1 h 143"/>
                <a:gd name="T26" fmla="*/ 6 w 175"/>
                <a:gd name="T27" fmla="*/ 1 h 143"/>
                <a:gd name="T28" fmla="*/ 6 w 175"/>
                <a:gd name="T29" fmla="*/ 2 h 143"/>
                <a:gd name="T30" fmla="*/ 5 w 175"/>
                <a:gd name="T31" fmla="*/ 2 h 143"/>
                <a:gd name="T32" fmla="*/ 4 w 175"/>
                <a:gd name="T33" fmla="*/ 2 h 143"/>
                <a:gd name="T34" fmla="*/ 3 w 175"/>
                <a:gd name="T35" fmla="*/ 2 h 143"/>
                <a:gd name="T36" fmla="*/ 3 w 175"/>
                <a:gd name="T37" fmla="*/ 2 h 143"/>
                <a:gd name="T38" fmla="*/ 2 w 175"/>
                <a:gd name="T39" fmla="*/ 2 h 143"/>
                <a:gd name="T40" fmla="*/ 1 w 175"/>
                <a:gd name="T41" fmla="*/ 2 h 143"/>
                <a:gd name="T42" fmla="*/ 1 w 175"/>
                <a:gd name="T43" fmla="*/ 2 h 143"/>
                <a:gd name="T44" fmla="*/ 0 w 175"/>
                <a:gd name="T45" fmla="*/ 2 h 143"/>
                <a:gd name="T46" fmla="*/ 1 w 175"/>
                <a:gd name="T47" fmla="*/ 1 h 143"/>
                <a:gd name="T48" fmla="*/ 1 w 175"/>
                <a:gd name="T49" fmla="*/ 1 h 143"/>
                <a:gd name="T50" fmla="*/ 2 w 175"/>
                <a:gd name="T51" fmla="*/ 1 h 143"/>
                <a:gd name="T52" fmla="*/ 3 w 175"/>
                <a:gd name="T53" fmla="*/ 1 h 143"/>
                <a:gd name="T54" fmla="*/ 3 w 175"/>
                <a:gd name="T55" fmla="*/ 1 h 143"/>
                <a:gd name="T56" fmla="*/ 4 w 175"/>
                <a:gd name="T57" fmla="*/ 1 h 143"/>
                <a:gd name="T58" fmla="*/ 4 w 175"/>
                <a:gd name="T59" fmla="*/ 1 h 143"/>
                <a:gd name="T60" fmla="*/ 4 w 175"/>
                <a:gd name="T61" fmla="*/ 1 h 143"/>
                <a:gd name="T62" fmla="*/ 4 w 175"/>
                <a:gd name="T63" fmla="*/ 1 h 143"/>
                <a:gd name="T64" fmla="*/ 5 w 175"/>
                <a:gd name="T65" fmla="*/ 0 h 143"/>
                <a:gd name="T66" fmla="*/ 5 w 175"/>
                <a:gd name="T67" fmla="*/ 0 h 143"/>
                <a:gd name="T68" fmla="*/ 6 w 175"/>
                <a:gd name="T69" fmla="*/ 0 h 143"/>
                <a:gd name="T70" fmla="*/ 6 w 175"/>
                <a:gd name="T71" fmla="*/ 0 h 143"/>
                <a:gd name="T72" fmla="*/ 7 w 175"/>
                <a:gd name="T73" fmla="*/ 0 h 143"/>
                <a:gd name="T74" fmla="*/ 8 w 175"/>
                <a:gd name="T75" fmla="*/ 0 h 143"/>
                <a:gd name="T76" fmla="*/ 9 w 175"/>
                <a:gd name="T77" fmla="*/ 0 h 143"/>
                <a:gd name="T78" fmla="*/ 9 w 175"/>
                <a:gd name="T79" fmla="*/ 0 h 1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5"/>
                <a:gd name="T121" fmla="*/ 0 h 143"/>
                <a:gd name="T122" fmla="*/ 175 w 175"/>
                <a:gd name="T123" fmla="*/ 143 h 1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5" h="143">
                  <a:moveTo>
                    <a:pt x="150" y="0"/>
                  </a:moveTo>
                  <a:lnTo>
                    <a:pt x="161" y="1"/>
                  </a:lnTo>
                  <a:lnTo>
                    <a:pt x="169" y="5"/>
                  </a:lnTo>
                  <a:lnTo>
                    <a:pt x="173" y="9"/>
                  </a:lnTo>
                  <a:lnTo>
                    <a:pt x="175" y="14"/>
                  </a:lnTo>
                  <a:lnTo>
                    <a:pt x="175" y="22"/>
                  </a:lnTo>
                  <a:lnTo>
                    <a:pt x="171" y="28"/>
                  </a:lnTo>
                  <a:lnTo>
                    <a:pt x="169" y="37"/>
                  </a:lnTo>
                  <a:lnTo>
                    <a:pt x="163" y="43"/>
                  </a:lnTo>
                  <a:lnTo>
                    <a:pt x="158" y="47"/>
                  </a:lnTo>
                  <a:lnTo>
                    <a:pt x="152" y="54"/>
                  </a:lnTo>
                  <a:lnTo>
                    <a:pt x="147" y="56"/>
                  </a:lnTo>
                  <a:lnTo>
                    <a:pt x="142" y="60"/>
                  </a:lnTo>
                  <a:lnTo>
                    <a:pt x="136" y="64"/>
                  </a:lnTo>
                  <a:lnTo>
                    <a:pt x="129" y="67"/>
                  </a:lnTo>
                  <a:lnTo>
                    <a:pt x="123" y="72"/>
                  </a:lnTo>
                  <a:lnTo>
                    <a:pt x="116" y="74"/>
                  </a:lnTo>
                  <a:lnTo>
                    <a:pt x="116" y="78"/>
                  </a:lnTo>
                  <a:lnTo>
                    <a:pt x="117" y="82"/>
                  </a:lnTo>
                  <a:lnTo>
                    <a:pt x="116" y="85"/>
                  </a:lnTo>
                  <a:lnTo>
                    <a:pt x="116" y="90"/>
                  </a:lnTo>
                  <a:lnTo>
                    <a:pt x="113" y="93"/>
                  </a:lnTo>
                  <a:lnTo>
                    <a:pt x="111" y="97"/>
                  </a:lnTo>
                  <a:lnTo>
                    <a:pt x="109" y="103"/>
                  </a:lnTo>
                  <a:lnTo>
                    <a:pt x="104" y="106"/>
                  </a:lnTo>
                  <a:lnTo>
                    <a:pt x="100" y="110"/>
                  </a:lnTo>
                  <a:lnTo>
                    <a:pt x="96" y="114"/>
                  </a:lnTo>
                  <a:lnTo>
                    <a:pt x="92" y="118"/>
                  </a:lnTo>
                  <a:lnTo>
                    <a:pt x="86" y="121"/>
                  </a:lnTo>
                  <a:lnTo>
                    <a:pt x="82" y="125"/>
                  </a:lnTo>
                  <a:lnTo>
                    <a:pt x="76" y="129"/>
                  </a:lnTo>
                  <a:lnTo>
                    <a:pt x="71" y="132"/>
                  </a:lnTo>
                  <a:lnTo>
                    <a:pt x="65" y="134"/>
                  </a:lnTo>
                  <a:lnTo>
                    <a:pt x="59" y="134"/>
                  </a:lnTo>
                  <a:lnTo>
                    <a:pt x="53" y="139"/>
                  </a:lnTo>
                  <a:lnTo>
                    <a:pt x="48" y="139"/>
                  </a:lnTo>
                  <a:lnTo>
                    <a:pt x="44" y="140"/>
                  </a:lnTo>
                  <a:lnTo>
                    <a:pt x="38" y="143"/>
                  </a:lnTo>
                  <a:lnTo>
                    <a:pt x="32" y="143"/>
                  </a:lnTo>
                  <a:lnTo>
                    <a:pt x="28" y="143"/>
                  </a:lnTo>
                  <a:lnTo>
                    <a:pt x="24" y="143"/>
                  </a:lnTo>
                  <a:lnTo>
                    <a:pt x="15" y="140"/>
                  </a:lnTo>
                  <a:lnTo>
                    <a:pt x="8" y="139"/>
                  </a:lnTo>
                  <a:lnTo>
                    <a:pt x="4" y="134"/>
                  </a:lnTo>
                  <a:lnTo>
                    <a:pt x="1" y="129"/>
                  </a:lnTo>
                  <a:lnTo>
                    <a:pt x="0" y="124"/>
                  </a:lnTo>
                  <a:lnTo>
                    <a:pt x="1" y="116"/>
                  </a:lnTo>
                  <a:lnTo>
                    <a:pt x="5" y="107"/>
                  </a:lnTo>
                  <a:lnTo>
                    <a:pt x="11" y="101"/>
                  </a:lnTo>
                  <a:lnTo>
                    <a:pt x="15" y="97"/>
                  </a:lnTo>
                  <a:lnTo>
                    <a:pt x="21" y="90"/>
                  </a:lnTo>
                  <a:lnTo>
                    <a:pt x="25" y="87"/>
                  </a:lnTo>
                  <a:lnTo>
                    <a:pt x="30" y="83"/>
                  </a:lnTo>
                  <a:lnTo>
                    <a:pt x="36" y="79"/>
                  </a:lnTo>
                  <a:lnTo>
                    <a:pt x="42" y="78"/>
                  </a:lnTo>
                  <a:lnTo>
                    <a:pt x="48" y="74"/>
                  </a:lnTo>
                  <a:lnTo>
                    <a:pt x="55" y="72"/>
                  </a:lnTo>
                  <a:lnTo>
                    <a:pt x="53" y="67"/>
                  </a:lnTo>
                  <a:lnTo>
                    <a:pt x="53" y="64"/>
                  </a:lnTo>
                  <a:lnTo>
                    <a:pt x="53" y="60"/>
                  </a:lnTo>
                  <a:lnTo>
                    <a:pt x="53" y="55"/>
                  </a:lnTo>
                  <a:lnTo>
                    <a:pt x="55" y="51"/>
                  </a:lnTo>
                  <a:lnTo>
                    <a:pt x="58" y="47"/>
                  </a:lnTo>
                  <a:lnTo>
                    <a:pt x="61" y="43"/>
                  </a:lnTo>
                  <a:lnTo>
                    <a:pt x="63" y="37"/>
                  </a:lnTo>
                  <a:lnTo>
                    <a:pt x="67" y="33"/>
                  </a:lnTo>
                  <a:lnTo>
                    <a:pt x="71" y="31"/>
                  </a:lnTo>
                  <a:lnTo>
                    <a:pt x="75" y="28"/>
                  </a:lnTo>
                  <a:lnTo>
                    <a:pt x="80" y="25"/>
                  </a:lnTo>
                  <a:lnTo>
                    <a:pt x="84" y="20"/>
                  </a:lnTo>
                  <a:lnTo>
                    <a:pt x="90" y="17"/>
                  </a:lnTo>
                  <a:lnTo>
                    <a:pt x="94" y="14"/>
                  </a:lnTo>
                  <a:lnTo>
                    <a:pt x="100" y="10"/>
                  </a:lnTo>
                  <a:lnTo>
                    <a:pt x="106" y="9"/>
                  </a:lnTo>
                  <a:lnTo>
                    <a:pt x="113" y="5"/>
                  </a:lnTo>
                  <a:lnTo>
                    <a:pt x="119" y="2"/>
                  </a:lnTo>
                  <a:lnTo>
                    <a:pt x="124" y="1"/>
                  </a:lnTo>
                  <a:lnTo>
                    <a:pt x="131" y="1"/>
                  </a:lnTo>
                  <a:lnTo>
                    <a:pt x="137" y="0"/>
                  </a:lnTo>
                  <a:lnTo>
                    <a:pt x="144" y="0"/>
                  </a:lnTo>
                  <a:lnTo>
                    <a:pt x="150" y="0"/>
                  </a:lnTo>
                  <a:close/>
                </a:path>
              </a:pathLst>
            </a:custGeom>
            <a:solidFill>
              <a:srgbClr val="DEDEDE"/>
            </a:solidFill>
            <a:ln w="9525">
              <a:noFill/>
              <a:round/>
              <a:headEnd/>
              <a:tailEnd/>
            </a:ln>
          </p:spPr>
          <p:txBody>
            <a:bodyPr/>
            <a:lstStyle/>
            <a:p>
              <a:endParaRPr lang="en-US"/>
            </a:p>
          </p:txBody>
        </p:sp>
        <p:sp>
          <p:nvSpPr>
            <p:cNvPr id="2294" name="Freeform 587"/>
            <p:cNvSpPr>
              <a:spLocks noChangeAspect="1"/>
            </p:cNvSpPr>
            <p:nvPr/>
          </p:nvSpPr>
          <p:spPr bwMode="auto">
            <a:xfrm>
              <a:off x="3268" y="1725"/>
              <a:ext cx="30" cy="14"/>
            </a:xfrm>
            <a:custGeom>
              <a:avLst/>
              <a:gdLst>
                <a:gd name="T0" fmla="*/ 3 w 60"/>
                <a:gd name="T1" fmla="*/ 0 h 42"/>
                <a:gd name="T2" fmla="*/ 3 w 60"/>
                <a:gd name="T3" fmla="*/ 0 h 42"/>
                <a:gd name="T4" fmla="*/ 3 w 60"/>
                <a:gd name="T5" fmla="*/ 0 h 42"/>
                <a:gd name="T6" fmla="*/ 3 w 60"/>
                <a:gd name="T7" fmla="*/ 0 h 42"/>
                <a:gd name="T8" fmla="*/ 2 w 60"/>
                <a:gd name="T9" fmla="*/ 0 h 42"/>
                <a:gd name="T10" fmla="*/ 2 w 60"/>
                <a:gd name="T11" fmla="*/ 0 h 42"/>
                <a:gd name="T12" fmla="*/ 1 w 60"/>
                <a:gd name="T13" fmla="*/ 0 h 42"/>
                <a:gd name="T14" fmla="*/ 1 w 60"/>
                <a:gd name="T15" fmla="*/ 0 h 42"/>
                <a:gd name="T16" fmla="*/ 1 w 60"/>
                <a:gd name="T17" fmla="*/ 0 h 42"/>
                <a:gd name="T18" fmla="*/ 1 w 60"/>
                <a:gd name="T19" fmla="*/ 0 h 42"/>
                <a:gd name="T20" fmla="*/ 0 w 60"/>
                <a:gd name="T21" fmla="*/ 0 h 42"/>
                <a:gd name="T22" fmla="*/ 0 w 60"/>
                <a:gd name="T23" fmla="*/ 0 h 42"/>
                <a:gd name="T24" fmla="*/ 0 w 60"/>
                <a:gd name="T25" fmla="*/ 0 h 42"/>
                <a:gd name="T26" fmla="*/ 1 w 60"/>
                <a:gd name="T27" fmla="*/ 0 h 42"/>
                <a:gd name="T28" fmla="*/ 1 w 60"/>
                <a:gd name="T29" fmla="*/ 0 h 42"/>
                <a:gd name="T30" fmla="*/ 1 w 60"/>
                <a:gd name="T31" fmla="*/ 0 h 42"/>
                <a:gd name="T32" fmla="*/ 1 w 60"/>
                <a:gd name="T33" fmla="*/ 1 h 42"/>
                <a:gd name="T34" fmla="*/ 2 w 60"/>
                <a:gd name="T35" fmla="*/ 1 h 42"/>
                <a:gd name="T36" fmla="*/ 2 w 60"/>
                <a:gd name="T37" fmla="*/ 0 h 42"/>
                <a:gd name="T38" fmla="*/ 2 w 60"/>
                <a:gd name="T39" fmla="*/ 0 h 42"/>
                <a:gd name="T40" fmla="*/ 3 w 60"/>
                <a:gd name="T41" fmla="*/ 0 h 42"/>
                <a:gd name="T42" fmla="*/ 3 w 60"/>
                <a:gd name="T43" fmla="*/ 0 h 42"/>
                <a:gd name="T44" fmla="*/ 3 w 60"/>
                <a:gd name="T45" fmla="*/ 0 h 42"/>
                <a:gd name="T46" fmla="*/ 4 w 60"/>
                <a:gd name="T47" fmla="*/ 0 h 42"/>
                <a:gd name="T48" fmla="*/ 4 w 60"/>
                <a:gd name="T49" fmla="*/ 0 h 42"/>
                <a:gd name="T50" fmla="*/ 4 w 60"/>
                <a:gd name="T51" fmla="*/ 0 h 42"/>
                <a:gd name="T52" fmla="*/ 4 w 60"/>
                <a:gd name="T53" fmla="*/ 0 h 42"/>
                <a:gd name="T54" fmla="*/ 4 w 60"/>
                <a:gd name="T55" fmla="*/ 0 h 42"/>
                <a:gd name="T56" fmla="*/ 4 w 60"/>
                <a:gd name="T57" fmla="*/ 0 h 42"/>
                <a:gd name="T58" fmla="*/ 4 w 60"/>
                <a:gd name="T59" fmla="*/ 0 h 42"/>
                <a:gd name="T60" fmla="*/ 4 w 60"/>
                <a:gd name="T61" fmla="*/ 0 h 42"/>
                <a:gd name="T62" fmla="*/ 4 w 60"/>
                <a:gd name="T63" fmla="*/ 0 h 42"/>
                <a:gd name="T64" fmla="*/ 3 w 60"/>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0"/>
                <a:gd name="T100" fmla="*/ 0 h 42"/>
                <a:gd name="T101" fmla="*/ 60 w 60"/>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0" h="42">
                  <a:moveTo>
                    <a:pt x="48" y="0"/>
                  </a:moveTo>
                  <a:lnTo>
                    <a:pt x="44" y="0"/>
                  </a:lnTo>
                  <a:lnTo>
                    <a:pt x="39" y="1"/>
                  </a:lnTo>
                  <a:lnTo>
                    <a:pt x="33" y="3"/>
                  </a:lnTo>
                  <a:lnTo>
                    <a:pt x="27" y="5"/>
                  </a:lnTo>
                  <a:lnTo>
                    <a:pt x="21" y="8"/>
                  </a:lnTo>
                  <a:lnTo>
                    <a:pt x="16" y="11"/>
                  </a:lnTo>
                  <a:lnTo>
                    <a:pt x="10" y="15"/>
                  </a:lnTo>
                  <a:lnTo>
                    <a:pt x="6" y="21"/>
                  </a:lnTo>
                  <a:lnTo>
                    <a:pt x="2" y="24"/>
                  </a:lnTo>
                  <a:lnTo>
                    <a:pt x="0" y="28"/>
                  </a:lnTo>
                  <a:lnTo>
                    <a:pt x="0" y="32"/>
                  </a:lnTo>
                  <a:lnTo>
                    <a:pt x="0" y="34"/>
                  </a:lnTo>
                  <a:lnTo>
                    <a:pt x="2" y="38"/>
                  </a:lnTo>
                  <a:lnTo>
                    <a:pt x="4" y="39"/>
                  </a:lnTo>
                  <a:lnTo>
                    <a:pt x="8" y="39"/>
                  </a:lnTo>
                  <a:lnTo>
                    <a:pt x="12" y="42"/>
                  </a:lnTo>
                  <a:lnTo>
                    <a:pt x="17" y="42"/>
                  </a:lnTo>
                  <a:lnTo>
                    <a:pt x="23" y="39"/>
                  </a:lnTo>
                  <a:lnTo>
                    <a:pt x="28" y="39"/>
                  </a:lnTo>
                  <a:lnTo>
                    <a:pt x="34" y="38"/>
                  </a:lnTo>
                  <a:lnTo>
                    <a:pt x="39" y="34"/>
                  </a:lnTo>
                  <a:lnTo>
                    <a:pt x="45" y="30"/>
                  </a:lnTo>
                  <a:lnTo>
                    <a:pt x="50" y="25"/>
                  </a:lnTo>
                  <a:lnTo>
                    <a:pt x="55" y="21"/>
                  </a:lnTo>
                  <a:lnTo>
                    <a:pt x="58" y="16"/>
                  </a:lnTo>
                  <a:lnTo>
                    <a:pt x="60" y="13"/>
                  </a:lnTo>
                  <a:lnTo>
                    <a:pt x="60" y="8"/>
                  </a:lnTo>
                  <a:lnTo>
                    <a:pt x="58" y="3"/>
                  </a:lnTo>
                  <a:lnTo>
                    <a:pt x="56" y="1"/>
                  </a:lnTo>
                  <a:lnTo>
                    <a:pt x="54" y="0"/>
                  </a:lnTo>
                  <a:lnTo>
                    <a:pt x="48" y="0"/>
                  </a:lnTo>
                  <a:close/>
                </a:path>
              </a:pathLst>
            </a:custGeom>
            <a:solidFill>
              <a:srgbClr val="001A4D"/>
            </a:solidFill>
            <a:ln w="9525">
              <a:noFill/>
              <a:round/>
              <a:headEnd/>
              <a:tailEnd/>
            </a:ln>
          </p:spPr>
          <p:txBody>
            <a:bodyPr/>
            <a:lstStyle/>
            <a:p>
              <a:endParaRPr lang="en-US"/>
            </a:p>
          </p:txBody>
        </p:sp>
        <p:sp>
          <p:nvSpPr>
            <p:cNvPr id="2295" name="Freeform 588"/>
            <p:cNvSpPr>
              <a:spLocks noChangeAspect="1"/>
            </p:cNvSpPr>
            <p:nvPr/>
          </p:nvSpPr>
          <p:spPr bwMode="auto">
            <a:xfrm>
              <a:off x="3294" y="1704"/>
              <a:ext cx="34" cy="15"/>
            </a:xfrm>
            <a:custGeom>
              <a:avLst/>
              <a:gdLst>
                <a:gd name="T0" fmla="*/ 4 w 67"/>
                <a:gd name="T1" fmla="*/ 0 h 44"/>
                <a:gd name="T2" fmla="*/ 4 w 67"/>
                <a:gd name="T3" fmla="*/ 0 h 44"/>
                <a:gd name="T4" fmla="*/ 3 w 67"/>
                <a:gd name="T5" fmla="*/ 0 h 44"/>
                <a:gd name="T6" fmla="*/ 3 w 67"/>
                <a:gd name="T7" fmla="*/ 0 h 44"/>
                <a:gd name="T8" fmla="*/ 2 w 67"/>
                <a:gd name="T9" fmla="*/ 0 h 44"/>
                <a:gd name="T10" fmla="*/ 2 w 67"/>
                <a:gd name="T11" fmla="*/ 0 h 44"/>
                <a:gd name="T12" fmla="*/ 2 w 67"/>
                <a:gd name="T13" fmla="*/ 0 h 44"/>
                <a:gd name="T14" fmla="*/ 1 w 67"/>
                <a:gd name="T15" fmla="*/ 0 h 44"/>
                <a:gd name="T16" fmla="*/ 1 w 67"/>
                <a:gd name="T17" fmla="*/ 0 h 44"/>
                <a:gd name="T18" fmla="*/ 1 w 67"/>
                <a:gd name="T19" fmla="*/ 0 h 44"/>
                <a:gd name="T20" fmla="*/ 0 w 67"/>
                <a:gd name="T21" fmla="*/ 0 h 44"/>
                <a:gd name="T22" fmla="*/ 0 w 67"/>
                <a:gd name="T23" fmla="*/ 0 h 44"/>
                <a:gd name="T24" fmla="*/ 0 w 67"/>
                <a:gd name="T25" fmla="*/ 0 h 44"/>
                <a:gd name="T26" fmla="*/ 1 w 67"/>
                <a:gd name="T27" fmla="*/ 1 h 44"/>
                <a:gd name="T28" fmla="*/ 1 w 67"/>
                <a:gd name="T29" fmla="*/ 1 h 44"/>
                <a:gd name="T30" fmla="*/ 1 w 67"/>
                <a:gd name="T31" fmla="*/ 1 h 44"/>
                <a:gd name="T32" fmla="*/ 1 w 67"/>
                <a:gd name="T33" fmla="*/ 1 h 44"/>
                <a:gd name="T34" fmla="*/ 2 w 67"/>
                <a:gd name="T35" fmla="*/ 1 h 44"/>
                <a:gd name="T36" fmla="*/ 2 w 67"/>
                <a:gd name="T37" fmla="*/ 1 h 44"/>
                <a:gd name="T38" fmla="*/ 3 w 67"/>
                <a:gd name="T39" fmla="*/ 1 h 44"/>
                <a:gd name="T40" fmla="*/ 3 w 67"/>
                <a:gd name="T41" fmla="*/ 0 h 44"/>
                <a:gd name="T42" fmla="*/ 3 w 67"/>
                <a:gd name="T43" fmla="*/ 0 h 44"/>
                <a:gd name="T44" fmla="*/ 4 w 67"/>
                <a:gd name="T45" fmla="*/ 0 h 44"/>
                <a:gd name="T46" fmla="*/ 4 w 67"/>
                <a:gd name="T47" fmla="*/ 0 h 44"/>
                <a:gd name="T48" fmla="*/ 4 w 67"/>
                <a:gd name="T49" fmla="*/ 0 h 44"/>
                <a:gd name="T50" fmla="*/ 5 w 67"/>
                <a:gd name="T51" fmla="*/ 0 h 44"/>
                <a:gd name="T52" fmla="*/ 5 w 67"/>
                <a:gd name="T53" fmla="*/ 0 h 44"/>
                <a:gd name="T54" fmla="*/ 5 w 67"/>
                <a:gd name="T55" fmla="*/ 0 h 44"/>
                <a:gd name="T56" fmla="*/ 5 w 67"/>
                <a:gd name="T57" fmla="*/ 0 h 44"/>
                <a:gd name="T58" fmla="*/ 4 w 67"/>
                <a:gd name="T59" fmla="*/ 0 h 44"/>
                <a:gd name="T60" fmla="*/ 4 w 67"/>
                <a:gd name="T61" fmla="*/ 0 h 44"/>
                <a:gd name="T62" fmla="*/ 4 w 67"/>
                <a:gd name="T63" fmla="*/ 0 h 44"/>
                <a:gd name="T64" fmla="*/ 4 w 67"/>
                <a:gd name="T65" fmla="*/ 0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7"/>
                <a:gd name="T100" fmla="*/ 0 h 44"/>
                <a:gd name="T101" fmla="*/ 67 w 6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7" h="44">
                  <a:moveTo>
                    <a:pt x="53" y="0"/>
                  </a:moveTo>
                  <a:lnTo>
                    <a:pt x="49" y="0"/>
                  </a:lnTo>
                  <a:lnTo>
                    <a:pt x="43" y="0"/>
                  </a:lnTo>
                  <a:lnTo>
                    <a:pt x="36" y="2"/>
                  </a:lnTo>
                  <a:lnTo>
                    <a:pt x="30" y="7"/>
                  </a:lnTo>
                  <a:lnTo>
                    <a:pt x="23" y="7"/>
                  </a:lnTo>
                  <a:lnTo>
                    <a:pt x="18" y="10"/>
                  </a:lnTo>
                  <a:lnTo>
                    <a:pt x="12" y="13"/>
                  </a:lnTo>
                  <a:lnTo>
                    <a:pt x="6" y="19"/>
                  </a:lnTo>
                  <a:lnTo>
                    <a:pt x="3" y="25"/>
                  </a:lnTo>
                  <a:lnTo>
                    <a:pt x="0" y="29"/>
                  </a:lnTo>
                  <a:lnTo>
                    <a:pt x="0" y="33"/>
                  </a:lnTo>
                  <a:lnTo>
                    <a:pt x="0" y="37"/>
                  </a:lnTo>
                  <a:lnTo>
                    <a:pt x="3" y="41"/>
                  </a:lnTo>
                  <a:lnTo>
                    <a:pt x="6" y="41"/>
                  </a:lnTo>
                  <a:lnTo>
                    <a:pt x="10" y="42"/>
                  </a:lnTo>
                  <a:lnTo>
                    <a:pt x="14" y="44"/>
                  </a:lnTo>
                  <a:lnTo>
                    <a:pt x="20" y="42"/>
                  </a:lnTo>
                  <a:lnTo>
                    <a:pt x="26" y="42"/>
                  </a:lnTo>
                  <a:lnTo>
                    <a:pt x="33" y="41"/>
                  </a:lnTo>
                  <a:lnTo>
                    <a:pt x="39" y="38"/>
                  </a:lnTo>
                  <a:lnTo>
                    <a:pt x="44" y="37"/>
                  </a:lnTo>
                  <a:lnTo>
                    <a:pt x="51" y="33"/>
                  </a:lnTo>
                  <a:lnTo>
                    <a:pt x="56" y="27"/>
                  </a:lnTo>
                  <a:lnTo>
                    <a:pt x="62" y="23"/>
                  </a:lnTo>
                  <a:lnTo>
                    <a:pt x="66" y="18"/>
                  </a:lnTo>
                  <a:lnTo>
                    <a:pt x="67" y="13"/>
                  </a:lnTo>
                  <a:lnTo>
                    <a:pt x="67" y="10"/>
                  </a:lnTo>
                  <a:lnTo>
                    <a:pt x="66" y="7"/>
                  </a:lnTo>
                  <a:lnTo>
                    <a:pt x="64" y="4"/>
                  </a:lnTo>
                  <a:lnTo>
                    <a:pt x="62" y="0"/>
                  </a:lnTo>
                  <a:lnTo>
                    <a:pt x="58" y="0"/>
                  </a:lnTo>
                  <a:lnTo>
                    <a:pt x="53" y="0"/>
                  </a:lnTo>
                  <a:close/>
                </a:path>
              </a:pathLst>
            </a:custGeom>
            <a:solidFill>
              <a:srgbClr val="001A4D"/>
            </a:solidFill>
            <a:ln w="9525">
              <a:noFill/>
              <a:round/>
              <a:headEnd/>
              <a:tailEnd/>
            </a:ln>
          </p:spPr>
          <p:txBody>
            <a:bodyPr/>
            <a:lstStyle/>
            <a:p>
              <a:endParaRPr lang="en-US"/>
            </a:p>
          </p:txBody>
        </p:sp>
        <p:sp>
          <p:nvSpPr>
            <p:cNvPr id="2296" name="Freeform 589"/>
            <p:cNvSpPr>
              <a:spLocks noChangeAspect="1"/>
            </p:cNvSpPr>
            <p:nvPr/>
          </p:nvSpPr>
          <p:spPr bwMode="auto">
            <a:xfrm>
              <a:off x="3272" y="1726"/>
              <a:ext cx="26" cy="12"/>
            </a:xfrm>
            <a:custGeom>
              <a:avLst/>
              <a:gdLst>
                <a:gd name="T0" fmla="*/ 3 w 53"/>
                <a:gd name="T1" fmla="*/ 0 h 36"/>
                <a:gd name="T2" fmla="*/ 2 w 53"/>
                <a:gd name="T3" fmla="*/ 0 h 36"/>
                <a:gd name="T4" fmla="*/ 2 w 53"/>
                <a:gd name="T5" fmla="*/ 0 h 36"/>
                <a:gd name="T6" fmla="*/ 2 w 53"/>
                <a:gd name="T7" fmla="*/ 0 h 36"/>
                <a:gd name="T8" fmla="*/ 1 w 53"/>
                <a:gd name="T9" fmla="*/ 0 h 36"/>
                <a:gd name="T10" fmla="*/ 1 w 53"/>
                <a:gd name="T11" fmla="*/ 0 h 36"/>
                <a:gd name="T12" fmla="*/ 1 w 53"/>
                <a:gd name="T13" fmla="*/ 0 h 36"/>
                <a:gd name="T14" fmla="*/ 0 w 53"/>
                <a:gd name="T15" fmla="*/ 0 h 36"/>
                <a:gd name="T16" fmla="*/ 0 w 53"/>
                <a:gd name="T17" fmla="*/ 0 h 36"/>
                <a:gd name="T18" fmla="*/ 0 w 53"/>
                <a:gd name="T19" fmla="*/ 0 h 36"/>
                <a:gd name="T20" fmla="*/ 0 w 53"/>
                <a:gd name="T21" fmla="*/ 0 h 36"/>
                <a:gd name="T22" fmla="*/ 0 w 53"/>
                <a:gd name="T23" fmla="*/ 0 h 36"/>
                <a:gd name="T24" fmla="*/ 0 w 53"/>
                <a:gd name="T25" fmla="*/ 0 h 36"/>
                <a:gd name="T26" fmla="*/ 0 w 53"/>
                <a:gd name="T27" fmla="*/ 0 h 36"/>
                <a:gd name="T28" fmla="*/ 0 w 53"/>
                <a:gd name="T29" fmla="*/ 0 h 36"/>
                <a:gd name="T30" fmla="*/ 0 w 53"/>
                <a:gd name="T31" fmla="*/ 0 h 36"/>
                <a:gd name="T32" fmla="*/ 0 w 53"/>
                <a:gd name="T33" fmla="*/ 0 h 36"/>
                <a:gd name="T34" fmla="*/ 1 w 53"/>
                <a:gd name="T35" fmla="*/ 0 h 36"/>
                <a:gd name="T36" fmla="*/ 1 w 53"/>
                <a:gd name="T37" fmla="*/ 0 h 36"/>
                <a:gd name="T38" fmla="*/ 1 w 53"/>
                <a:gd name="T39" fmla="*/ 0 h 36"/>
                <a:gd name="T40" fmla="*/ 1 w 53"/>
                <a:gd name="T41" fmla="*/ 0 h 36"/>
                <a:gd name="T42" fmla="*/ 2 w 53"/>
                <a:gd name="T43" fmla="*/ 0 h 36"/>
                <a:gd name="T44" fmla="*/ 2 w 53"/>
                <a:gd name="T45" fmla="*/ 0 h 36"/>
                <a:gd name="T46" fmla="*/ 2 w 53"/>
                <a:gd name="T47" fmla="*/ 0 h 36"/>
                <a:gd name="T48" fmla="*/ 3 w 53"/>
                <a:gd name="T49" fmla="*/ 0 h 36"/>
                <a:gd name="T50" fmla="*/ 3 w 53"/>
                <a:gd name="T51" fmla="*/ 0 h 36"/>
                <a:gd name="T52" fmla="*/ 3 w 53"/>
                <a:gd name="T53" fmla="*/ 0 h 36"/>
                <a:gd name="T54" fmla="*/ 3 w 53"/>
                <a:gd name="T55" fmla="*/ 0 h 36"/>
                <a:gd name="T56" fmla="*/ 3 w 53"/>
                <a:gd name="T57" fmla="*/ 0 h 36"/>
                <a:gd name="T58" fmla="*/ 3 w 53"/>
                <a:gd name="T59" fmla="*/ 0 h 36"/>
                <a:gd name="T60" fmla="*/ 3 w 53"/>
                <a:gd name="T61" fmla="*/ 0 h 36"/>
                <a:gd name="T62" fmla="*/ 3 w 53"/>
                <a:gd name="T63" fmla="*/ 0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
                <a:gd name="T97" fmla="*/ 0 h 36"/>
                <a:gd name="T98" fmla="*/ 53 w 53"/>
                <a:gd name="T99" fmla="*/ 36 h 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 h="36">
                  <a:moveTo>
                    <a:pt x="51" y="0"/>
                  </a:moveTo>
                  <a:lnTo>
                    <a:pt x="45" y="0"/>
                  </a:lnTo>
                  <a:lnTo>
                    <a:pt x="40" y="0"/>
                  </a:lnTo>
                  <a:lnTo>
                    <a:pt x="34" y="2"/>
                  </a:lnTo>
                  <a:lnTo>
                    <a:pt x="28" y="5"/>
                  </a:lnTo>
                  <a:lnTo>
                    <a:pt x="23" y="8"/>
                  </a:lnTo>
                  <a:lnTo>
                    <a:pt x="16" y="10"/>
                  </a:lnTo>
                  <a:lnTo>
                    <a:pt x="11" y="13"/>
                  </a:lnTo>
                  <a:lnTo>
                    <a:pt x="5" y="18"/>
                  </a:lnTo>
                  <a:lnTo>
                    <a:pt x="3" y="22"/>
                  </a:lnTo>
                  <a:lnTo>
                    <a:pt x="1" y="27"/>
                  </a:lnTo>
                  <a:lnTo>
                    <a:pt x="0" y="31"/>
                  </a:lnTo>
                  <a:lnTo>
                    <a:pt x="0" y="33"/>
                  </a:lnTo>
                  <a:lnTo>
                    <a:pt x="1" y="36"/>
                  </a:lnTo>
                  <a:lnTo>
                    <a:pt x="5" y="36"/>
                  </a:lnTo>
                  <a:lnTo>
                    <a:pt x="7" y="36"/>
                  </a:lnTo>
                  <a:lnTo>
                    <a:pt x="11" y="36"/>
                  </a:lnTo>
                  <a:lnTo>
                    <a:pt x="16" y="36"/>
                  </a:lnTo>
                  <a:lnTo>
                    <a:pt x="20" y="36"/>
                  </a:lnTo>
                  <a:lnTo>
                    <a:pt x="24" y="35"/>
                  </a:lnTo>
                  <a:lnTo>
                    <a:pt x="28" y="33"/>
                  </a:lnTo>
                  <a:lnTo>
                    <a:pt x="34" y="31"/>
                  </a:lnTo>
                  <a:lnTo>
                    <a:pt x="38" y="27"/>
                  </a:lnTo>
                  <a:lnTo>
                    <a:pt x="43" y="22"/>
                  </a:lnTo>
                  <a:lnTo>
                    <a:pt x="48" y="18"/>
                  </a:lnTo>
                  <a:lnTo>
                    <a:pt x="51" y="13"/>
                  </a:lnTo>
                  <a:lnTo>
                    <a:pt x="53" y="10"/>
                  </a:lnTo>
                  <a:lnTo>
                    <a:pt x="53" y="8"/>
                  </a:lnTo>
                  <a:lnTo>
                    <a:pt x="53" y="5"/>
                  </a:lnTo>
                  <a:lnTo>
                    <a:pt x="53" y="2"/>
                  </a:lnTo>
                  <a:lnTo>
                    <a:pt x="53" y="0"/>
                  </a:lnTo>
                  <a:lnTo>
                    <a:pt x="51" y="0"/>
                  </a:lnTo>
                  <a:close/>
                </a:path>
              </a:pathLst>
            </a:custGeom>
            <a:solidFill>
              <a:srgbClr val="344D4D"/>
            </a:solidFill>
            <a:ln w="9525">
              <a:noFill/>
              <a:round/>
              <a:headEnd/>
              <a:tailEnd/>
            </a:ln>
          </p:spPr>
          <p:txBody>
            <a:bodyPr/>
            <a:lstStyle/>
            <a:p>
              <a:endParaRPr lang="en-US"/>
            </a:p>
          </p:txBody>
        </p:sp>
        <p:sp>
          <p:nvSpPr>
            <p:cNvPr id="2297" name="Freeform 590"/>
            <p:cNvSpPr>
              <a:spLocks noChangeAspect="1"/>
            </p:cNvSpPr>
            <p:nvPr/>
          </p:nvSpPr>
          <p:spPr bwMode="auto">
            <a:xfrm>
              <a:off x="3298" y="1705"/>
              <a:ext cx="30" cy="13"/>
            </a:xfrm>
            <a:custGeom>
              <a:avLst/>
              <a:gdLst>
                <a:gd name="T0" fmla="*/ 4 w 59"/>
                <a:gd name="T1" fmla="*/ 0 h 40"/>
                <a:gd name="T2" fmla="*/ 3 w 59"/>
                <a:gd name="T3" fmla="*/ 0 h 40"/>
                <a:gd name="T4" fmla="*/ 3 w 59"/>
                <a:gd name="T5" fmla="*/ 0 h 40"/>
                <a:gd name="T6" fmla="*/ 3 w 59"/>
                <a:gd name="T7" fmla="*/ 0 h 40"/>
                <a:gd name="T8" fmla="*/ 2 w 59"/>
                <a:gd name="T9" fmla="*/ 0 h 40"/>
                <a:gd name="T10" fmla="*/ 2 w 59"/>
                <a:gd name="T11" fmla="*/ 0 h 40"/>
                <a:gd name="T12" fmla="*/ 2 w 59"/>
                <a:gd name="T13" fmla="*/ 0 h 40"/>
                <a:gd name="T14" fmla="*/ 1 w 59"/>
                <a:gd name="T15" fmla="*/ 0 h 40"/>
                <a:gd name="T16" fmla="*/ 1 w 59"/>
                <a:gd name="T17" fmla="*/ 0 h 40"/>
                <a:gd name="T18" fmla="*/ 1 w 59"/>
                <a:gd name="T19" fmla="*/ 0 h 40"/>
                <a:gd name="T20" fmla="*/ 0 w 59"/>
                <a:gd name="T21" fmla="*/ 0 h 40"/>
                <a:gd name="T22" fmla="*/ 0 w 59"/>
                <a:gd name="T23" fmla="*/ 0 h 40"/>
                <a:gd name="T24" fmla="*/ 0 w 59"/>
                <a:gd name="T25" fmla="*/ 0 h 40"/>
                <a:gd name="T26" fmla="*/ 0 w 59"/>
                <a:gd name="T27" fmla="*/ 0 h 40"/>
                <a:gd name="T28" fmla="*/ 1 w 59"/>
                <a:gd name="T29" fmla="*/ 0 h 40"/>
                <a:gd name="T30" fmla="*/ 1 w 59"/>
                <a:gd name="T31" fmla="*/ 0 h 40"/>
                <a:gd name="T32" fmla="*/ 1 w 59"/>
                <a:gd name="T33" fmla="*/ 0 h 40"/>
                <a:gd name="T34" fmla="*/ 2 w 59"/>
                <a:gd name="T35" fmla="*/ 0 h 40"/>
                <a:gd name="T36" fmla="*/ 2 w 59"/>
                <a:gd name="T37" fmla="*/ 0 h 40"/>
                <a:gd name="T38" fmla="*/ 2 w 59"/>
                <a:gd name="T39" fmla="*/ 0 h 40"/>
                <a:gd name="T40" fmla="*/ 3 w 59"/>
                <a:gd name="T41" fmla="*/ 0 h 40"/>
                <a:gd name="T42" fmla="*/ 3 w 59"/>
                <a:gd name="T43" fmla="*/ 0 h 40"/>
                <a:gd name="T44" fmla="*/ 3 w 59"/>
                <a:gd name="T45" fmla="*/ 0 h 40"/>
                <a:gd name="T46" fmla="*/ 3 w 59"/>
                <a:gd name="T47" fmla="*/ 0 h 40"/>
                <a:gd name="T48" fmla="*/ 4 w 59"/>
                <a:gd name="T49" fmla="*/ 0 h 40"/>
                <a:gd name="T50" fmla="*/ 4 w 59"/>
                <a:gd name="T51" fmla="*/ 0 h 40"/>
                <a:gd name="T52" fmla="*/ 4 w 59"/>
                <a:gd name="T53" fmla="*/ 0 h 40"/>
                <a:gd name="T54" fmla="*/ 4 w 59"/>
                <a:gd name="T55" fmla="*/ 0 h 40"/>
                <a:gd name="T56" fmla="*/ 4 w 59"/>
                <a:gd name="T57" fmla="*/ 0 h 40"/>
                <a:gd name="T58" fmla="*/ 4 w 59"/>
                <a:gd name="T59" fmla="*/ 0 h 40"/>
                <a:gd name="T60" fmla="*/ 4 w 59"/>
                <a:gd name="T61" fmla="*/ 0 h 40"/>
                <a:gd name="T62" fmla="*/ 4 w 59"/>
                <a:gd name="T63" fmla="*/ 0 h 40"/>
                <a:gd name="T64" fmla="*/ 4 w 59"/>
                <a:gd name="T65" fmla="*/ 0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
                <a:gd name="T100" fmla="*/ 0 h 40"/>
                <a:gd name="T101" fmla="*/ 59 w 59"/>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 h="40">
                  <a:moveTo>
                    <a:pt x="54" y="0"/>
                  </a:moveTo>
                  <a:lnTo>
                    <a:pt x="48" y="0"/>
                  </a:lnTo>
                  <a:lnTo>
                    <a:pt x="42" y="2"/>
                  </a:lnTo>
                  <a:lnTo>
                    <a:pt x="36" y="5"/>
                  </a:lnTo>
                  <a:lnTo>
                    <a:pt x="31" y="5"/>
                  </a:lnTo>
                  <a:lnTo>
                    <a:pt x="23" y="8"/>
                  </a:lnTo>
                  <a:lnTo>
                    <a:pt x="18" y="11"/>
                  </a:lnTo>
                  <a:lnTo>
                    <a:pt x="12" y="16"/>
                  </a:lnTo>
                  <a:lnTo>
                    <a:pt x="6" y="21"/>
                  </a:lnTo>
                  <a:lnTo>
                    <a:pt x="4" y="25"/>
                  </a:lnTo>
                  <a:lnTo>
                    <a:pt x="0" y="31"/>
                  </a:lnTo>
                  <a:lnTo>
                    <a:pt x="0" y="34"/>
                  </a:lnTo>
                  <a:lnTo>
                    <a:pt x="0" y="35"/>
                  </a:lnTo>
                  <a:lnTo>
                    <a:pt x="0" y="39"/>
                  </a:lnTo>
                  <a:lnTo>
                    <a:pt x="4" y="39"/>
                  </a:lnTo>
                  <a:lnTo>
                    <a:pt x="8" y="40"/>
                  </a:lnTo>
                  <a:lnTo>
                    <a:pt x="12" y="40"/>
                  </a:lnTo>
                  <a:lnTo>
                    <a:pt x="18" y="40"/>
                  </a:lnTo>
                  <a:lnTo>
                    <a:pt x="22" y="39"/>
                  </a:lnTo>
                  <a:lnTo>
                    <a:pt x="28" y="39"/>
                  </a:lnTo>
                  <a:lnTo>
                    <a:pt x="33" y="35"/>
                  </a:lnTo>
                  <a:lnTo>
                    <a:pt x="38" y="34"/>
                  </a:lnTo>
                  <a:lnTo>
                    <a:pt x="42" y="29"/>
                  </a:lnTo>
                  <a:lnTo>
                    <a:pt x="48" y="25"/>
                  </a:lnTo>
                  <a:lnTo>
                    <a:pt x="50" y="23"/>
                  </a:lnTo>
                  <a:lnTo>
                    <a:pt x="54" y="19"/>
                  </a:lnTo>
                  <a:lnTo>
                    <a:pt x="56" y="16"/>
                  </a:lnTo>
                  <a:lnTo>
                    <a:pt x="58" y="11"/>
                  </a:lnTo>
                  <a:lnTo>
                    <a:pt x="59" y="8"/>
                  </a:lnTo>
                  <a:lnTo>
                    <a:pt x="59" y="5"/>
                  </a:lnTo>
                  <a:lnTo>
                    <a:pt x="58" y="5"/>
                  </a:lnTo>
                  <a:lnTo>
                    <a:pt x="56" y="2"/>
                  </a:lnTo>
                  <a:lnTo>
                    <a:pt x="54" y="0"/>
                  </a:lnTo>
                  <a:close/>
                </a:path>
              </a:pathLst>
            </a:custGeom>
            <a:solidFill>
              <a:srgbClr val="344D4D"/>
            </a:solidFill>
            <a:ln w="9525">
              <a:noFill/>
              <a:round/>
              <a:headEnd/>
              <a:tailEnd/>
            </a:ln>
          </p:spPr>
          <p:txBody>
            <a:bodyPr/>
            <a:lstStyle/>
            <a:p>
              <a:endParaRPr lang="en-US"/>
            </a:p>
          </p:txBody>
        </p:sp>
        <p:sp>
          <p:nvSpPr>
            <p:cNvPr id="2298" name="Line 591"/>
            <p:cNvSpPr>
              <a:spLocks noChangeAspect="1" noChangeShapeType="1"/>
            </p:cNvSpPr>
            <p:nvPr/>
          </p:nvSpPr>
          <p:spPr bwMode="auto">
            <a:xfrm>
              <a:off x="3394" y="1189"/>
              <a:ext cx="12" cy="385"/>
            </a:xfrm>
            <a:prstGeom prst="line">
              <a:avLst/>
            </a:prstGeom>
            <a:noFill/>
            <a:ln w="0">
              <a:solidFill>
                <a:srgbClr val="000000"/>
              </a:solidFill>
              <a:round/>
              <a:headEnd/>
              <a:tailEnd/>
            </a:ln>
          </p:spPr>
          <p:txBody>
            <a:bodyPr/>
            <a:lstStyle/>
            <a:p>
              <a:endParaRPr lang="en-US"/>
            </a:p>
          </p:txBody>
        </p:sp>
        <p:sp>
          <p:nvSpPr>
            <p:cNvPr id="2299" name="Line 592"/>
            <p:cNvSpPr>
              <a:spLocks noChangeAspect="1" noChangeShapeType="1"/>
            </p:cNvSpPr>
            <p:nvPr/>
          </p:nvSpPr>
          <p:spPr bwMode="auto">
            <a:xfrm>
              <a:off x="3410" y="1333"/>
              <a:ext cx="1" cy="164"/>
            </a:xfrm>
            <a:prstGeom prst="line">
              <a:avLst/>
            </a:prstGeom>
            <a:noFill/>
            <a:ln w="0">
              <a:solidFill>
                <a:srgbClr val="000000"/>
              </a:solidFill>
              <a:round/>
              <a:headEnd/>
              <a:tailEnd/>
            </a:ln>
          </p:spPr>
          <p:txBody>
            <a:bodyPr/>
            <a:lstStyle/>
            <a:p>
              <a:endParaRPr lang="en-US"/>
            </a:p>
          </p:txBody>
        </p:sp>
      </p:grpSp>
      <p:sp>
        <p:nvSpPr>
          <p:cNvPr id="2076" name="Text Box 593"/>
          <p:cNvSpPr txBox="1">
            <a:spLocks noChangeArrowheads="1"/>
          </p:cNvSpPr>
          <p:nvPr/>
        </p:nvSpPr>
        <p:spPr bwMode="auto">
          <a:xfrm>
            <a:off x="282575" y="4914900"/>
            <a:ext cx="1406525" cy="244475"/>
          </a:xfrm>
          <a:prstGeom prst="rect">
            <a:avLst/>
          </a:prstGeom>
          <a:noFill/>
          <a:ln w="9525">
            <a:noFill/>
            <a:miter lim="800000"/>
            <a:headEnd/>
            <a:tailEnd/>
          </a:ln>
        </p:spPr>
        <p:txBody>
          <a:bodyPr wrap="none" lIns="91433" tIns="45717" rIns="91433" bIns="45717">
            <a:spAutoFit/>
          </a:bodyPr>
          <a:lstStyle/>
          <a:p>
            <a:pPr eaLnBrk="0" hangingPunct="0"/>
            <a:r>
              <a:rPr lang="en-US" sz="1000" b="1">
                <a:solidFill>
                  <a:srgbClr val="FFFF00"/>
                </a:solidFill>
              </a:rPr>
              <a:t>JFMCC/TACC/SACC</a:t>
            </a:r>
          </a:p>
        </p:txBody>
      </p:sp>
      <p:sp>
        <p:nvSpPr>
          <p:cNvPr id="2077" name="Rectangle 594"/>
          <p:cNvSpPr>
            <a:spLocks noChangeArrowheads="1"/>
          </p:cNvSpPr>
          <p:nvPr/>
        </p:nvSpPr>
        <p:spPr bwMode="auto">
          <a:xfrm>
            <a:off x="0" y="1050925"/>
            <a:ext cx="9144000" cy="0"/>
          </a:xfrm>
          <a:prstGeom prst="rect">
            <a:avLst/>
          </a:prstGeom>
          <a:solidFill>
            <a:srgbClr val="CC99FF"/>
          </a:solidFill>
          <a:ln w="9525">
            <a:noFill/>
            <a:miter lim="800000"/>
            <a:headEnd/>
            <a:tailEnd/>
          </a:ln>
        </p:spPr>
        <p:txBody>
          <a:bodyPr wrap="none" anchor="ctr">
            <a:spAutoFit/>
          </a:bodyPr>
          <a:lstStyle/>
          <a:p>
            <a:endParaRPr lang="en-US"/>
          </a:p>
        </p:txBody>
      </p:sp>
      <p:sp>
        <p:nvSpPr>
          <p:cNvPr id="2078" name="Oval 606"/>
          <p:cNvSpPr>
            <a:spLocks noChangeArrowheads="1"/>
          </p:cNvSpPr>
          <p:nvPr/>
        </p:nvSpPr>
        <p:spPr bwMode="auto">
          <a:xfrm>
            <a:off x="8243888" y="5992813"/>
            <a:ext cx="1046162" cy="265112"/>
          </a:xfrm>
          <a:prstGeom prst="ellipse">
            <a:avLst/>
          </a:prstGeom>
          <a:noFill/>
          <a:ln w="28575">
            <a:noFill/>
            <a:round/>
            <a:headEnd/>
            <a:tailEnd/>
          </a:ln>
        </p:spPr>
        <p:txBody>
          <a:bodyPr anchor="ctr"/>
          <a:lstStyle/>
          <a:p>
            <a:pPr eaLnBrk="0" hangingPunct="0">
              <a:lnSpc>
                <a:spcPct val="80000"/>
              </a:lnSpc>
            </a:pPr>
            <a:r>
              <a:rPr lang="en-US" sz="1000" b="1">
                <a:solidFill>
                  <a:schemeClr val="tx1"/>
                </a:solidFill>
              </a:rPr>
              <a:t>Hostile Targets</a:t>
            </a:r>
          </a:p>
        </p:txBody>
      </p:sp>
      <p:sp>
        <p:nvSpPr>
          <p:cNvPr id="2079" name="Text Box 608"/>
          <p:cNvSpPr txBox="1">
            <a:spLocks noChangeArrowheads="1"/>
          </p:cNvSpPr>
          <p:nvPr/>
        </p:nvSpPr>
        <p:spPr bwMode="auto">
          <a:xfrm>
            <a:off x="2095500" y="3386138"/>
            <a:ext cx="758825" cy="246062"/>
          </a:xfrm>
          <a:prstGeom prst="rect">
            <a:avLst/>
          </a:prstGeom>
          <a:noFill/>
          <a:ln w="9525">
            <a:noFill/>
            <a:miter lim="800000"/>
            <a:headEnd/>
            <a:tailEnd/>
          </a:ln>
        </p:spPr>
        <p:txBody>
          <a:bodyPr wrap="none">
            <a:spAutoFit/>
          </a:bodyPr>
          <a:lstStyle/>
          <a:p>
            <a:pPr algn="ctr" eaLnBrk="0" hangingPunct="0"/>
            <a:r>
              <a:rPr lang="en-US" sz="1000" b="1">
                <a:solidFill>
                  <a:schemeClr val="tx1"/>
                </a:solidFill>
              </a:rPr>
              <a:t>Fires Cell</a:t>
            </a:r>
          </a:p>
        </p:txBody>
      </p:sp>
      <p:pic>
        <p:nvPicPr>
          <p:cNvPr id="2080" name="Picture 682"/>
          <p:cNvPicPr>
            <a:picLocks noChangeAspect="1" noChangeArrowheads="1"/>
          </p:cNvPicPr>
          <p:nvPr/>
        </p:nvPicPr>
        <p:blipFill>
          <a:blip r:embed="rId6" cstate="print"/>
          <a:srcRect/>
          <a:stretch>
            <a:fillRect/>
          </a:stretch>
        </p:blipFill>
        <p:spPr bwMode="auto">
          <a:xfrm>
            <a:off x="3587750" y="4273550"/>
            <a:ext cx="284163" cy="203200"/>
          </a:xfrm>
          <a:prstGeom prst="rect">
            <a:avLst/>
          </a:prstGeom>
          <a:noFill/>
          <a:ln w="9525">
            <a:noFill/>
            <a:miter lim="800000"/>
            <a:headEnd/>
            <a:tailEnd/>
          </a:ln>
        </p:spPr>
      </p:pic>
      <p:pic>
        <p:nvPicPr>
          <p:cNvPr id="2081" name="Picture 684"/>
          <p:cNvPicPr>
            <a:picLocks noChangeAspect="1" noChangeArrowheads="1"/>
          </p:cNvPicPr>
          <p:nvPr/>
        </p:nvPicPr>
        <p:blipFill>
          <a:blip r:embed="rId6" cstate="print"/>
          <a:srcRect/>
          <a:stretch>
            <a:fillRect/>
          </a:stretch>
        </p:blipFill>
        <p:spPr bwMode="auto">
          <a:xfrm>
            <a:off x="2246313" y="3209925"/>
            <a:ext cx="284162" cy="203200"/>
          </a:xfrm>
          <a:prstGeom prst="rect">
            <a:avLst/>
          </a:prstGeom>
          <a:noFill/>
          <a:ln w="9525">
            <a:noFill/>
            <a:miter lim="800000"/>
            <a:headEnd/>
            <a:tailEnd/>
          </a:ln>
        </p:spPr>
      </p:pic>
      <p:sp>
        <p:nvSpPr>
          <p:cNvPr id="49868" name="Text Box 716"/>
          <p:cNvSpPr txBox="1">
            <a:spLocks noChangeArrowheads="1"/>
          </p:cNvSpPr>
          <p:nvPr/>
        </p:nvSpPr>
        <p:spPr bwMode="auto">
          <a:xfrm>
            <a:off x="114300" y="95250"/>
            <a:ext cx="2501900" cy="246063"/>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lIns="91433" tIns="45717" rIns="91433" bIns="45717">
            <a:spAutoFit/>
          </a:bodyPr>
          <a:lstStyle/>
          <a:p>
            <a:pPr eaLnBrk="0" hangingPunct="0">
              <a:defRPr/>
            </a:pPr>
            <a:r>
              <a:rPr lang="en-US" sz="1000" b="1" dirty="0">
                <a:solidFill>
                  <a:schemeClr val="tx1"/>
                </a:solidFill>
                <a:cs typeface="+mn-cs"/>
              </a:rPr>
              <a:t>OV-1</a:t>
            </a:r>
            <a:r>
              <a:rPr lang="en-US" sz="1000" dirty="0">
                <a:solidFill>
                  <a:schemeClr val="tx1"/>
                </a:solidFill>
                <a:cs typeface="+mn-cs"/>
              </a:rPr>
              <a:t> </a:t>
            </a:r>
            <a:r>
              <a:rPr lang="en-US" sz="1000" b="1" dirty="0">
                <a:solidFill>
                  <a:schemeClr val="tx1"/>
                </a:solidFill>
                <a:cs typeface="+mn-cs"/>
              </a:rPr>
              <a:t>for</a:t>
            </a:r>
            <a:r>
              <a:rPr lang="en-US" sz="1000" dirty="0">
                <a:solidFill>
                  <a:schemeClr val="tx1"/>
                </a:solidFill>
                <a:cs typeface="+mn-cs"/>
              </a:rPr>
              <a:t> </a:t>
            </a:r>
            <a:r>
              <a:rPr lang="en-US" sz="1000" b="1" dirty="0">
                <a:solidFill>
                  <a:schemeClr val="tx1"/>
                </a:solidFill>
                <a:cs typeface="+mn-cs"/>
              </a:rPr>
              <a:t>Joint Fire Support JMT</a:t>
            </a:r>
          </a:p>
        </p:txBody>
      </p:sp>
      <p:sp>
        <p:nvSpPr>
          <p:cNvPr id="2083" name="Oval 746"/>
          <p:cNvSpPr>
            <a:spLocks noChangeArrowheads="1"/>
          </p:cNvSpPr>
          <p:nvPr/>
        </p:nvSpPr>
        <p:spPr bwMode="auto">
          <a:xfrm>
            <a:off x="5886450" y="5464175"/>
            <a:ext cx="2028825" cy="1114425"/>
          </a:xfrm>
          <a:prstGeom prst="ellipse">
            <a:avLst/>
          </a:prstGeom>
          <a:solidFill>
            <a:srgbClr val="9999FF">
              <a:alpha val="28627"/>
            </a:srgbClr>
          </a:solidFill>
          <a:ln w="9525">
            <a:solidFill>
              <a:schemeClr val="tx1"/>
            </a:solidFill>
            <a:round/>
            <a:headEnd/>
            <a:tailEnd/>
          </a:ln>
        </p:spPr>
        <p:txBody>
          <a:bodyPr wrap="none" anchor="ctr"/>
          <a:lstStyle/>
          <a:p>
            <a:endParaRPr lang="en-US"/>
          </a:p>
        </p:txBody>
      </p:sp>
      <p:sp>
        <p:nvSpPr>
          <p:cNvPr id="2084" name="Rectangle 747"/>
          <p:cNvSpPr>
            <a:spLocks noChangeArrowheads="1"/>
          </p:cNvSpPr>
          <p:nvPr/>
        </p:nvSpPr>
        <p:spPr bwMode="auto">
          <a:xfrm>
            <a:off x="6781800" y="5867400"/>
            <a:ext cx="1064715" cy="246221"/>
          </a:xfrm>
          <a:prstGeom prst="rect">
            <a:avLst/>
          </a:prstGeom>
          <a:noFill/>
          <a:ln w="9525">
            <a:noFill/>
            <a:miter lim="800000"/>
            <a:headEnd/>
            <a:tailEnd/>
          </a:ln>
        </p:spPr>
        <p:txBody>
          <a:bodyPr wrap="none">
            <a:spAutoFit/>
          </a:bodyPr>
          <a:lstStyle/>
          <a:p>
            <a:r>
              <a:rPr lang="en-US" sz="1000" b="1" dirty="0" smtClean="0">
                <a:solidFill>
                  <a:schemeClr val="tx1"/>
                </a:solidFill>
              </a:rPr>
              <a:t>Sensor </a:t>
            </a:r>
            <a:r>
              <a:rPr lang="en-US" sz="1000" b="1" dirty="0">
                <a:solidFill>
                  <a:schemeClr val="tx1"/>
                </a:solidFill>
              </a:rPr>
              <a:t>Elements</a:t>
            </a:r>
          </a:p>
        </p:txBody>
      </p:sp>
      <p:pic>
        <p:nvPicPr>
          <p:cNvPr id="2085" name="Picture 748" descr="JSTARS"/>
          <p:cNvPicPr>
            <a:picLocks noChangeAspect="1" noChangeArrowheads="1"/>
          </p:cNvPicPr>
          <p:nvPr/>
        </p:nvPicPr>
        <p:blipFill>
          <a:blip r:embed="rId7" cstate="print"/>
          <a:srcRect/>
          <a:stretch>
            <a:fillRect/>
          </a:stretch>
        </p:blipFill>
        <p:spPr bwMode="auto">
          <a:xfrm>
            <a:off x="6426200" y="5502275"/>
            <a:ext cx="984250" cy="354013"/>
          </a:xfrm>
          <a:prstGeom prst="rect">
            <a:avLst/>
          </a:prstGeom>
          <a:noFill/>
          <a:ln w="9525">
            <a:noFill/>
            <a:miter lim="800000"/>
            <a:headEnd/>
            <a:tailEnd/>
          </a:ln>
        </p:spPr>
      </p:pic>
      <p:pic>
        <p:nvPicPr>
          <p:cNvPr id="2086" name="Picture 749" descr="UAV"/>
          <p:cNvPicPr>
            <a:picLocks noChangeAspect="1" noChangeArrowheads="1"/>
          </p:cNvPicPr>
          <p:nvPr/>
        </p:nvPicPr>
        <p:blipFill>
          <a:blip r:embed="rId8" cstate="print"/>
          <a:srcRect/>
          <a:stretch>
            <a:fillRect/>
          </a:stretch>
        </p:blipFill>
        <p:spPr bwMode="auto">
          <a:xfrm>
            <a:off x="5943600" y="5791200"/>
            <a:ext cx="838200" cy="347663"/>
          </a:xfrm>
          <a:prstGeom prst="rect">
            <a:avLst/>
          </a:prstGeom>
          <a:noFill/>
          <a:ln w="9525">
            <a:noFill/>
            <a:miter lim="800000"/>
            <a:headEnd/>
            <a:tailEnd/>
          </a:ln>
        </p:spPr>
      </p:pic>
      <p:pic>
        <p:nvPicPr>
          <p:cNvPr id="2087" name="Picture 756" descr="to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61975" y="1851025"/>
            <a:ext cx="795338" cy="550863"/>
          </a:xfrm>
          <a:prstGeom prst="rect">
            <a:avLst/>
          </a:prstGeom>
          <a:noFill/>
          <a:ln w="9525">
            <a:noFill/>
            <a:miter lim="800000"/>
            <a:headEnd/>
            <a:tailEnd/>
          </a:ln>
        </p:spPr>
      </p:pic>
      <p:pic>
        <p:nvPicPr>
          <p:cNvPr id="2088" name="Picture 757" descr="to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500188" y="1057275"/>
            <a:ext cx="766762" cy="531813"/>
          </a:xfrm>
          <a:prstGeom prst="rect">
            <a:avLst/>
          </a:prstGeom>
          <a:noFill/>
          <a:ln w="9525">
            <a:noFill/>
            <a:miter lim="800000"/>
            <a:headEnd/>
            <a:tailEnd/>
          </a:ln>
        </p:spPr>
      </p:pic>
      <p:sp>
        <p:nvSpPr>
          <p:cNvPr id="2089" name="Text Box 758"/>
          <p:cNvSpPr txBox="1">
            <a:spLocks noChangeArrowheads="1"/>
          </p:cNvSpPr>
          <p:nvPr/>
        </p:nvSpPr>
        <p:spPr bwMode="auto">
          <a:xfrm>
            <a:off x="342900" y="2376488"/>
            <a:ext cx="1143000" cy="244475"/>
          </a:xfrm>
          <a:prstGeom prst="rect">
            <a:avLst/>
          </a:prstGeom>
          <a:noFill/>
          <a:ln w="9525">
            <a:noFill/>
            <a:miter lim="800000"/>
            <a:headEnd/>
            <a:tailEnd/>
          </a:ln>
        </p:spPr>
        <p:txBody>
          <a:bodyPr wrap="none">
            <a:spAutoFit/>
          </a:bodyPr>
          <a:lstStyle/>
          <a:p>
            <a:pPr algn="ctr" eaLnBrk="0" hangingPunct="0"/>
            <a:r>
              <a:rPr lang="en-US" sz="1000" b="1">
                <a:solidFill>
                  <a:schemeClr val="tx1"/>
                </a:solidFill>
              </a:rPr>
              <a:t>JFLCC/JFSOCC</a:t>
            </a:r>
          </a:p>
        </p:txBody>
      </p:sp>
      <p:sp>
        <p:nvSpPr>
          <p:cNvPr id="2090" name="Rectangle 760"/>
          <p:cNvSpPr>
            <a:spLocks noChangeArrowheads="1"/>
          </p:cNvSpPr>
          <p:nvPr/>
        </p:nvSpPr>
        <p:spPr bwMode="auto">
          <a:xfrm>
            <a:off x="7858125" y="76944"/>
            <a:ext cx="1285875" cy="400110"/>
          </a:xfrm>
          <a:prstGeom prst="rect">
            <a:avLst/>
          </a:prstGeom>
          <a:noFill/>
          <a:ln w="9525" algn="ctr">
            <a:noFill/>
            <a:miter lim="800000"/>
            <a:headEnd/>
            <a:tailEnd/>
          </a:ln>
        </p:spPr>
        <p:txBody>
          <a:bodyPr anchor="ctr">
            <a:spAutoFit/>
          </a:bodyPr>
          <a:lstStyle/>
          <a:p>
            <a:pPr algn="ctr"/>
            <a:r>
              <a:rPr lang="en-US" sz="1000" b="1" dirty="0" smtClean="0"/>
              <a:t>OV-1</a:t>
            </a:r>
          </a:p>
          <a:p>
            <a:pPr algn="ctr"/>
            <a:r>
              <a:rPr lang="en-US" sz="1000" b="1" dirty="0" smtClean="0"/>
              <a:t>10 Oct </a:t>
            </a:r>
            <a:r>
              <a:rPr lang="en-US" sz="1000" b="1" dirty="0" smtClean="0"/>
              <a:t>2011</a:t>
            </a:r>
            <a:endParaRPr lang="en-US" sz="1000" b="1" dirty="0" smtClean="0"/>
          </a:p>
        </p:txBody>
      </p:sp>
      <p:sp>
        <p:nvSpPr>
          <p:cNvPr id="653" name="TextBox 652"/>
          <p:cNvSpPr txBox="1"/>
          <p:nvPr/>
        </p:nvSpPr>
        <p:spPr>
          <a:xfrm>
            <a:off x="1214438" y="2728913"/>
            <a:ext cx="1584325" cy="254000"/>
          </a:xfrm>
          <a:prstGeom prst="rect">
            <a:avLst/>
          </a:prstGeom>
          <a:noFill/>
        </p:spPr>
        <p:txBody>
          <a:bodyPr wrap="none">
            <a:spAutoFit/>
          </a:bodyPr>
          <a:lstStyle/>
          <a:p>
            <a:pPr>
              <a:defRPr/>
            </a:pPr>
            <a:r>
              <a:rPr lang="en-US" sz="1050" b="1" dirty="0">
                <a:solidFill>
                  <a:schemeClr val="tx1"/>
                </a:solidFill>
              </a:rPr>
              <a:t>Senior Maneuver HQs</a:t>
            </a:r>
          </a:p>
        </p:txBody>
      </p:sp>
      <p:sp>
        <p:nvSpPr>
          <p:cNvPr id="654" name="TextBox 653"/>
          <p:cNvSpPr txBox="1"/>
          <p:nvPr/>
        </p:nvSpPr>
        <p:spPr>
          <a:xfrm>
            <a:off x="2208213" y="3956050"/>
            <a:ext cx="1966912" cy="254000"/>
          </a:xfrm>
          <a:prstGeom prst="rect">
            <a:avLst/>
          </a:prstGeom>
          <a:noFill/>
        </p:spPr>
        <p:txBody>
          <a:bodyPr wrap="none">
            <a:spAutoFit/>
          </a:bodyPr>
          <a:lstStyle/>
          <a:p>
            <a:pPr>
              <a:defRPr/>
            </a:pPr>
            <a:r>
              <a:rPr lang="en-US" sz="1050" b="1" dirty="0">
                <a:solidFill>
                  <a:schemeClr val="tx1"/>
                </a:solidFill>
              </a:rPr>
              <a:t>Intermediate Maneuver HQs</a:t>
            </a:r>
          </a:p>
        </p:txBody>
      </p:sp>
      <p:sp>
        <p:nvSpPr>
          <p:cNvPr id="655" name="TextBox 654"/>
          <p:cNvSpPr txBox="1"/>
          <p:nvPr/>
        </p:nvSpPr>
        <p:spPr>
          <a:xfrm>
            <a:off x="3587750" y="5330825"/>
            <a:ext cx="1836738" cy="254000"/>
          </a:xfrm>
          <a:prstGeom prst="rect">
            <a:avLst/>
          </a:prstGeom>
          <a:noFill/>
        </p:spPr>
        <p:txBody>
          <a:bodyPr wrap="none">
            <a:spAutoFit/>
          </a:bodyPr>
          <a:lstStyle/>
          <a:p>
            <a:pPr>
              <a:defRPr/>
            </a:pPr>
            <a:r>
              <a:rPr lang="en-US" sz="1050" b="1" dirty="0">
                <a:solidFill>
                  <a:schemeClr val="tx1"/>
                </a:solidFill>
              </a:rPr>
              <a:t>Supported Maneuver HQs</a:t>
            </a:r>
          </a:p>
        </p:txBody>
      </p:sp>
      <p:sp>
        <p:nvSpPr>
          <p:cNvPr id="2094" name="Oval 746"/>
          <p:cNvSpPr>
            <a:spLocks noChangeArrowheads="1"/>
          </p:cNvSpPr>
          <p:nvPr/>
        </p:nvSpPr>
        <p:spPr bwMode="auto">
          <a:xfrm>
            <a:off x="3470275" y="5076825"/>
            <a:ext cx="1951038" cy="1355725"/>
          </a:xfrm>
          <a:prstGeom prst="ellipse">
            <a:avLst/>
          </a:prstGeom>
          <a:solidFill>
            <a:srgbClr val="92D050">
              <a:alpha val="29019"/>
            </a:srgbClr>
          </a:solidFill>
          <a:ln w="9525">
            <a:solidFill>
              <a:schemeClr val="tx1"/>
            </a:solidFill>
            <a:round/>
            <a:headEnd/>
            <a:tailEnd/>
          </a:ln>
        </p:spPr>
        <p:txBody>
          <a:bodyPr wrap="none" anchor="ctr"/>
          <a:lstStyle/>
          <a:p>
            <a:endParaRPr lang="en-US"/>
          </a:p>
        </p:txBody>
      </p:sp>
      <p:sp>
        <p:nvSpPr>
          <p:cNvPr id="2095" name="Text Box 364"/>
          <p:cNvSpPr txBox="1">
            <a:spLocks noChangeArrowheads="1"/>
          </p:cNvSpPr>
          <p:nvPr/>
        </p:nvSpPr>
        <p:spPr bwMode="auto">
          <a:xfrm>
            <a:off x="3738563" y="5865813"/>
            <a:ext cx="566737" cy="244475"/>
          </a:xfrm>
          <a:prstGeom prst="rect">
            <a:avLst/>
          </a:prstGeom>
          <a:noFill/>
          <a:ln w="9525">
            <a:noFill/>
            <a:miter lim="800000"/>
            <a:headEnd/>
            <a:tailEnd/>
          </a:ln>
        </p:spPr>
        <p:txBody>
          <a:bodyPr>
            <a:spAutoFit/>
          </a:bodyPr>
          <a:lstStyle/>
          <a:p>
            <a:pPr algn="ctr" eaLnBrk="0" hangingPunct="0"/>
            <a:r>
              <a:rPr lang="en-US" sz="1000" b="1">
                <a:solidFill>
                  <a:schemeClr val="tx1"/>
                </a:solidFill>
              </a:rPr>
              <a:t>Co CP</a:t>
            </a:r>
          </a:p>
        </p:txBody>
      </p:sp>
      <p:pic>
        <p:nvPicPr>
          <p:cNvPr id="2096" name="Picture 702" descr="to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13213" y="5645150"/>
            <a:ext cx="762000" cy="528638"/>
          </a:xfrm>
          <a:prstGeom prst="rect">
            <a:avLst/>
          </a:prstGeom>
          <a:noFill/>
          <a:ln w="9525">
            <a:noFill/>
            <a:miter lim="800000"/>
            <a:headEnd/>
            <a:tailEnd/>
          </a:ln>
        </p:spPr>
      </p:pic>
      <p:grpSp>
        <p:nvGrpSpPr>
          <p:cNvPr id="22" name="Group 686"/>
          <p:cNvGrpSpPr>
            <a:grpSpLocks/>
          </p:cNvGrpSpPr>
          <p:nvPr/>
        </p:nvGrpSpPr>
        <p:grpSpPr bwMode="auto">
          <a:xfrm>
            <a:off x="7080250" y="2390775"/>
            <a:ext cx="1924050" cy="1235075"/>
            <a:chOff x="6816550" y="2902915"/>
            <a:chExt cx="1923898" cy="1234365"/>
          </a:xfrm>
        </p:grpSpPr>
        <p:sp>
          <p:nvSpPr>
            <p:cNvPr id="2130" name="Oval 746"/>
            <p:cNvSpPr>
              <a:spLocks noChangeArrowheads="1"/>
            </p:cNvSpPr>
            <p:nvPr/>
          </p:nvSpPr>
          <p:spPr bwMode="auto">
            <a:xfrm>
              <a:off x="6816550" y="2902915"/>
              <a:ext cx="1923898" cy="1234365"/>
            </a:xfrm>
            <a:prstGeom prst="ellipse">
              <a:avLst/>
            </a:prstGeom>
            <a:solidFill>
              <a:srgbClr val="FF0000">
                <a:alpha val="28627"/>
              </a:srgbClr>
            </a:solidFill>
            <a:ln w="9525">
              <a:solidFill>
                <a:schemeClr val="tx1"/>
              </a:solidFill>
              <a:round/>
              <a:headEnd/>
              <a:tailEnd/>
            </a:ln>
          </p:spPr>
          <p:txBody>
            <a:bodyPr wrap="none" anchor="ctr"/>
            <a:lstStyle/>
            <a:p>
              <a:endParaRPr lang="en-US"/>
            </a:p>
          </p:txBody>
        </p:sp>
        <p:sp>
          <p:nvSpPr>
            <p:cNvPr id="2131" name="Text Box 739"/>
            <p:cNvSpPr txBox="1">
              <a:spLocks noChangeArrowheads="1"/>
            </p:cNvSpPr>
            <p:nvPr/>
          </p:nvSpPr>
          <p:spPr bwMode="auto">
            <a:xfrm>
              <a:off x="7098947" y="2992285"/>
              <a:ext cx="1393305" cy="246209"/>
            </a:xfrm>
            <a:prstGeom prst="rect">
              <a:avLst/>
            </a:prstGeom>
            <a:noFill/>
            <a:ln w="9525">
              <a:noFill/>
              <a:miter lim="800000"/>
              <a:headEnd/>
              <a:tailEnd/>
            </a:ln>
          </p:spPr>
          <p:txBody>
            <a:bodyPr wrap="none" lIns="91427" tIns="45714" rIns="91427" bIns="45714">
              <a:spAutoFit/>
            </a:bodyPr>
            <a:lstStyle/>
            <a:p>
              <a:pPr algn="ctr" eaLnBrk="0" hangingPunct="0"/>
              <a:r>
                <a:rPr lang="en-US" sz="1000" b="1">
                  <a:solidFill>
                    <a:schemeClr val="tx1"/>
                  </a:solidFill>
                </a:rPr>
                <a:t>Fixed Wing  Aircraft</a:t>
              </a:r>
            </a:p>
          </p:txBody>
        </p:sp>
        <p:pic>
          <p:nvPicPr>
            <p:cNvPr id="2132" name="Picture 742" descr="C-130"/>
            <p:cNvPicPr>
              <a:picLocks noChangeAspect="1" noChangeArrowheads="1"/>
            </p:cNvPicPr>
            <p:nvPr/>
          </p:nvPicPr>
          <p:blipFill>
            <a:blip r:embed="rId9" cstate="print"/>
            <a:srcRect/>
            <a:stretch>
              <a:fillRect/>
            </a:stretch>
          </p:blipFill>
          <p:spPr bwMode="auto">
            <a:xfrm>
              <a:off x="7121525" y="3536950"/>
              <a:ext cx="749300" cy="382588"/>
            </a:xfrm>
            <a:prstGeom prst="rect">
              <a:avLst/>
            </a:prstGeom>
            <a:noFill/>
            <a:ln w="9525">
              <a:noFill/>
              <a:miter lim="800000"/>
              <a:headEnd/>
              <a:tailEnd/>
            </a:ln>
          </p:spPr>
        </p:pic>
        <p:pic>
          <p:nvPicPr>
            <p:cNvPr id="2133" name="Picture 743" descr="JSF-LM (R)"/>
            <p:cNvPicPr>
              <a:picLocks noChangeAspect="1" noChangeArrowheads="1"/>
            </p:cNvPicPr>
            <p:nvPr/>
          </p:nvPicPr>
          <p:blipFill>
            <a:blip r:embed="rId10" cstate="print">
              <a:lum bright="12000"/>
            </a:blip>
            <a:srcRect/>
            <a:stretch>
              <a:fillRect/>
            </a:stretch>
          </p:blipFill>
          <p:spPr bwMode="auto">
            <a:xfrm>
              <a:off x="7879601" y="3500565"/>
              <a:ext cx="623887" cy="173037"/>
            </a:xfrm>
            <a:prstGeom prst="rect">
              <a:avLst/>
            </a:prstGeom>
            <a:noFill/>
            <a:ln w="9525">
              <a:noFill/>
              <a:miter lim="800000"/>
              <a:headEnd/>
              <a:tailEnd/>
            </a:ln>
          </p:spPr>
        </p:pic>
        <p:pic>
          <p:nvPicPr>
            <p:cNvPr id="659" name="Picture 735"/>
            <p:cNvPicPr>
              <a:picLocks noChangeAspect="1" noChangeArrowheads="1"/>
            </p:cNvPicPr>
            <p:nvPr/>
          </p:nvPicPr>
          <p:blipFill>
            <a:blip r:embed="rId11" cstate="print">
              <a:clrChange>
                <a:clrFrom>
                  <a:srgbClr val="800000"/>
                </a:clrFrom>
                <a:clrTo>
                  <a:srgbClr val="800000">
                    <a:alpha val="0"/>
                  </a:srgbClr>
                </a:clrTo>
              </a:clrChange>
            </a:blip>
            <a:srcRect/>
            <a:stretch>
              <a:fillRect/>
            </a:stretch>
          </p:blipFill>
          <p:spPr bwMode="auto">
            <a:xfrm>
              <a:off x="7381655" y="3215473"/>
              <a:ext cx="727018" cy="269720"/>
            </a:xfrm>
            <a:prstGeom prst="rect">
              <a:avLst/>
            </a:prstGeom>
            <a:noFill/>
            <a:ln w="12700">
              <a:miter lim="800000"/>
              <a:headEnd type="none" w="sm" len="sm"/>
              <a:tailEnd type="none" w="sm" len="sm"/>
            </a:ln>
            <a:effectLst>
              <a:outerShdw dist="28398" dir="3806097" algn="ctr" rotWithShape="0">
                <a:schemeClr val="bg2"/>
              </a:outerShdw>
            </a:effectLst>
          </p:spPr>
        </p:pic>
      </p:grpSp>
      <p:pic>
        <p:nvPicPr>
          <p:cNvPr id="2098" name="Picture 329" descr="UAV"/>
          <p:cNvPicPr>
            <a:picLocks noChangeAspect="1" noChangeArrowheads="1"/>
          </p:cNvPicPr>
          <p:nvPr/>
        </p:nvPicPr>
        <p:blipFill>
          <a:blip r:embed="rId8" cstate="print"/>
          <a:srcRect/>
          <a:stretch>
            <a:fillRect/>
          </a:stretch>
        </p:blipFill>
        <p:spPr bwMode="auto">
          <a:xfrm rot="169626" flipH="1">
            <a:off x="5389563" y="2544763"/>
            <a:ext cx="696912" cy="347662"/>
          </a:xfrm>
          <a:prstGeom prst="rect">
            <a:avLst/>
          </a:prstGeom>
          <a:noFill/>
          <a:ln w="9525">
            <a:noFill/>
            <a:miter lim="800000"/>
            <a:headEnd/>
            <a:tailEnd/>
          </a:ln>
        </p:spPr>
      </p:pic>
      <p:grpSp>
        <p:nvGrpSpPr>
          <p:cNvPr id="23" name="Group 16"/>
          <p:cNvGrpSpPr>
            <a:grpSpLocks/>
          </p:cNvGrpSpPr>
          <p:nvPr/>
        </p:nvGrpSpPr>
        <p:grpSpPr bwMode="auto">
          <a:xfrm>
            <a:off x="6477000" y="6172200"/>
            <a:ext cx="228600" cy="304800"/>
            <a:chOff x="3726" y="2292"/>
            <a:chExt cx="1358" cy="1485"/>
          </a:xfrm>
        </p:grpSpPr>
        <p:sp>
          <p:nvSpPr>
            <p:cNvPr id="2121" name="Rectangle 17"/>
            <p:cNvSpPr>
              <a:spLocks noChangeArrowheads="1"/>
            </p:cNvSpPr>
            <p:nvPr/>
          </p:nvSpPr>
          <p:spPr bwMode="auto">
            <a:xfrm>
              <a:off x="3742" y="2929"/>
              <a:ext cx="1005" cy="609"/>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122" name="Rectangle 18"/>
            <p:cNvSpPr>
              <a:spLocks noChangeArrowheads="1"/>
            </p:cNvSpPr>
            <p:nvPr/>
          </p:nvSpPr>
          <p:spPr bwMode="auto">
            <a:xfrm>
              <a:off x="4195" y="2798"/>
              <a:ext cx="83" cy="28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123" name="Oval 19"/>
            <p:cNvSpPr>
              <a:spLocks noChangeArrowheads="1"/>
            </p:cNvSpPr>
            <p:nvPr/>
          </p:nvSpPr>
          <p:spPr bwMode="auto">
            <a:xfrm>
              <a:off x="4006" y="3390"/>
              <a:ext cx="477" cy="387"/>
            </a:xfrm>
            <a:prstGeom prst="ellipse">
              <a:avLst/>
            </a:prstGeom>
            <a:solidFill>
              <a:srgbClr val="000000"/>
            </a:solidFill>
            <a:ln w="12700">
              <a:solidFill>
                <a:srgbClr val="000000"/>
              </a:solidFill>
              <a:round/>
              <a:headEnd/>
              <a:tailEnd/>
            </a:ln>
          </p:spPr>
          <p:txBody>
            <a:bodyPr wrap="none" anchor="ctr"/>
            <a:lstStyle/>
            <a:p>
              <a:endParaRPr lang="en-US"/>
            </a:p>
          </p:txBody>
        </p:sp>
        <p:sp>
          <p:nvSpPr>
            <p:cNvPr id="2124" name="Rectangle 20"/>
            <p:cNvSpPr>
              <a:spLocks noChangeArrowheads="1"/>
            </p:cNvSpPr>
            <p:nvPr/>
          </p:nvSpPr>
          <p:spPr bwMode="auto">
            <a:xfrm>
              <a:off x="3726" y="3703"/>
              <a:ext cx="124" cy="49"/>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125" name="Rectangle 21"/>
            <p:cNvSpPr>
              <a:spLocks noChangeArrowheads="1"/>
            </p:cNvSpPr>
            <p:nvPr/>
          </p:nvSpPr>
          <p:spPr bwMode="auto">
            <a:xfrm>
              <a:off x="3767" y="3464"/>
              <a:ext cx="66" cy="255"/>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126" name="Rectangle 22"/>
            <p:cNvSpPr>
              <a:spLocks noChangeArrowheads="1"/>
            </p:cNvSpPr>
            <p:nvPr/>
          </p:nvSpPr>
          <p:spPr bwMode="auto">
            <a:xfrm>
              <a:off x="4623" y="3678"/>
              <a:ext cx="140" cy="66"/>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127" name="Rectangle 23"/>
            <p:cNvSpPr>
              <a:spLocks noChangeArrowheads="1"/>
            </p:cNvSpPr>
            <p:nvPr/>
          </p:nvSpPr>
          <p:spPr bwMode="auto">
            <a:xfrm>
              <a:off x="4664" y="3464"/>
              <a:ext cx="50" cy="239"/>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128" name="Rectangle 24"/>
            <p:cNvSpPr>
              <a:spLocks noChangeArrowheads="1"/>
            </p:cNvSpPr>
            <p:nvPr/>
          </p:nvSpPr>
          <p:spPr bwMode="auto">
            <a:xfrm>
              <a:off x="4475" y="3464"/>
              <a:ext cx="609" cy="58"/>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2129" name="Freeform 25"/>
            <p:cNvSpPr>
              <a:spLocks/>
            </p:cNvSpPr>
            <p:nvPr/>
          </p:nvSpPr>
          <p:spPr bwMode="auto">
            <a:xfrm>
              <a:off x="4043" y="2292"/>
              <a:ext cx="314" cy="593"/>
            </a:xfrm>
            <a:custGeom>
              <a:avLst/>
              <a:gdLst>
                <a:gd name="T0" fmla="*/ 295 w 314"/>
                <a:gd name="T1" fmla="*/ 0 h 593"/>
                <a:gd name="T2" fmla="*/ 313 w 314"/>
                <a:gd name="T3" fmla="*/ 592 h 593"/>
                <a:gd name="T4" fmla="*/ 147 w 314"/>
                <a:gd name="T5" fmla="*/ 520 h 593"/>
                <a:gd name="T6" fmla="*/ 55 w 314"/>
                <a:gd name="T7" fmla="*/ 447 h 593"/>
                <a:gd name="T8" fmla="*/ 0 w 314"/>
                <a:gd name="T9" fmla="*/ 326 h 593"/>
                <a:gd name="T10" fmla="*/ 0 w 314"/>
                <a:gd name="T11" fmla="*/ 290 h 593"/>
                <a:gd name="T12" fmla="*/ 0 w 314"/>
                <a:gd name="T13" fmla="*/ 169 h 593"/>
                <a:gd name="T14" fmla="*/ 55 w 314"/>
                <a:gd name="T15" fmla="*/ 97 h 593"/>
                <a:gd name="T16" fmla="*/ 110 w 314"/>
                <a:gd name="T17" fmla="*/ 72 h 593"/>
                <a:gd name="T18" fmla="*/ 147 w 314"/>
                <a:gd name="T19" fmla="*/ 24 h 593"/>
                <a:gd name="T20" fmla="*/ 258 w 314"/>
                <a:gd name="T21" fmla="*/ 24 h 593"/>
                <a:gd name="T22" fmla="*/ 110 w 314"/>
                <a:gd name="T23" fmla="*/ 24 h 593"/>
                <a:gd name="T24" fmla="*/ 295 w 314"/>
                <a:gd name="T25" fmla="*/ 24 h 593"/>
                <a:gd name="T26" fmla="*/ 295 w 314"/>
                <a:gd name="T27" fmla="*/ 0 h 5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4"/>
                <a:gd name="T43" fmla="*/ 0 h 593"/>
                <a:gd name="T44" fmla="*/ 314 w 314"/>
                <a:gd name="T45" fmla="*/ 593 h 5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4" h="593">
                  <a:moveTo>
                    <a:pt x="295" y="0"/>
                  </a:moveTo>
                  <a:lnTo>
                    <a:pt x="313" y="592"/>
                  </a:lnTo>
                  <a:lnTo>
                    <a:pt x="147" y="520"/>
                  </a:lnTo>
                  <a:lnTo>
                    <a:pt x="55" y="447"/>
                  </a:lnTo>
                  <a:lnTo>
                    <a:pt x="0" y="326"/>
                  </a:lnTo>
                  <a:lnTo>
                    <a:pt x="0" y="290"/>
                  </a:lnTo>
                  <a:lnTo>
                    <a:pt x="0" y="169"/>
                  </a:lnTo>
                  <a:lnTo>
                    <a:pt x="55" y="97"/>
                  </a:lnTo>
                  <a:lnTo>
                    <a:pt x="110" y="72"/>
                  </a:lnTo>
                  <a:lnTo>
                    <a:pt x="147" y="24"/>
                  </a:lnTo>
                  <a:lnTo>
                    <a:pt x="258" y="24"/>
                  </a:lnTo>
                  <a:lnTo>
                    <a:pt x="110" y="24"/>
                  </a:lnTo>
                  <a:lnTo>
                    <a:pt x="295" y="24"/>
                  </a:lnTo>
                  <a:lnTo>
                    <a:pt x="295" y="0"/>
                  </a:lnTo>
                </a:path>
              </a:pathLst>
            </a:custGeom>
            <a:solidFill>
              <a:srgbClr val="000000"/>
            </a:solidFill>
            <a:ln w="12700" cap="rnd">
              <a:solidFill>
                <a:srgbClr val="000000"/>
              </a:solidFill>
              <a:round/>
              <a:headEnd/>
              <a:tailEnd/>
            </a:ln>
          </p:spPr>
          <p:txBody>
            <a:bodyPr/>
            <a:lstStyle/>
            <a:p>
              <a:endParaRPr lang="en-US"/>
            </a:p>
          </p:txBody>
        </p:sp>
      </p:grpSp>
      <p:grpSp>
        <p:nvGrpSpPr>
          <p:cNvPr id="24" name="Group 687"/>
          <p:cNvGrpSpPr>
            <a:grpSpLocks/>
          </p:cNvGrpSpPr>
          <p:nvPr/>
        </p:nvGrpSpPr>
        <p:grpSpPr bwMode="auto">
          <a:xfrm>
            <a:off x="6437313" y="4103688"/>
            <a:ext cx="1924050" cy="1235075"/>
            <a:chOff x="6437376" y="4103827"/>
            <a:chExt cx="1923898" cy="1234365"/>
          </a:xfrm>
        </p:grpSpPr>
        <p:sp>
          <p:nvSpPr>
            <p:cNvPr id="2117" name="Oval 746"/>
            <p:cNvSpPr>
              <a:spLocks noChangeArrowheads="1"/>
            </p:cNvSpPr>
            <p:nvPr/>
          </p:nvSpPr>
          <p:spPr bwMode="auto">
            <a:xfrm>
              <a:off x="6437376" y="4103827"/>
              <a:ext cx="1923898" cy="1234365"/>
            </a:xfrm>
            <a:prstGeom prst="ellipse">
              <a:avLst/>
            </a:prstGeom>
            <a:solidFill>
              <a:srgbClr val="FF0000">
                <a:alpha val="28627"/>
              </a:srgbClr>
            </a:solidFill>
            <a:ln w="9525">
              <a:solidFill>
                <a:schemeClr val="tx1"/>
              </a:solidFill>
              <a:round/>
              <a:headEnd/>
              <a:tailEnd/>
            </a:ln>
          </p:spPr>
          <p:txBody>
            <a:bodyPr wrap="none" anchor="ctr"/>
            <a:lstStyle/>
            <a:p>
              <a:endParaRPr lang="en-US"/>
            </a:p>
          </p:txBody>
        </p:sp>
        <p:pic>
          <p:nvPicPr>
            <p:cNvPr id="2118" name="Picture 741"/>
            <p:cNvPicPr>
              <a:picLocks noChangeAspect="1" noChangeArrowheads="1"/>
            </p:cNvPicPr>
            <p:nvPr/>
          </p:nvPicPr>
          <p:blipFill>
            <a:blip r:embed="rId12" cstate="print"/>
            <a:srcRect/>
            <a:stretch>
              <a:fillRect/>
            </a:stretch>
          </p:blipFill>
          <p:spPr bwMode="auto">
            <a:xfrm>
              <a:off x="7220624" y="4843082"/>
              <a:ext cx="747712" cy="285750"/>
            </a:xfrm>
            <a:prstGeom prst="rect">
              <a:avLst/>
            </a:prstGeom>
            <a:noFill/>
            <a:ln w="9525" algn="ctr">
              <a:noFill/>
              <a:miter lim="800000"/>
              <a:headEnd/>
              <a:tailEnd/>
            </a:ln>
          </p:spPr>
        </p:pic>
        <p:sp>
          <p:nvSpPr>
            <p:cNvPr id="2119" name="Text Box 739"/>
            <p:cNvSpPr txBox="1">
              <a:spLocks noChangeArrowheads="1"/>
            </p:cNvSpPr>
            <p:nvPr/>
          </p:nvSpPr>
          <p:spPr bwMode="auto">
            <a:xfrm>
              <a:off x="6688586" y="4212706"/>
              <a:ext cx="1465440" cy="246209"/>
            </a:xfrm>
            <a:prstGeom prst="rect">
              <a:avLst/>
            </a:prstGeom>
            <a:noFill/>
            <a:ln w="9525">
              <a:noFill/>
              <a:miter lim="800000"/>
              <a:headEnd/>
              <a:tailEnd/>
            </a:ln>
          </p:spPr>
          <p:txBody>
            <a:bodyPr wrap="none" lIns="91427" tIns="45714" rIns="91427" bIns="45714">
              <a:spAutoFit/>
            </a:bodyPr>
            <a:lstStyle/>
            <a:p>
              <a:pPr algn="ctr" eaLnBrk="0" hangingPunct="0"/>
              <a:r>
                <a:rPr lang="en-US" sz="1000" b="1">
                  <a:solidFill>
                    <a:schemeClr val="tx1"/>
                  </a:solidFill>
                </a:rPr>
                <a:t>Rotary Wing  Aircraft</a:t>
              </a:r>
            </a:p>
          </p:txBody>
        </p:sp>
        <p:pic>
          <p:nvPicPr>
            <p:cNvPr id="2120" name="Picture 272" descr="AH-64D"/>
            <p:cNvPicPr>
              <a:picLocks noChangeAspect="1" noChangeArrowheads="1"/>
            </p:cNvPicPr>
            <p:nvPr/>
          </p:nvPicPr>
          <p:blipFill>
            <a:blip r:embed="rId13" cstate="print"/>
            <a:srcRect/>
            <a:stretch>
              <a:fillRect/>
            </a:stretch>
          </p:blipFill>
          <p:spPr bwMode="auto">
            <a:xfrm rot="420673">
              <a:off x="6810452" y="4441546"/>
              <a:ext cx="800586" cy="441839"/>
            </a:xfrm>
            <a:prstGeom prst="rect">
              <a:avLst/>
            </a:prstGeom>
            <a:noFill/>
            <a:ln w="9525">
              <a:noFill/>
              <a:miter lim="800000"/>
              <a:headEnd/>
              <a:tailEnd/>
            </a:ln>
          </p:spPr>
        </p:pic>
      </p:grpSp>
      <p:pic>
        <p:nvPicPr>
          <p:cNvPr id="2101" name="Picture 389" descr="Ship 2"/>
          <p:cNvPicPr>
            <a:picLocks noChangeAspect="1" noChangeArrowheads="1"/>
          </p:cNvPicPr>
          <p:nvPr/>
        </p:nvPicPr>
        <p:blipFill>
          <a:blip r:embed="rId14" cstate="print"/>
          <a:srcRect/>
          <a:stretch>
            <a:fillRect/>
          </a:stretch>
        </p:blipFill>
        <p:spPr bwMode="auto">
          <a:xfrm>
            <a:off x="1231900" y="5895975"/>
            <a:ext cx="731838" cy="685800"/>
          </a:xfrm>
          <a:prstGeom prst="rect">
            <a:avLst/>
          </a:prstGeom>
          <a:noFill/>
          <a:ln w="9525">
            <a:noFill/>
            <a:miter lim="800000"/>
            <a:headEnd/>
            <a:tailEnd/>
          </a:ln>
        </p:spPr>
      </p:pic>
      <p:sp>
        <p:nvSpPr>
          <p:cNvPr id="2102" name="Rectangle 367"/>
          <p:cNvSpPr>
            <a:spLocks noChangeArrowheads="1"/>
          </p:cNvSpPr>
          <p:nvPr/>
        </p:nvSpPr>
        <p:spPr bwMode="auto">
          <a:xfrm>
            <a:off x="717550" y="5654675"/>
            <a:ext cx="1417638" cy="400050"/>
          </a:xfrm>
          <a:prstGeom prst="rect">
            <a:avLst/>
          </a:prstGeom>
          <a:noFill/>
          <a:ln w="9525">
            <a:noFill/>
            <a:miter lim="800000"/>
            <a:headEnd/>
            <a:tailEnd/>
          </a:ln>
        </p:spPr>
        <p:txBody>
          <a:bodyPr>
            <a:spAutoFit/>
          </a:bodyPr>
          <a:lstStyle/>
          <a:p>
            <a:r>
              <a:rPr lang="en-US" sz="1000" b="1">
                <a:solidFill>
                  <a:schemeClr val="tx1"/>
                </a:solidFill>
              </a:rPr>
              <a:t>Naval surface Fire Support</a:t>
            </a:r>
          </a:p>
        </p:txBody>
      </p:sp>
      <p:grpSp>
        <p:nvGrpSpPr>
          <p:cNvPr id="25" name="Group 688"/>
          <p:cNvGrpSpPr>
            <a:grpSpLocks/>
          </p:cNvGrpSpPr>
          <p:nvPr/>
        </p:nvGrpSpPr>
        <p:grpSpPr bwMode="auto">
          <a:xfrm>
            <a:off x="4572000" y="3994150"/>
            <a:ext cx="1636713" cy="1235075"/>
            <a:chOff x="4572000" y="3994099"/>
            <a:chExt cx="1637386" cy="1234365"/>
          </a:xfrm>
        </p:grpSpPr>
        <p:sp>
          <p:nvSpPr>
            <p:cNvPr id="2112" name="Oval 746"/>
            <p:cNvSpPr>
              <a:spLocks noChangeArrowheads="1"/>
            </p:cNvSpPr>
            <p:nvPr/>
          </p:nvSpPr>
          <p:spPr bwMode="auto">
            <a:xfrm>
              <a:off x="4572000" y="3994099"/>
              <a:ext cx="1463040" cy="1234365"/>
            </a:xfrm>
            <a:prstGeom prst="ellipse">
              <a:avLst/>
            </a:prstGeom>
            <a:solidFill>
              <a:srgbClr val="FF0000">
                <a:alpha val="28627"/>
              </a:srgbClr>
            </a:solidFill>
            <a:ln w="9525">
              <a:solidFill>
                <a:schemeClr val="tx1"/>
              </a:solidFill>
              <a:round/>
              <a:headEnd/>
              <a:tailEnd/>
            </a:ln>
          </p:spPr>
          <p:txBody>
            <a:bodyPr wrap="none" anchor="ctr"/>
            <a:lstStyle/>
            <a:p>
              <a:endParaRPr lang="en-US"/>
            </a:p>
          </p:txBody>
        </p:sp>
        <p:sp>
          <p:nvSpPr>
            <p:cNvPr id="2113" name="Freeform 16"/>
            <p:cNvSpPr>
              <a:spLocks/>
            </p:cNvSpPr>
            <p:nvPr/>
          </p:nvSpPr>
          <p:spPr bwMode="auto">
            <a:xfrm flipH="1">
              <a:off x="4823522" y="4488712"/>
              <a:ext cx="381485" cy="242946"/>
            </a:xfrm>
            <a:custGeom>
              <a:avLst/>
              <a:gdLst>
                <a:gd name="T0" fmla="*/ 2147483647 w 409"/>
                <a:gd name="T1" fmla="*/ 2147483647 h 284"/>
                <a:gd name="T2" fmla="*/ 2147483647 w 409"/>
                <a:gd name="T3" fmla="*/ 2147483647 h 284"/>
                <a:gd name="T4" fmla="*/ 2147483647 w 409"/>
                <a:gd name="T5" fmla="*/ 2147483647 h 284"/>
                <a:gd name="T6" fmla="*/ 2147483647 w 409"/>
                <a:gd name="T7" fmla="*/ 2147483647 h 284"/>
                <a:gd name="T8" fmla="*/ 2147483647 w 409"/>
                <a:gd name="T9" fmla="*/ 2147483647 h 284"/>
                <a:gd name="T10" fmla="*/ 2147483647 w 409"/>
                <a:gd name="T11" fmla="*/ 2147483647 h 284"/>
                <a:gd name="T12" fmla="*/ 2147483647 w 409"/>
                <a:gd name="T13" fmla="*/ 2147483647 h 284"/>
                <a:gd name="T14" fmla="*/ 2147483647 w 409"/>
                <a:gd name="T15" fmla="*/ 2147483647 h 284"/>
                <a:gd name="T16" fmla="*/ 2147483647 w 409"/>
                <a:gd name="T17" fmla="*/ 2147483647 h 284"/>
                <a:gd name="T18" fmla="*/ 2147483647 w 409"/>
                <a:gd name="T19" fmla="*/ 2147483647 h 284"/>
                <a:gd name="T20" fmla="*/ 2147483647 w 409"/>
                <a:gd name="T21" fmla="*/ 2147483647 h 284"/>
                <a:gd name="T22" fmla="*/ 2147483647 w 409"/>
                <a:gd name="T23" fmla="*/ 2147483647 h 284"/>
                <a:gd name="T24" fmla="*/ 2147483647 w 409"/>
                <a:gd name="T25" fmla="*/ 2147483647 h 284"/>
                <a:gd name="T26" fmla="*/ 2147483647 w 409"/>
                <a:gd name="T27" fmla="*/ 2147483647 h 284"/>
                <a:gd name="T28" fmla="*/ 2147483647 w 409"/>
                <a:gd name="T29" fmla="*/ 2147483647 h 284"/>
                <a:gd name="T30" fmla="*/ 2147483647 w 409"/>
                <a:gd name="T31" fmla="*/ 2147483647 h 284"/>
                <a:gd name="T32" fmla="*/ 2147483647 w 409"/>
                <a:gd name="T33" fmla="*/ 2147483647 h 284"/>
                <a:gd name="T34" fmla="*/ 2147483647 w 409"/>
                <a:gd name="T35" fmla="*/ 2147483647 h 284"/>
                <a:gd name="T36" fmla="*/ 2147483647 w 409"/>
                <a:gd name="T37" fmla="*/ 2147483647 h 284"/>
                <a:gd name="T38" fmla="*/ 2147483647 w 409"/>
                <a:gd name="T39" fmla="*/ 2147483647 h 284"/>
                <a:gd name="T40" fmla="*/ 2147483647 w 409"/>
                <a:gd name="T41" fmla="*/ 2147483647 h 284"/>
                <a:gd name="T42" fmla="*/ 2147483647 w 409"/>
                <a:gd name="T43" fmla="*/ 2147483647 h 284"/>
                <a:gd name="T44" fmla="*/ 2147483647 w 409"/>
                <a:gd name="T45" fmla="*/ 2147483647 h 284"/>
                <a:gd name="T46" fmla="*/ 2147483647 w 409"/>
                <a:gd name="T47" fmla="*/ 2147483647 h 284"/>
                <a:gd name="T48" fmla="*/ 2147483647 w 409"/>
                <a:gd name="T49" fmla="*/ 2147483647 h 284"/>
                <a:gd name="T50" fmla="*/ 2147483647 w 409"/>
                <a:gd name="T51" fmla="*/ 2147483647 h 284"/>
                <a:gd name="T52" fmla="*/ 2147483647 w 409"/>
                <a:gd name="T53" fmla="*/ 2147483647 h 284"/>
                <a:gd name="T54" fmla="*/ 2147483647 w 409"/>
                <a:gd name="T55" fmla="*/ 2147483647 h 284"/>
                <a:gd name="T56" fmla="*/ 2147483647 w 409"/>
                <a:gd name="T57" fmla="*/ 2147483647 h 284"/>
                <a:gd name="T58" fmla="*/ 2147483647 w 409"/>
                <a:gd name="T59" fmla="*/ 2147483647 h 284"/>
                <a:gd name="T60" fmla="*/ 2147483647 w 409"/>
                <a:gd name="T61" fmla="*/ 2147483647 h 284"/>
                <a:gd name="T62" fmla="*/ 2147483647 w 409"/>
                <a:gd name="T63" fmla="*/ 2147483647 h 284"/>
                <a:gd name="T64" fmla="*/ 2147483647 w 409"/>
                <a:gd name="T65" fmla="*/ 2147483647 h 284"/>
                <a:gd name="T66" fmla="*/ 2147483647 w 409"/>
                <a:gd name="T67" fmla="*/ 2147483647 h 284"/>
                <a:gd name="T68" fmla="*/ 2147483647 w 409"/>
                <a:gd name="T69" fmla="*/ 2147483647 h 284"/>
                <a:gd name="T70" fmla="*/ 2147483647 w 409"/>
                <a:gd name="T71" fmla="*/ 2147483647 h 284"/>
                <a:gd name="T72" fmla="*/ 2147483647 w 409"/>
                <a:gd name="T73" fmla="*/ 2147483647 h 284"/>
                <a:gd name="T74" fmla="*/ 2147483647 w 409"/>
                <a:gd name="T75" fmla="*/ 2147483647 h 284"/>
                <a:gd name="T76" fmla="*/ 2147483647 w 409"/>
                <a:gd name="T77" fmla="*/ 2147483647 h 284"/>
                <a:gd name="T78" fmla="*/ 2147483647 w 409"/>
                <a:gd name="T79" fmla="*/ 2147483647 h 284"/>
                <a:gd name="T80" fmla="*/ 2147483647 w 409"/>
                <a:gd name="T81" fmla="*/ 2147483647 h 284"/>
                <a:gd name="T82" fmla="*/ 2147483647 w 409"/>
                <a:gd name="T83" fmla="*/ 2147483647 h 284"/>
                <a:gd name="T84" fmla="*/ 2147483647 w 409"/>
                <a:gd name="T85" fmla="*/ 2147483647 h 284"/>
                <a:gd name="T86" fmla="*/ 2147483647 w 409"/>
                <a:gd name="T87" fmla="*/ 2147483647 h 284"/>
                <a:gd name="T88" fmla="*/ 2147483647 w 409"/>
                <a:gd name="T89" fmla="*/ 2147483647 h 284"/>
                <a:gd name="T90" fmla="*/ 2147483647 w 409"/>
                <a:gd name="T91" fmla="*/ 2147483647 h 284"/>
                <a:gd name="T92" fmla="*/ 1622508852 w 409"/>
                <a:gd name="T93" fmla="*/ 2147483647 h 284"/>
                <a:gd name="T94" fmla="*/ 1622508852 w 409"/>
                <a:gd name="T95" fmla="*/ 2147483647 h 284"/>
                <a:gd name="T96" fmla="*/ 2147483647 w 409"/>
                <a:gd name="T97" fmla="*/ 2147483647 h 284"/>
                <a:gd name="T98" fmla="*/ 2147483647 w 409"/>
                <a:gd name="T99" fmla="*/ 2147483647 h 284"/>
                <a:gd name="T100" fmla="*/ 2147483647 w 409"/>
                <a:gd name="T101" fmla="*/ 0 h 284"/>
                <a:gd name="T102" fmla="*/ 2147483647 w 409"/>
                <a:gd name="T103" fmla="*/ 1252081982 h 284"/>
                <a:gd name="T104" fmla="*/ 2147483647 w 409"/>
                <a:gd name="T105" fmla="*/ 2147483647 h 284"/>
                <a:gd name="T106" fmla="*/ 2147483647 w 409"/>
                <a:gd name="T107" fmla="*/ 2147483647 h 284"/>
                <a:gd name="T108" fmla="*/ 2147483647 w 409"/>
                <a:gd name="T109" fmla="*/ 2147483647 h 284"/>
                <a:gd name="T110" fmla="*/ 2147483647 w 409"/>
                <a:gd name="T111" fmla="*/ 2147483647 h 284"/>
                <a:gd name="T112" fmla="*/ 2147483647 w 409"/>
                <a:gd name="T113" fmla="*/ 2147483647 h 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9"/>
                <a:gd name="T172" fmla="*/ 0 h 284"/>
                <a:gd name="T173" fmla="*/ 409 w 409"/>
                <a:gd name="T174" fmla="*/ 284 h 2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9" h="284">
                  <a:moveTo>
                    <a:pt x="5" y="20"/>
                  </a:moveTo>
                  <a:lnTo>
                    <a:pt x="7" y="20"/>
                  </a:lnTo>
                  <a:lnTo>
                    <a:pt x="7" y="18"/>
                  </a:lnTo>
                  <a:lnTo>
                    <a:pt x="9" y="18"/>
                  </a:lnTo>
                  <a:lnTo>
                    <a:pt x="9" y="17"/>
                  </a:lnTo>
                  <a:lnTo>
                    <a:pt x="9" y="15"/>
                  </a:lnTo>
                  <a:lnTo>
                    <a:pt x="11" y="15"/>
                  </a:lnTo>
                  <a:lnTo>
                    <a:pt x="11" y="13"/>
                  </a:lnTo>
                  <a:lnTo>
                    <a:pt x="13" y="13"/>
                  </a:lnTo>
                  <a:lnTo>
                    <a:pt x="13" y="11"/>
                  </a:lnTo>
                  <a:lnTo>
                    <a:pt x="13" y="9"/>
                  </a:lnTo>
                  <a:lnTo>
                    <a:pt x="15" y="7"/>
                  </a:lnTo>
                  <a:lnTo>
                    <a:pt x="15" y="6"/>
                  </a:lnTo>
                  <a:lnTo>
                    <a:pt x="15" y="4"/>
                  </a:lnTo>
                  <a:lnTo>
                    <a:pt x="13" y="4"/>
                  </a:lnTo>
                  <a:lnTo>
                    <a:pt x="11" y="4"/>
                  </a:lnTo>
                  <a:lnTo>
                    <a:pt x="11" y="6"/>
                  </a:lnTo>
                  <a:lnTo>
                    <a:pt x="9" y="6"/>
                  </a:lnTo>
                  <a:lnTo>
                    <a:pt x="9" y="7"/>
                  </a:lnTo>
                  <a:lnTo>
                    <a:pt x="9" y="9"/>
                  </a:lnTo>
                  <a:lnTo>
                    <a:pt x="7" y="9"/>
                  </a:lnTo>
                  <a:lnTo>
                    <a:pt x="7" y="11"/>
                  </a:lnTo>
                  <a:lnTo>
                    <a:pt x="5" y="13"/>
                  </a:lnTo>
                  <a:lnTo>
                    <a:pt x="5" y="15"/>
                  </a:lnTo>
                  <a:lnTo>
                    <a:pt x="4" y="15"/>
                  </a:lnTo>
                  <a:lnTo>
                    <a:pt x="4" y="17"/>
                  </a:lnTo>
                  <a:lnTo>
                    <a:pt x="4" y="18"/>
                  </a:lnTo>
                  <a:lnTo>
                    <a:pt x="4" y="20"/>
                  </a:lnTo>
                  <a:lnTo>
                    <a:pt x="5" y="20"/>
                  </a:lnTo>
                  <a:lnTo>
                    <a:pt x="29" y="11"/>
                  </a:lnTo>
                  <a:lnTo>
                    <a:pt x="31" y="11"/>
                  </a:lnTo>
                  <a:lnTo>
                    <a:pt x="33" y="11"/>
                  </a:lnTo>
                  <a:lnTo>
                    <a:pt x="35" y="11"/>
                  </a:lnTo>
                  <a:lnTo>
                    <a:pt x="35" y="13"/>
                  </a:lnTo>
                  <a:lnTo>
                    <a:pt x="37" y="13"/>
                  </a:lnTo>
                  <a:lnTo>
                    <a:pt x="37" y="15"/>
                  </a:lnTo>
                  <a:lnTo>
                    <a:pt x="37" y="17"/>
                  </a:lnTo>
                  <a:lnTo>
                    <a:pt x="37" y="18"/>
                  </a:lnTo>
                  <a:lnTo>
                    <a:pt x="107" y="53"/>
                  </a:lnTo>
                  <a:lnTo>
                    <a:pt x="112" y="52"/>
                  </a:lnTo>
                  <a:lnTo>
                    <a:pt x="140" y="64"/>
                  </a:lnTo>
                  <a:lnTo>
                    <a:pt x="142" y="70"/>
                  </a:lnTo>
                  <a:lnTo>
                    <a:pt x="199" y="101"/>
                  </a:lnTo>
                  <a:lnTo>
                    <a:pt x="213" y="94"/>
                  </a:lnTo>
                  <a:lnTo>
                    <a:pt x="243" y="90"/>
                  </a:lnTo>
                  <a:lnTo>
                    <a:pt x="259" y="79"/>
                  </a:lnTo>
                  <a:lnTo>
                    <a:pt x="261" y="72"/>
                  </a:lnTo>
                  <a:lnTo>
                    <a:pt x="230" y="70"/>
                  </a:lnTo>
                  <a:lnTo>
                    <a:pt x="230" y="68"/>
                  </a:lnTo>
                  <a:lnTo>
                    <a:pt x="261" y="68"/>
                  </a:lnTo>
                  <a:lnTo>
                    <a:pt x="261" y="64"/>
                  </a:lnTo>
                  <a:lnTo>
                    <a:pt x="283" y="64"/>
                  </a:lnTo>
                  <a:lnTo>
                    <a:pt x="283" y="74"/>
                  </a:lnTo>
                  <a:lnTo>
                    <a:pt x="276" y="75"/>
                  </a:lnTo>
                  <a:lnTo>
                    <a:pt x="278" y="77"/>
                  </a:lnTo>
                  <a:lnTo>
                    <a:pt x="291" y="77"/>
                  </a:lnTo>
                  <a:lnTo>
                    <a:pt x="296" y="88"/>
                  </a:lnTo>
                  <a:lnTo>
                    <a:pt x="303" y="79"/>
                  </a:lnTo>
                  <a:lnTo>
                    <a:pt x="320" y="79"/>
                  </a:lnTo>
                  <a:lnTo>
                    <a:pt x="327" y="90"/>
                  </a:lnTo>
                  <a:lnTo>
                    <a:pt x="370" y="94"/>
                  </a:lnTo>
                  <a:lnTo>
                    <a:pt x="372" y="94"/>
                  </a:lnTo>
                  <a:lnTo>
                    <a:pt x="372" y="96"/>
                  </a:lnTo>
                  <a:lnTo>
                    <a:pt x="373" y="96"/>
                  </a:lnTo>
                  <a:lnTo>
                    <a:pt x="375" y="96"/>
                  </a:lnTo>
                  <a:lnTo>
                    <a:pt x="375" y="98"/>
                  </a:lnTo>
                  <a:lnTo>
                    <a:pt x="395" y="136"/>
                  </a:lnTo>
                  <a:lnTo>
                    <a:pt x="370" y="140"/>
                  </a:lnTo>
                  <a:lnTo>
                    <a:pt x="384" y="147"/>
                  </a:lnTo>
                  <a:lnTo>
                    <a:pt x="388" y="167"/>
                  </a:lnTo>
                  <a:lnTo>
                    <a:pt x="394" y="167"/>
                  </a:lnTo>
                  <a:lnTo>
                    <a:pt x="394" y="171"/>
                  </a:lnTo>
                  <a:lnTo>
                    <a:pt x="395" y="171"/>
                  </a:lnTo>
                  <a:lnTo>
                    <a:pt x="397" y="171"/>
                  </a:lnTo>
                  <a:lnTo>
                    <a:pt x="397" y="173"/>
                  </a:lnTo>
                  <a:lnTo>
                    <a:pt x="399" y="173"/>
                  </a:lnTo>
                  <a:lnTo>
                    <a:pt x="401" y="173"/>
                  </a:lnTo>
                  <a:lnTo>
                    <a:pt x="401" y="175"/>
                  </a:lnTo>
                  <a:lnTo>
                    <a:pt x="403" y="175"/>
                  </a:lnTo>
                  <a:lnTo>
                    <a:pt x="403" y="177"/>
                  </a:lnTo>
                  <a:lnTo>
                    <a:pt x="405" y="177"/>
                  </a:lnTo>
                  <a:lnTo>
                    <a:pt x="405" y="178"/>
                  </a:lnTo>
                  <a:lnTo>
                    <a:pt x="405" y="180"/>
                  </a:lnTo>
                  <a:lnTo>
                    <a:pt x="406" y="180"/>
                  </a:lnTo>
                  <a:lnTo>
                    <a:pt x="406" y="182"/>
                  </a:lnTo>
                  <a:lnTo>
                    <a:pt x="406" y="184"/>
                  </a:lnTo>
                  <a:lnTo>
                    <a:pt x="408" y="186"/>
                  </a:lnTo>
                  <a:lnTo>
                    <a:pt x="408" y="188"/>
                  </a:lnTo>
                  <a:lnTo>
                    <a:pt x="408" y="189"/>
                  </a:lnTo>
                  <a:lnTo>
                    <a:pt x="408" y="191"/>
                  </a:lnTo>
                  <a:lnTo>
                    <a:pt x="408" y="193"/>
                  </a:lnTo>
                  <a:lnTo>
                    <a:pt x="408" y="195"/>
                  </a:lnTo>
                  <a:lnTo>
                    <a:pt x="408" y="197"/>
                  </a:lnTo>
                  <a:lnTo>
                    <a:pt x="408" y="199"/>
                  </a:lnTo>
                  <a:lnTo>
                    <a:pt x="408" y="200"/>
                  </a:lnTo>
                  <a:lnTo>
                    <a:pt x="406" y="200"/>
                  </a:lnTo>
                  <a:lnTo>
                    <a:pt x="406" y="202"/>
                  </a:lnTo>
                  <a:lnTo>
                    <a:pt x="405" y="204"/>
                  </a:lnTo>
                  <a:lnTo>
                    <a:pt x="405" y="206"/>
                  </a:lnTo>
                  <a:lnTo>
                    <a:pt x="403" y="206"/>
                  </a:lnTo>
                  <a:lnTo>
                    <a:pt x="401" y="208"/>
                  </a:lnTo>
                  <a:lnTo>
                    <a:pt x="399" y="208"/>
                  </a:lnTo>
                  <a:lnTo>
                    <a:pt x="399" y="210"/>
                  </a:lnTo>
                  <a:lnTo>
                    <a:pt x="397" y="210"/>
                  </a:lnTo>
                  <a:lnTo>
                    <a:pt x="232" y="281"/>
                  </a:lnTo>
                  <a:lnTo>
                    <a:pt x="230" y="281"/>
                  </a:lnTo>
                  <a:lnTo>
                    <a:pt x="228" y="281"/>
                  </a:lnTo>
                  <a:lnTo>
                    <a:pt x="228" y="283"/>
                  </a:lnTo>
                  <a:lnTo>
                    <a:pt x="226" y="283"/>
                  </a:lnTo>
                  <a:lnTo>
                    <a:pt x="224" y="283"/>
                  </a:lnTo>
                  <a:lnTo>
                    <a:pt x="223" y="283"/>
                  </a:lnTo>
                  <a:lnTo>
                    <a:pt x="221" y="283"/>
                  </a:lnTo>
                  <a:lnTo>
                    <a:pt x="219" y="283"/>
                  </a:lnTo>
                  <a:lnTo>
                    <a:pt x="217" y="283"/>
                  </a:lnTo>
                  <a:lnTo>
                    <a:pt x="215" y="283"/>
                  </a:lnTo>
                  <a:lnTo>
                    <a:pt x="213" y="283"/>
                  </a:lnTo>
                  <a:lnTo>
                    <a:pt x="213" y="281"/>
                  </a:lnTo>
                  <a:lnTo>
                    <a:pt x="211" y="281"/>
                  </a:lnTo>
                  <a:lnTo>
                    <a:pt x="210" y="281"/>
                  </a:lnTo>
                  <a:lnTo>
                    <a:pt x="208" y="281"/>
                  </a:lnTo>
                  <a:lnTo>
                    <a:pt x="208" y="279"/>
                  </a:lnTo>
                  <a:lnTo>
                    <a:pt x="206" y="279"/>
                  </a:lnTo>
                  <a:lnTo>
                    <a:pt x="204" y="279"/>
                  </a:lnTo>
                  <a:lnTo>
                    <a:pt x="202" y="278"/>
                  </a:lnTo>
                  <a:lnTo>
                    <a:pt x="200" y="278"/>
                  </a:lnTo>
                  <a:lnTo>
                    <a:pt x="199" y="278"/>
                  </a:lnTo>
                  <a:lnTo>
                    <a:pt x="199" y="276"/>
                  </a:lnTo>
                  <a:lnTo>
                    <a:pt x="197" y="276"/>
                  </a:lnTo>
                  <a:lnTo>
                    <a:pt x="195" y="274"/>
                  </a:lnTo>
                  <a:lnTo>
                    <a:pt x="193" y="274"/>
                  </a:lnTo>
                  <a:lnTo>
                    <a:pt x="193" y="272"/>
                  </a:lnTo>
                  <a:lnTo>
                    <a:pt x="191" y="272"/>
                  </a:lnTo>
                  <a:lnTo>
                    <a:pt x="191" y="270"/>
                  </a:lnTo>
                  <a:lnTo>
                    <a:pt x="189" y="270"/>
                  </a:lnTo>
                  <a:lnTo>
                    <a:pt x="189" y="268"/>
                  </a:lnTo>
                  <a:lnTo>
                    <a:pt x="188" y="268"/>
                  </a:lnTo>
                  <a:lnTo>
                    <a:pt x="186" y="267"/>
                  </a:lnTo>
                  <a:lnTo>
                    <a:pt x="184" y="265"/>
                  </a:lnTo>
                  <a:lnTo>
                    <a:pt x="184" y="263"/>
                  </a:lnTo>
                  <a:lnTo>
                    <a:pt x="182" y="263"/>
                  </a:lnTo>
                  <a:lnTo>
                    <a:pt x="182" y="261"/>
                  </a:lnTo>
                  <a:lnTo>
                    <a:pt x="180" y="261"/>
                  </a:lnTo>
                  <a:lnTo>
                    <a:pt x="180" y="259"/>
                  </a:lnTo>
                  <a:lnTo>
                    <a:pt x="180" y="257"/>
                  </a:lnTo>
                  <a:lnTo>
                    <a:pt x="180" y="256"/>
                  </a:lnTo>
                  <a:lnTo>
                    <a:pt x="180" y="254"/>
                  </a:lnTo>
                  <a:lnTo>
                    <a:pt x="180" y="252"/>
                  </a:lnTo>
                  <a:lnTo>
                    <a:pt x="180" y="250"/>
                  </a:lnTo>
                  <a:lnTo>
                    <a:pt x="178" y="250"/>
                  </a:lnTo>
                  <a:lnTo>
                    <a:pt x="178" y="248"/>
                  </a:lnTo>
                  <a:lnTo>
                    <a:pt x="158" y="243"/>
                  </a:lnTo>
                  <a:lnTo>
                    <a:pt x="129" y="250"/>
                  </a:lnTo>
                  <a:lnTo>
                    <a:pt x="127" y="250"/>
                  </a:lnTo>
                  <a:lnTo>
                    <a:pt x="125" y="250"/>
                  </a:lnTo>
                  <a:lnTo>
                    <a:pt x="123" y="250"/>
                  </a:lnTo>
                  <a:lnTo>
                    <a:pt x="121" y="250"/>
                  </a:lnTo>
                  <a:lnTo>
                    <a:pt x="119" y="250"/>
                  </a:lnTo>
                  <a:lnTo>
                    <a:pt x="118" y="250"/>
                  </a:lnTo>
                  <a:lnTo>
                    <a:pt x="116" y="250"/>
                  </a:lnTo>
                  <a:lnTo>
                    <a:pt x="114" y="250"/>
                  </a:lnTo>
                  <a:lnTo>
                    <a:pt x="112" y="250"/>
                  </a:lnTo>
                  <a:lnTo>
                    <a:pt x="112" y="248"/>
                  </a:lnTo>
                  <a:lnTo>
                    <a:pt x="110" y="248"/>
                  </a:lnTo>
                  <a:lnTo>
                    <a:pt x="108" y="248"/>
                  </a:lnTo>
                  <a:lnTo>
                    <a:pt x="107" y="246"/>
                  </a:lnTo>
                  <a:lnTo>
                    <a:pt x="105" y="246"/>
                  </a:lnTo>
                  <a:lnTo>
                    <a:pt x="103" y="246"/>
                  </a:lnTo>
                  <a:lnTo>
                    <a:pt x="103" y="245"/>
                  </a:lnTo>
                  <a:lnTo>
                    <a:pt x="101" y="245"/>
                  </a:lnTo>
                  <a:lnTo>
                    <a:pt x="101" y="243"/>
                  </a:lnTo>
                  <a:lnTo>
                    <a:pt x="99" y="243"/>
                  </a:lnTo>
                  <a:lnTo>
                    <a:pt x="97" y="241"/>
                  </a:lnTo>
                  <a:lnTo>
                    <a:pt x="96" y="241"/>
                  </a:lnTo>
                  <a:lnTo>
                    <a:pt x="96" y="239"/>
                  </a:lnTo>
                  <a:lnTo>
                    <a:pt x="94" y="239"/>
                  </a:lnTo>
                  <a:lnTo>
                    <a:pt x="94" y="237"/>
                  </a:lnTo>
                  <a:lnTo>
                    <a:pt x="92" y="235"/>
                  </a:lnTo>
                  <a:lnTo>
                    <a:pt x="90" y="235"/>
                  </a:lnTo>
                  <a:lnTo>
                    <a:pt x="90" y="234"/>
                  </a:lnTo>
                  <a:lnTo>
                    <a:pt x="88" y="232"/>
                  </a:lnTo>
                  <a:lnTo>
                    <a:pt x="88" y="230"/>
                  </a:lnTo>
                  <a:lnTo>
                    <a:pt x="86" y="228"/>
                  </a:lnTo>
                  <a:lnTo>
                    <a:pt x="86" y="226"/>
                  </a:lnTo>
                  <a:lnTo>
                    <a:pt x="86" y="224"/>
                  </a:lnTo>
                  <a:lnTo>
                    <a:pt x="85" y="223"/>
                  </a:lnTo>
                  <a:lnTo>
                    <a:pt x="85" y="221"/>
                  </a:lnTo>
                  <a:lnTo>
                    <a:pt x="85" y="219"/>
                  </a:lnTo>
                  <a:lnTo>
                    <a:pt x="85" y="217"/>
                  </a:lnTo>
                  <a:lnTo>
                    <a:pt x="86" y="215"/>
                  </a:lnTo>
                  <a:lnTo>
                    <a:pt x="86" y="213"/>
                  </a:lnTo>
                  <a:lnTo>
                    <a:pt x="86" y="211"/>
                  </a:lnTo>
                  <a:lnTo>
                    <a:pt x="88" y="210"/>
                  </a:lnTo>
                  <a:lnTo>
                    <a:pt x="88" y="208"/>
                  </a:lnTo>
                  <a:lnTo>
                    <a:pt x="90" y="206"/>
                  </a:lnTo>
                  <a:lnTo>
                    <a:pt x="92" y="204"/>
                  </a:lnTo>
                  <a:lnTo>
                    <a:pt x="94" y="202"/>
                  </a:lnTo>
                  <a:lnTo>
                    <a:pt x="96" y="200"/>
                  </a:lnTo>
                  <a:lnTo>
                    <a:pt x="97" y="200"/>
                  </a:lnTo>
                  <a:lnTo>
                    <a:pt x="99" y="199"/>
                  </a:lnTo>
                  <a:lnTo>
                    <a:pt x="90" y="193"/>
                  </a:lnTo>
                  <a:lnTo>
                    <a:pt x="119" y="171"/>
                  </a:lnTo>
                  <a:lnTo>
                    <a:pt x="121" y="162"/>
                  </a:lnTo>
                  <a:lnTo>
                    <a:pt x="178" y="143"/>
                  </a:lnTo>
                  <a:lnTo>
                    <a:pt x="191" y="136"/>
                  </a:lnTo>
                  <a:lnTo>
                    <a:pt x="200" y="138"/>
                  </a:lnTo>
                  <a:lnTo>
                    <a:pt x="204" y="131"/>
                  </a:lnTo>
                  <a:lnTo>
                    <a:pt x="186" y="121"/>
                  </a:lnTo>
                  <a:lnTo>
                    <a:pt x="188" y="114"/>
                  </a:lnTo>
                  <a:lnTo>
                    <a:pt x="132" y="86"/>
                  </a:lnTo>
                  <a:lnTo>
                    <a:pt x="129" y="88"/>
                  </a:lnTo>
                  <a:lnTo>
                    <a:pt x="99" y="72"/>
                  </a:lnTo>
                  <a:lnTo>
                    <a:pt x="99" y="66"/>
                  </a:lnTo>
                  <a:lnTo>
                    <a:pt x="31" y="29"/>
                  </a:lnTo>
                  <a:lnTo>
                    <a:pt x="31" y="31"/>
                  </a:lnTo>
                  <a:lnTo>
                    <a:pt x="29" y="31"/>
                  </a:lnTo>
                  <a:lnTo>
                    <a:pt x="28" y="31"/>
                  </a:lnTo>
                  <a:lnTo>
                    <a:pt x="26" y="31"/>
                  </a:lnTo>
                  <a:lnTo>
                    <a:pt x="24" y="33"/>
                  </a:lnTo>
                  <a:lnTo>
                    <a:pt x="24" y="31"/>
                  </a:lnTo>
                  <a:lnTo>
                    <a:pt x="22" y="31"/>
                  </a:lnTo>
                  <a:lnTo>
                    <a:pt x="22" y="29"/>
                  </a:lnTo>
                  <a:lnTo>
                    <a:pt x="20" y="29"/>
                  </a:lnTo>
                  <a:lnTo>
                    <a:pt x="20" y="28"/>
                  </a:lnTo>
                  <a:lnTo>
                    <a:pt x="18" y="28"/>
                  </a:lnTo>
                  <a:lnTo>
                    <a:pt x="16" y="28"/>
                  </a:lnTo>
                  <a:lnTo>
                    <a:pt x="15" y="28"/>
                  </a:lnTo>
                  <a:lnTo>
                    <a:pt x="13" y="28"/>
                  </a:lnTo>
                  <a:lnTo>
                    <a:pt x="13" y="26"/>
                  </a:lnTo>
                  <a:lnTo>
                    <a:pt x="11" y="26"/>
                  </a:lnTo>
                  <a:lnTo>
                    <a:pt x="9" y="26"/>
                  </a:lnTo>
                  <a:lnTo>
                    <a:pt x="9" y="24"/>
                  </a:lnTo>
                  <a:lnTo>
                    <a:pt x="7" y="24"/>
                  </a:lnTo>
                  <a:lnTo>
                    <a:pt x="5" y="24"/>
                  </a:lnTo>
                  <a:lnTo>
                    <a:pt x="4" y="24"/>
                  </a:lnTo>
                  <a:lnTo>
                    <a:pt x="2" y="24"/>
                  </a:lnTo>
                  <a:lnTo>
                    <a:pt x="2" y="22"/>
                  </a:lnTo>
                  <a:lnTo>
                    <a:pt x="2" y="20"/>
                  </a:lnTo>
                  <a:lnTo>
                    <a:pt x="0" y="20"/>
                  </a:lnTo>
                  <a:lnTo>
                    <a:pt x="0" y="18"/>
                  </a:lnTo>
                  <a:lnTo>
                    <a:pt x="2" y="18"/>
                  </a:lnTo>
                  <a:lnTo>
                    <a:pt x="2" y="17"/>
                  </a:lnTo>
                  <a:lnTo>
                    <a:pt x="2" y="15"/>
                  </a:lnTo>
                  <a:lnTo>
                    <a:pt x="2" y="13"/>
                  </a:lnTo>
                  <a:lnTo>
                    <a:pt x="4" y="13"/>
                  </a:lnTo>
                  <a:lnTo>
                    <a:pt x="4" y="11"/>
                  </a:lnTo>
                  <a:lnTo>
                    <a:pt x="4" y="9"/>
                  </a:lnTo>
                  <a:lnTo>
                    <a:pt x="5" y="9"/>
                  </a:lnTo>
                  <a:lnTo>
                    <a:pt x="5" y="7"/>
                  </a:lnTo>
                  <a:lnTo>
                    <a:pt x="5" y="6"/>
                  </a:lnTo>
                  <a:lnTo>
                    <a:pt x="7" y="6"/>
                  </a:lnTo>
                  <a:lnTo>
                    <a:pt x="7" y="4"/>
                  </a:lnTo>
                  <a:lnTo>
                    <a:pt x="9" y="4"/>
                  </a:lnTo>
                  <a:lnTo>
                    <a:pt x="9" y="2"/>
                  </a:lnTo>
                  <a:lnTo>
                    <a:pt x="11" y="2"/>
                  </a:lnTo>
                  <a:lnTo>
                    <a:pt x="11" y="0"/>
                  </a:lnTo>
                  <a:lnTo>
                    <a:pt x="13" y="0"/>
                  </a:lnTo>
                  <a:lnTo>
                    <a:pt x="15" y="0"/>
                  </a:lnTo>
                  <a:lnTo>
                    <a:pt x="16" y="0"/>
                  </a:lnTo>
                  <a:lnTo>
                    <a:pt x="16" y="2"/>
                  </a:lnTo>
                  <a:lnTo>
                    <a:pt x="18" y="2"/>
                  </a:lnTo>
                  <a:lnTo>
                    <a:pt x="18" y="4"/>
                  </a:lnTo>
                  <a:lnTo>
                    <a:pt x="20" y="4"/>
                  </a:lnTo>
                  <a:lnTo>
                    <a:pt x="22" y="4"/>
                  </a:lnTo>
                  <a:lnTo>
                    <a:pt x="24" y="6"/>
                  </a:lnTo>
                  <a:lnTo>
                    <a:pt x="26" y="6"/>
                  </a:lnTo>
                  <a:lnTo>
                    <a:pt x="28" y="7"/>
                  </a:lnTo>
                  <a:lnTo>
                    <a:pt x="29" y="7"/>
                  </a:lnTo>
                  <a:lnTo>
                    <a:pt x="29" y="9"/>
                  </a:lnTo>
                  <a:lnTo>
                    <a:pt x="29" y="11"/>
                  </a:lnTo>
                  <a:lnTo>
                    <a:pt x="18" y="9"/>
                  </a:lnTo>
                  <a:lnTo>
                    <a:pt x="18" y="11"/>
                  </a:lnTo>
                  <a:lnTo>
                    <a:pt x="16" y="13"/>
                  </a:lnTo>
                  <a:lnTo>
                    <a:pt x="16" y="15"/>
                  </a:lnTo>
                  <a:lnTo>
                    <a:pt x="16" y="17"/>
                  </a:lnTo>
                  <a:lnTo>
                    <a:pt x="15" y="17"/>
                  </a:lnTo>
                  <a:lnTo>
                    <a:pt x="15" y="18"/>
                  </a:lnTo>
                  <a:lnTo>
                    <a:pt x="13" y="18"/>
                  </a:lnTo>
                  <a:lnTo>
                    <a:pt x="13" y="20"/>
                  </a:lnTo>
                  <a:lnTo>
                    <a:pt x="20" y="22"/>
                  </a:lnTo>
                  <a:lnTo>
                    <a:pt x="22" y="22"/>
                  </a:lnTo>
                  <a:lnTo>
                    <a:pt x="22" y="20"/>
                  </a:lnTo>
                  <a:lnTo>
                    <a:pt x="24" y="20"/>
                  </a:lnTo>
                  <a:lnTo>
                    <a:pt x="24" y="18"/>
                  </a:lnTo>
                  <a:lnTo>
                    <a:pt x="26" y="18"/>
                  </a:lnTo>
                  <a:lnTo>
                    <a:pt x="26" y="17"/>
                  </a:lnTo>
                  <a:lnTo>
                    <a:pt x="26" y="15"/>
                  </a:lnTo>
                  <a:lnTo>
                    <a:pt x="18" y="9"/>
                  </a:lnTo>
                  <a:lnTo>
                    <a:pt x="5" y="20"/>
                  </a:lnTo>
                </a:path>
              </a:pathLst>
            </a:custGeom>
            <a:solidFill>
              <a:srgbClr val="000000"/>
            </a:solidFill>
            <a:ln w="9525" cap="rnd">
              <a:noFill/>
              <a:round/>
              <a:headEnd/>
              <a:tailEnd/>
            </a:ln>
          </p:spPr>
          <p:txBody>
            <a:bodyPr anchor="b" anchorCtr="1"/>
            <a:lstStyle/>
            <a:p>
              <a:endParaRPr lang="en-US"/>
            </a:p>
          </p:txBody>
        </p:sp>
        <p:sp>
          <p:nvSpPr>
            <p:cNvPr id="2114" name="Freeform 16"/>
            <p:cNvSpPr>
              <a:spLocks/>
            </p:cNvSpPr>
            <p:nvPr/>
          </p:nvSpPr>
          <p:spPr bwMode="auto">
            <a:xfrm flipH="1">
              <a:off x="4997868" y="4728893"/>
              <a:ext cx="381485" cy="242946"/>
            </a:xfrm>
            <a:custGeom>
              <a:avLst/>
              <a:gdLst>
                <a:gd name="T0" fmla="*/ 2147483647 w 409"/>
                <a:gd name="T1" fmla="*/ 2147483647 h 284"/>
                <a:gd name="T2" fmla="*/ 2147483647 w 409"/>
                <a:gd name="T3" fmla="*/ 2147483647 h 284"/>
                <a:gd name="T4" fmla="*/ 2147483647 w 409"/>
                <a:gd name="T5" fmla="*/ 2147483647 h 284"/>
                <a:gd name="T6" fmla="*/ 2147483647 w 409"/>
                <a:gd name="T7" fmla="*/ 2147483647 h 284"/>
                <a:gd name="T8" fmla="*/ 2147483647 w 409"/>
                <a:gd name="T9" fmla="*/ 2147483647 h 284"/>
                <a:gd name="T10" fmla="*/ 2147483647 w 409"/>
                <a:gd name="T11" fmla="*/ 2147483647 h 284"/>
                <a:gd name="T12" fmla="*/ 2147483647 w 409"/>
                <a:gd name="T13" fmla="*/ 2147483647 h 284"/>
                <a:gd name="T14" fmla="*/ 2147483647 w 409"/>
                <a:gd name="T15" fmla="*/ 2147483647 h 284"/>
                <a:gd name="T16" fmla="*/ 2147483647 w 409"/>
                <a:gd name="T17" fmla="*/ 2147483647 h 284"/>
                <a:gd name="T18" fmla="*/ 2147483647 w 409"/>
                <a:gd name="T19" fmla="*/ 2147483647 h 284"/>
                <a:gd name="T20" fmla="*/ 2147483647 w 409"/>
                <a:gd name="T21" fmla="*/ 2147483647 h 284"/>
                <a:gd name="T22" fmla="*/ 2147483647 w 409"/>
                <a:gd name="T23" fmla="*/ 2147483647 h 284"/>
                <a:gd name="T24" fmla="*/ 2147483647 w 409"/>
                <a:gd name="T25" fmla="*/ 2147483647 h 284"/>
                <a:gd name="T26" fmla="*/ 2147483647 w 409"/>
                <a:gd name="T27" fmla="*/ 2147483647 h 284"/>
                <a:gd name="T28" fmla="*/ 2147483647 w 409"/>
                <a:gd name="T29" fmla="*/ 2147483647 h 284"/>
                <a:gd name="T30" fmla="*/ 2147483647 w 409"/>
                <a:gd name="T31" fmla="*/ 2147483647 h 284"/>
                <a:gd name="T32" fmla="*/ 2147483647 w 409"/>
                <a:gd name="T33" fmla="*/ 2147483647 h 284"/>
                <a:gd name="T34" fmla="*/ 2147483647 w 409"/>
                <a:gd name="T35" fmla="*/ 2147483647 h 284"/>
                <a:gd name="T36" fmla="*/ 2147483647 w 409"/>
                <a:gd name="T37" fmla="*/ 2147483647 h 284"/>
                <a:gd name="T38" fmla="*/ 2147483647 w 409"/>
                <a:gd name="T39" fmla="*/ 2147483647 h 284"/>
                <a:gd name="T40" fmla="*/ 2147483647 w 409"/>
                <a:gd name="T41" fmla="*/ 2147483647 h 284"/>
                <a:gd name="T42" fmla="*/ 2147483647 w 409"/>
                <a:gd name="T43" fmla="*/ 2147483647 h 284"/>
                <a:gd name="T44" fmla="*/ 2147483647 w 409"/>
                <a:gd name="T45" fmla="*/ 2147483647 h 284"/>
                <a:gd name="T46" fmla="*/ 2147483647 w 409"/>
                <a:gd name="T47" fmla="*/ 2147483647 h 284"/>
                <a:gd name="T48" fmla="*/ 2147483647 w 409"/>
                <a:gd name="T49" fmla="*/ 2147483647 h 284"/>
                <a:gd name="T50" fmla="*/ 2147483647 w 409"/>
                <a:gd name="T51" fmla="*/ 2147483647 h 284"/>
                <a:gd name="T52" fmla="*/ 2147483647 w 409"/>
                <a:gd name="T53" fmla="*/ 2147483647 h 284"/>
                <a:gd name="T54" fmla="*/ 2147483647 w 409"/>
                <a:gd name="T55" fmla="*/ 2147483647 h 284"/>
                <a:gd name="T56" fmla="*/ 2147483647 w 409"/>
                <a:gd name="T57" fmla="*/ 2147483647 h 284"/>
                <a:gd name="T58" fmla="*/ 2147483647 w 409"/>
                <a:gd name="T59" fmla="*/ 2147483647 h 284"/>
                <a:gd name="T60" fmla="*/ 2147483647 w 409"/>
                <a:gd name="T61" fmla="*/ 2147483647 h 284"/>
                <a:gd name="T62" fmla="*/ 2147483647 w 409"/>
                <a:gd name="T63" fmla="*/ 2147483647 h 284"/>
                <a:gd name="T64" fmla="*/ 2147483647 w 409"/>
                <a:gd name="T65" fmla="*/ 2147483647 h 284"/>
                <a:gd name="T66" fmla="*/ 2147483647 w 409"/>
                <a:gd name="T67" fmla="*/ 2147483647 h 284"/>
                <a:gd name="T68" fmla="*/ 2147483647 w 409"/>
                <a:gd name="T69" fmla="*/ 2147483647 h 284"/>
                <a:gd name="T70" fmla="*/ 2147483647 w 409"/>
                <a:gd name="T71" fmla="*/ 2147483647 h 284"/>
                <a:gd name="T72" fmla="*/ 2147483647 w 409"/>
                <a:gd name="T73" fmla="*/ 2147483647 h 284"/>
                <a:gd name="T74" fmla="*/ 2147483647 w 409"/>
                <a:gd name="T75" fmla="*/ 2147483647 h 284"/>
                <a:gd name="T76" fmla="*/ 2147483647 w 409"/>
                <a:gd name="T77" fmla="*/ 2147483647 h 284"/>
                <a:gd name="T78" fmla="*/ 2147483647 w 409"/>
                <a:gd name="T79" fmla="*/ 2147483647 h 284"/>
                <a:gd name="T80" fmla="*/ 2147483647 w 409"/>
                <a:gd name="T81" fmla="*/ 2147483647 h 284"/>
                <a:gd name="T82" fmla="*/ 2147483647 w 409"/>
                <a:gd name="T83" fmla="*/ 2147483647 h 284"/>
                <a:gd name="T84" fmla="*/ 2147483647 w 409"/>
                <a:gd name="T85" fmla="*/ 2147483647 h 284"/>
                <a:gd name="T86" fmla="*/ 2147483647 w 409"/>
                <a:gd name="T87" fmla="*/ 2147483647 h 284"/>
                <a:gd name="T88" fmla="*/ 2147483647 w 409"/>
                <a:gd name="T89" fmla="*/ 2147483647 h 284"/>
                <a:gd name="T90" fmla="*/ 2147483647 w 409"/>
                <a:gd name="T91" fmla="*/ 2147483647 h 284"/>
                <a:gd name="T92" fmla="*/ 1622508852 w 409"/>
                <a:gd name="T93" fmla="*/ 2147483647 h 284"/>
                <a:gd name="T94" fmla="*/ 1622508852 w 409"/>
                <a:gd name="T95" fmla="*/ 2147483647 h 284"/>
                <a:gd name="T96" fmla="*/ 2147483647 w 409"/>
                <a:gd name="T97" fmla="*/ 2147483647 h 284"/>
                <a:gd name="T98" fmla="*/ 2147483647 w 409"/>
                <a:gd name="T99" fmla="*/ 2147483647 h 284"/>
                <a:gd name="T100" fmla="*/ 2147483647 w 409"/>
                <a:gd name="T101" fmla="*/ 0 h 284"/>
                <a:gd name="T102" fmla="*/ 2147483647 w 409"/>
                <a:gd name="T103" fmla="*/ 1252081982 h 284"/>
                <a:gd name="T104" fmla="*/ 2147483647 w 409"/>
                <a:gd name="T105" fmla="*/ 2147483647 h 284"/>
                <a:gd name="T106" fmla="*/ 2147483647 w 409"/>
                <a:gd name="T107" fmla="*/ 2147483647 h 284"/>
                <a:gd name="T108" fmla="*/ 2147483647 w 409"/>
                <a:gd name="T109" fmla="*/ 2147483647 h 284"/>
                <a:gd name="T110" fmla="*/ 2147483647 w 409"/>
                <a:gd name="T111" fmla="*/ 2147483647 h 284"/>
                <a:gd name="T112" fmla="*/ 2147483647 w 409"/>
                <a:gd name="T113" fmla="*/ 2147483647 h 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9"/>
                <a:gd name="T172" fmla="*/ 0 h 284"/>
                <a:gd name="T173" fmla="*/ 409 w 409"/>
                <a:gd name="T174" fmla="*/ 284 h 2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9" h="284">
                  <a:moveTo>
                    <a:pt x="5" y="20"/>
                  </a:moveTo>
                  <a:lnTo>
                    <a:pt x="7" y="20"/>
                  </a:lnTo>
                  <a:lnTo>
                    <a:pt x="7" y="18"/>
                  </a:lnTo>
                  <a:lnTo>
                    <a:pt x="9" y="18"/>
                  </a:lnTo>
                  <a:lnTo>
                    <a:pt x="9" y="17"/>
                  </a:lnTo>
                  <a:lnTo>
                    <a:pt x="9" y="15"/>
                  </a:lnTo>
                  <a:lnTo>
                    <a:pt x="11" y="15"/>
                  </a:lnTo>
                  <a:lnTo>
                    <a:pt x="11" y="13"/>
                  </a:lnTo>
                  <a:lnTo>
                    <a:pt x="13" y="13"/>
                  </a:lnTo>
                  <a:lnTo>
                    <a:pt x="13" y="11"/>
                  </a:lnTo>
                  <a:lnTo>
                    <a:pt x="13" y="9"/>
                  </a:lnTo>
                  <a:lnTo>
                    <a:pt x="15" y="7"/>
                  </a:lnTo>
                  <a:lnTo>
                    <a:pt x="15" y="6"/>
                  </a:lnTo>
                  <a:lnTo>
                    <a:pt x="15" y="4"/>
                  </a:lnTo>
                  <a:lnTo>
                    <a:pt x="13" y="4"/>
                  </a:lnTo>
                  <a:lnTo>
                    <a:pt x="11" y="4"/>
                  </a:lnTo>
                  <a:lnTo>
                    <a:pt x="11" y="6"/>
                  </a:lnTo>
                  <a:lnTo>
                    <a:pt x="9" y="6"/>
                  </a:lnTo>
                  <a:lnTo>
                    <a:pt x="9" y="7"/>
                  </a:lnTo>
                  <a:lnTo>
                    <a:pt x="9" y="9"/>
                  </a:lnTo>
                  <a:lnTo>
                    <a:pt x="7" y="9"/>
                  </a:lnTo>
                  <a:lnTo>
                    <a:pt x="7" y="11"/>
                  </a:lnTo>
                  <a:lnTo>
                    <a:pt x="5" y="13"/>
                  </a:lnTo>
                  <a:lnTo>
                    <a:pt x="5" y="15"/>
                  </a:lnTo>
                  <a:lnTo>
                    <a:pt x="4" y="15"/>
                  </a:lnTo>
                  <a:lnTo>
                    <a:pt x="4" y="17"/>
                  </a:lnTo>
                  <a:lnTo>
                    <a:pt x="4" y="18"/>
                  </a:lnTo>
                  <a:lnTo>
                    <a:pt x="4" y="20"/>
                  </a:lnTo>
                  <a:lnTo>
                    <a:pt x="5" y="20"/>
                  </a:lnTo>
                  <a:lnTo>
                    <a:pt x="29" y="11"/>
                  </a:lnTo>
                  <a:lnTo>
                    <a:pt x="31" y="11"/>
                  </a:lnTo>
                  <a:lnTo>
                    <a:pt x="33" y="11"/>
                  </a:lnTo>
                  <a:lnTo>
                    <a:pt x="35" y="11"/>
                  </a:lnTo>
                  <a:lnTo>
                    <a:pt x="35" y="13"/>
                  </a:lnTo>
                  <a:lnTo>
                    <a:pt x="37" y="13"/>
                  </a:lnTo>
                  <a:lnTo>
                    <a:pt x="37" y="15"/>
                  </a:lnTo>
                  <a:lnTo>
                    <a:pt x="37" y="17"/>
                  </a:lnTo>
                  <a:lnTo>
                    <a:pt x="37" y="18"/>
                  </a:lnTo>
                  <a:lnTo>
                    <a:pt x="107" y="53"/>
                  </a:lnTo>
                  <a:lnTo>
                    <a:pt x="112" y="52"/>
                  </a:lnTo>
                  <a:lnTo>
                    <a:pt x="140" y="64"/>
                  </a:lnTo>
                  <a:lnTo>
                    <a:pt x="142" y="70"/>
                  </a:lnTo>
                  <a:lnTo>
                    <a:pt x="199" y="101"/>
                  </a:lnTo>
                  <a:lnTo>
                    <a:pt x="213" y="94"/>
                  </a:lnTo>
                  <a:lnTo>
                    <a:pt x="243" y="90"/>
                  </a:lnTo>
                  <a:lnTo>
                    <a:pt x="259" y="79"/>
                  </a:lnTo>
                  <a:lnTo>
                    <a:pt x="261" y="72"/>
                  </a:lnTo>
                  <a:lnTo>
                    <a:pt x="230" y="70"/>
                  </a:lnTo>
                  <a:lnTo>
                    <a:pt x="230" y="68"/>
                  </a:lnTo>
                  <a:lnTo>
                    <a:pt x="261" y="68"/>
                  </a:lnTo>
                  <a:lnTo>
                    <a:pt x="261" y="64"/>
                  </a:lnTo>
                  <a:lnTo>
                    <a:pt x="283" y="64"/>
                  </a:lnTo>
                  <a:lnTo>
                    <a:pt x="283" y="74"/>
                  </a:lnTo>
                  <a:lnTo>
                    <a:pt x="276" y="75"/>
                  </a:lnTo>
                  <a:lnTo>
                    <a:pt x="278" y="77"/>
                  </a:lnTo>
                  <a:lnTo>
                    <a:pt x="291" y="77"/>
                  </a:lnTo>
                  <a:lnTo>
                    <a:pt x="296" y="88"/>
                  </a:lnTo>
                  <a:lnTo>
                    <a:pt x="303" y="79"/>
                  </a:lnTo>
                  <a:lnTo>
                    <a:pt x="320" y="79"/>
                  </a:lnTo>
                  <a:lnTo>
                    <a:pt x="327" y="90"/>
                  </a:lnTo>
                  <a:lnTo>
                    <a:pt x="370" y="94"/>
                  </a:lnTo>
                  <a:lnTo>
                    <a:pt x="372" y="94"/>
                  </a:lnTo>
                  <a:lnTo>
                    <a:pt x="372" y="96"/>
                  </a:lnTo>
                  <a:lnTo>
                    <a:pt x="373" y="96"/>
                  </a:lnTo>
                  <a:lnTo>
                    <a:pt x="375" y="96"/>
                  </a:lnTo>
                  <a:lnTo>
                    <a:pt x="375" y="98"/>
                  </a:lnTo>
                  <a:lnTo>
                    <a:pt x="395" y="136"/>
                  </a:lnTo>
                  <a:lnTo>
                    <a:pt x="370" y="140"/>
                  </a:lnTo>
                  <a:lnTo>
                    <a:pt x="384" y="147"/>
                  </a:lnTo>
                  <a:lnTo>
                    <a:pt x="388" y="167"/>
                  </a:lnTo>
                  <a:lnTo>
                    <a:pt x="394" y="167"/>
                  </a:lnTo>
                  <a:lnTo>
                    <a:pt x="394" y="171"/>
                  </a:lnTo>
                  <a:lnTo>
                    <a:pt x="395" y="171"/>
                  </a:lnTo>
                  <a:lnTo>
                    <a:pt x="397" y="171"/>
                  </a:lnTo>
                  <a:lnTo>
                    <a:pt x="397" y="173"/>
                  </a:lnTo>
                  <a:lnTo>
                    <a:pt x="399" y="173"/>
                  </a:lnTo>
                  <a:lnTo>
                    <a:pt x="401" y="173"/>
                  </a:lnTo>
                  <a:lnTo>
                    <a:pt x="401" y="175"/>
                  </a:lnTo>
                  <a:lnTo>
                    <a:pt x="403" y="175"/>
                  </a:lnTo>
                  <a:lnTo>
                    <a:pt x="403" y="177"/>
                  </a:lnTo>
                  <a:lnTo>
                    <a:pt x="405" y="177"/>
                  </a:lnTo>
                  <a:lnTo>
                    <a:pt x="405" y="178"/>
                  </a:lnTo>
                  <a:lnTo>
                    <a:pt x="405" y="180"/>
                  </a:lnTo>
                  <a:lnTo>
                    <a:pt x="406" y="180"/>
                  </a:lnTo>
                  <a:lnTo>
                    <a:pt x="406" y="182"/>
                  </a:lnTo>
                  <a:lnTo>
                    <a:pt x="406" y="184"/>
                  </a:lnTo>
                  <a:lnTo>
                    <a:pt x="408" y="186"/>
                  </a:lnTo>
                  <a:lnTo>
                    <a:pt x="408" y="188"/>
                  </a:lnTo>
                  <a:lnTo>
                    <a:pt x="408" y="189"/>
                  </a:lnTo>
                  <a:lnTo>
                    <a:pt x="408" y="191"/>
                  </a:lnTo>
                  <a:lnTo>
                    <a:pt x="408" y="193"/>
                  </a:lnTo>
                  <a:lnTo>
                    <a:pt x="408" y="195"/>
                  </a:lnTo>
                  <a:lnTo>
                    <a:pt x="408" y="197"/>
                  </a:lnTo>
                  <a:lnTo>
                    <a:pt x="408" y="199"/>
                  </a:lnTo>
                  <a:lnTo>
                    <a:pt x="408" y="200"/>
                  </a:lnTo>
                  <a:lnTo>
                    <a:pt x="406" y="200"/>
                  </a:lnTo>
                  <a:lnTo>
                    <a:pt x="406" y="202"/>
                  </a:lnTo>
                  <a:lnTo>
                    <a:pt x="405" y="204"/>
                  </a:lnTo>
                  <a:lnTo>
                    <a:pt x="405" y="206"/>
                  </a:lnTo>
                  <a:lnTo>
                    <a:pt x="403" y="206"/>
                  </a:lnTo>
                  <a:lnTo>
                    <a:pt x="401" y="208"/>
                  </a:lnTo>
                  <a:lnTo>
                    <a:pt x="399" y="208"/>
                  </a:lnTo>
                  <a:lnTo>
                    <a:pt x="399" y="210"/>
                  </a:lnTo>
                  <a:lnTo>
                    <a:pt x="397" y="210"/>
                  </a:lnTo>
                  <a:lnTo>
                    <a:pt x="232" y="281"/>
                  </a:lnTo>
                  <a:lnTo>
                    <a:pt x="230" y="281"/>
                  </a:lnTo>
                  <a:lnTo>
                    <a:pt x="228" y="281"/>
                  </a:lnTo>
                  <a:lnTo>
                    <a:pt x="228" y="283"/>
                  </a:lnTo>
                  <a:lnTo>
                    <a:pt x="226" y="283"/>
                  </a:lnTo>
                  <a:lnTo>
                    <a:pt x="224" y="283"/>
                  </a:lnTo>
                  <a:lnTo>
                    <a:pt x="223" y="283"/>
                  </a:lnTo>
                  <a:lnTo>
                    <a:pt x="221" y="283"/>
                  </a:lnTo>
                  <a:lnTo>
                    <a:pt x="219" y="283"/>
                  </a:lnTo>
                  <a:lnTo>
                    <a:pt x="217" y="283"/>
                  </a:lnTo>
                  <a:lnTo>
                    <a:pt x="215" y="283"/>
                  </a:lnTo>
                  <a:lnTo>
                    <a:pt x="213" y="283"/>
                  </a:lnTo>
                  <a:lnTo>
                    <a:pt x="213" y="281"/>
                  </a:lnTo>
                  <a:lnTo>
                    <a:pt x="211" y="281"/>
                  </a:lnTo>
                  <a:lnTo>
                    <a:pt x="210" y="281"/>
                  </a:lnTo>
                  <a:lnTo>
                    <a:pt x="208" y="281"/>
                  </a:lnTo>
                  <a:lnTo>
                    <a:pt x="208" y="279"/>
                  </a:lnTo>
                  <a:lnTo>
                    <a:pt x="206" y="279"/>
                  </a:lnTo>
                  <a:lnTo>
                    <a:pt x="204" y="279"/>
                  </a:lnTo>
                  <a:lnTo>
                    <a:pt x="202" y="278"/>
                  </a:lnTo>
                  <a:lnTo>
                    <a:pt x="200" y="278"/>
                  </a:lnTo>
                  <a:lnTo>
                    <a:pt x="199" y="278"/>
                  </a:lnTo>
                  <a:lnTo>
                    <a:pt x="199" y="276"/>
                  </a:lnTo>
                  <a:lnTo>
                    <a:pt x="197" y="276"/>
                  </a:lnTo>
                  <a:lnTo>
                    <a:pt x="195" y="274"/>
                  </a:lnTo>
                  <a:lnTo>
                    <a:pt x="193" y="274"/>
                  </a:lnTo>
                  <a:lnTo>
                    <a:pt x="193" y="272"/>
                  </a:lnTo>
                  <a:lnTo>
                    <a:pt x="191" y="272"/>
                  </a:lnTo>
                  <a:lnTo>
                    <a:pt x="191" y="270"/>
                  </a:lnTo>
                  <a:lnTo>
                    <a:pt x="189" y="270"/>
                  </a:lnTo>
                  <a:lnTo>
                    <a:pt x="189" y="268"/>
                  </a:lnTo>
                  <a:lnTo>
                    <a:pt x="188" y="268"/>
                  </a:lnTo>
                  <a:lnTo>
                    <a:pt x="186" y="267"/>
                  </a:lnTo>
                  <a:lnTo>
                    <a:pt x="184" y="265"/>
                  </a:lnTo>
                  <a:lnTo>
                    <a:pt x="184" y="263"/>
                  </a:lnTo>
                  <a:lnTo>
                    <a:pt x="182" y="263"/>
                  </a:lnTo>
                  <a:lnTo>
                    <a:pt x="182" y="261"/>
                  </a:lnTo>
                  <a:lnTo>
                    <a:pt x="180" y="261"/>
                  </a:lnTo>
                  <a:lnTo>
                    <a:pt x="180" y="259"/>
                  </a:lnTo>
                  <a:lnTo>
                    <a:pt x="180" y="257"/>
                  </a:lnTo>
                  <a:lnTo>
                    <a:pt x="180" y="256"/>
                  </a:lnTo>
                  <a:lnTo>
                    <a:pt x="180" y="254"/>
                  </a:lnTo>
                  <a:lnTo>
                    <a:pt x="180" y="252"/>
                  </a:lnTo>
                  <a:lnTo>
                    <a:pt x="180" y="250"/>
                  </a:lnTo>
                  <a:lnTo>
                    <a:pt x="178" y="250"/>
                  </a:lnTo>
                  <a:lnTo>
                    <a:pt x="178" y="248"/>
                  </a:lnTo>
                  <a:lnTo>
                    <a:pt x="158" y="243"/>
                  </a:lnTo>
                  <a:lnTo>
                    <a:pt x="129" y="250"/>
                  </a:lnTo>
                  <a:lnTo>
                    <a:pt x="127" y="250"/>
                  </a:lnTo>
                  <a:lnTo>
                    <a:pt x="125" y="250"/>
                  </a:lnTo>
                  <a:lnTo>
                    <a:pt x="123" y="250"/>
                  </a:lnTo>
                  <a:lnTo>
                    <a:pt x="121" y="250"/>
                  </a:lnTo>
                  <a:lnTo>
                    <a:pt x="119" y="250"/>
                  </a:lnTo>
                  <a:lnTo>
                    <a:pt x="118" y="250"/>
                  </a:lnTo>
                  <a:lnTo>
                    <a:pt x="116" y="250"/>
                  </a:lnTo>
                  <a:lnTo>
                    <a:pt x="114" y="250"/>
                  </a:lnTo>
                  <a:lnTo>
                    <a:pt x="112" y="250"/>
                  </a:lnTo>
                  <a:lnTo>
                    <a:pt x="112" y="248"/>
                  </a:lnTo>
                  <a:lnTo>
                    <a:pt x="110" y="248"/>
                  </a:lnTo>
                  <a:lnTo>
                    <a:pt x="108" y="248"/>
                  </a:lnTo>
                  <a:lnTo>
                    <a:pt x="107" y="246"/>
                  </a:lnTo>
                  <a:lnTo>
                    <a:pt x="105" y="246"/>
                  </a:lnTo>
                  <a:lnTo>
                    <a:pt x="103" y="246"/>
                  </a:lnTo>
                  <a:lnTo>
                    <a:pt x="103" y="245"/>
                  </a:lnTo>
                  <a:lnTo>
                    <a:pt x="101" y="245"/>
                  </a:lnTo>
                  <a:lnTo>
                    <a:pt x="101" y="243"/>
                  </a:lnTo>
                  <a:lnTo>
                    <a:pt x="99" y="243"/>
                  </a:lnTo>
                  <a:lnTo>
                    <a:pt x="97" y="241"/>
                  </a:lnTo>
                  <a:lnTo>
                    <a:pt x="96" y="241"/>
                  </a:lnTo>
                  <a:lnTo>
                    <a:pt x="96" y="239"/>
                  </a:lnTo>
                  <a:lnTo>
                    <a:pt x="94" y="239"/>
                  </a:lnTo>
                  <a:lnTo>
                    <a:pt x="94" y="237"/>
                  </a:lnTo>
                  <a:lnTo>
                    <a:pt x="92" y="235"/>
                  </a:lnTo>
                  <a:lnTo>
                    <a:pt x="90" y="235"/>
                  </a:lnTo>
                  <a:lnTo>
                    <a:pt x="90" y="234"/>
                  </a:lnTo>
                  <a:lnTo>
                    <a:pt x="88" y="232"/>
                  </a:lnTo>
                  <a:lnTo>
                    <a:pt x="88" y="230"/>
                  </a:lnTo>
                  <a:lnTo>
                    <a:pt x="86" y="228"/>
                  </a:lnTo>
                  <a:lnTo>
                    <a:pt x="86" y="226"/>
                  </a:lnTo>
                  <a:lnTo>
                    <a:pt x="86" y="224"/>
                  </a:lnTo>
                  <a:lnTo>
                    <a:pt x="85" y="223"/>
                  </a:lnTo>
                  <a:lnTo>
                    <a:pt x="85" y="221"/>
                  </a:lnTo>
                  <a:lnTo>
                    <a:pt x="85" y="219"/>
                  </a:lnTo>
                  <a:lnTo>
                    <a:pt x="85" y="217"/>
                  </a:lnTo>
                  <a:lnTo>
                    <a:pt x="86" y="215"/>
                  </a:lnTo>
                  <a:lnTo>
                    <a:pt x="86" y="213"/>
                  </a:lnTo>
                  <a:lnTo>
                    <a:pt x="86" y="211"/>
                  </a:lnTo>
                  <a:lnTo>
                    <a:pt x="88" y="210"/>
                  </a:lnTo>
                  <a:lnTo>
                    <a:pt x="88" y="208"/>
                  </a:lnTo>
                  <a:lnTo>
                    <a:pt x="90" y="206"/>
                  </a:lnTo>
                  <a:lnTo>
                    <a:pt x="92" y="204"/>
                  </a:lnTo>
                  <a:lnTo>
                    <a:pt x="94" y="202"/>
                  </a:lnTo>
                  <a:lnTo>
                    <a:pt x="96" y="200"/>
                  </a:lnTo>
                  <a:lnTo>
                    <a:pt x="97" y="200"/>
                  </a:lnTo>
                  <a:lnTo>
                    <a:pt x="99" y="199"/>
                  </a:lnTo>
                  <a:lnTo>
                    <a:pt x="90" y="193"/>
                  </a:lnTo>
                  <a:lnTo>
                    <a:pt x="119" y="171"/>
                  </a:lnTo>
                  <a:lnTo>
                    <a:pt x="121" y="162"/>
                  </a:lnTo>
                  <a:lnTo>
                    <a:pt x="178" y="143"/>
                  </a:lnTo>
                  <a:lnTo>
                    <a:pt x="191" y="136"/>
                  </a:lnTo>
                  <a:lnTo>
                    <a:pt x="200" y="138"/>
                  </a:lnTo>
                  <a:lnTo>
                    <a:pt x="204" y="131"/>
                  </a:lnTo>
                  <a:lnTo>
                    <a:pt x="186" y="121"/>
                  </a:lnTo>
                  <a:lnTo>
                    <a:pt x="188" y="114"/>
                  </a:lnTo>
                  <a:lnTo>
                    <a:pt x="132" y="86"/>
                  </a:lnTo>
                  <a:lnTo>
                    <a:pt x="129" y="88"/>
                  </a:lnTo>
                  <a:lnTo>
                    <a:pt x="99" y="72"/>
                  </a:lnTo>
                  <a:lnTo>
                    <a:pt x="99" y="66"/>
                  </a:lnTo>
                  <a:lnTo>
                    <a:pt x="31" y="29"/>
                  </a:lnTo>
                  <a:lnTo>
                    <a:pt x="31" y="31"/>
                  </a:lnTo>
                  <a:lnTo>
                    <a:pt x="29" y="31"/>
                  </a:lnTo>
                  <a:lnTo>
                    <a:pt x="28" y="31"/>
                  </a:lnTo>
                  <a:lnTo>
                    <a:pt x="26" y="31"/>
                  </a:lnTo>
                  <a:lnTo>
                    <a:pt x="24" y="33"/>
                  </a:lnTo>
                  <a:lnTo>
                    <a:pt x="24" y="31"/>
                  </a:lnTo>
                  <a:lnTo>
                    <a:pt x="22" y="31"/>
                  </a:lnTo>
                  <a:lnTo>
                    <a:pt x="22" y="29"/>
                  </a:lnTo>
                  <a:lnTo>
                    <a:pt x="20" y="29"/>
                  </a:lnTo>
                  <a:lnTo>
                    <a:pt x="20" y="28"/>
                  </a:lnTo>
                  <a:lnTo>
                    <a:pt x="18" y="28"/>
                  </a:lnTo>
                  <a:lnTo>
                    <a:pt x="16" y="28"/>
                  </a:lnTo>
                  <a:lnTo>
                    <a:pt x="15" y="28"/>
                  </a:lnTo>
                  <a:lnTo>
                    <a:pt x="13" y="28"/>
                  </a:lnTo>
                  <a:lnTo>
                    <a:pt x="13" y="26"/>
                  </a:lnTo>
                  <a:lnTo>
                    <a:pt x="11" y="26"/>
                  </a:lnTo>
                  <a:lnTo>
                    <a:pt x="9" y="26"/>
                  </a:lnTo>
                  <a:lnTo>
                    <a:pt x="9" y="24"/>
                  </a:lnTo>
                  <a:lnTo>
                    <a:pt x="7" y="24"/>
                  </a:lnTo>
                  <a:lnTo>
                    <a:pt x="5" y="24"/>
                  </a:lnTo>
                  <a:lnTo>
                    <a:pt x="4" y="24"/>
                  </a:lnTo>
                  <a:lnTo>
                    <a:pt x="2" y="24"/>
                  </a:lnTo>
                  <a:lnTo>
                    <a:pt x="2" y="22"/>
                  </a:lnTo>
                  <a:lnTo>
                    <a:pt x="2" y="20"/>
                  </a:lnTo>
                  <a:lnTo>
                    <a:pt x="0" y="20"/>
                  </a:lnTo>
                  <a:lnTo>
                    <a:pt x="0" y="18"/>
                  </a:lnTo>
                  <a:lnTo>
                    <a:pt x="2" y="18"/>
                  </a:lnTo>
                  <a:lnTo>
                    <a:pt x="2" y="17"/>
                  </a:lnTo>
                  <a:lnTo>
                    <a:pt x="2" y="15"/>
                  </a:lnTo>
                  <a:lnTo>
                    <a:pt x="2" y="13"/>
                  </a:lnTo>
                  <a:lnTo>
                    <a:pt x="4" y="13"/>
                  </a:lnTo>
                  <a:lnTo>
                    <a:pt x="4" y="11"/>
                  </a:lnTo>
                  <a:lnTo>
                    <a:pt x="4" y="9"/>
                  </a:lnTo>
                  <a:lnTo>
                    <a:pt x="5" y="9"/>
                  </a:lnTo>
                  <a:lnTo>
                    <a:pt x="5" y="7"/>
                  </a:lnTo>
                  <a:lnTo>
                    <a:pt x="5" y="6"/>
                  </a:lnTo>
                  <a:lnTo>
                    <a:pt x="7" y="6"/>
                  </a:lnTo>
                  <a:lnTo>
                    <a:pt x="7" y="4"/>
                  </a:lnTo>
                  <a:lnTo>
                    <a:pt x="9" y="4"/>
                  </a:lnTo>
                  <a:lnTo>
                    <a:pt x="9" y="2"/>
                  </a:lnTo>
                  <a:lnTo>
                    <a:pt x="11" y="2"/>
                  </a:lnTo>
                  <a:lnTo>
                    <a:pt x="11" y="0"/>
                  </a:lnTo>
                  <a:lnTo>
                    <a:pt x="13" y="0"/>
                  </a:lnTo>
                  <a:lnTo>
                    <a:pt x="15" y="0"/>
                  </a:lnTo>
                  <a:lnTo>
                    <a:pt x="16" y="0"/>
                  </a:lnTo>
                  <a:lnTo>
                    <a:pt x="16" y="2"/>
                  </a:lnTo>
                  <a:lnTo>
                    <a:pt x="18" y="2"/>
                  </a:lnTo>
                  <a:lnTo>
                    <a:pt x="18" y="4"/>
                  </a:lnTo>
                  <a:lnTo>
                    <a:pt x="20" y="4"/>
                  </a:lnTo>
                  <a:lnTo>
                    <a:pt x="22" y="4"/>
                  </a:lnTo>
                  <a:lnTo>
                    <a:pt x="24" y="6"/>
                  </a:lnTo>
                  <a:lnTo>
                    <a:pt x="26" y="6"/>
                  </a:lnTo>
                  <a:lnTo>
                    <a:pt x="28" y="7"/>
                  </a:lnTo>
                  <a:lnTo>
                    <a:pt x="29" y="7"/>
                  </a:lnTo>
                  <a:lnTo>
                    <a:pt x="29" y="9"/>
                  </a:lnTo>
                  <a:lnTo>
                    <a:pt x="29" y="11"/>
                  </a:lnTo>
                  <a:lnTo>
                    <a:pt x="18" y="9"/>
                  </a:lnTo>
                  <a:lnTo>
                    <a:pt x="18" y="11"/>
                  </a:lnTo>
                  <a:lnTo>
                    <a:pt x="16" y="13"/>
                  </a:lnTo>
                  <a:lnTo>
                    <a:pt x="16" y="15"/>
                  </a:lnTo>
                  <a:lnTo>
                    <a:pt x="16" y="17"/>
                  </a:lnTo>
                  <a:lnTo>
                    <a:pt x="15" y="17"/>
                  </a:lnTo>
                  <a:lnTo>
                    <a:pt x="15" y="18"/>
                  </a:lnTo>
                  <a:lnTo>
                    <a:pt x="13" y="18"/>
                  </a:lnTo>
                  <a:lnTo>
                    <a:pt x="13" y="20"/>
                  </a:lnTo>
                  <a:lnTo>
                    <a:pt x="20" y="22"/>
                  </a:lnTo>
                  <a:lnTo>
                    <a:pt x="22" y="22"/>
                  </a:lnTo>
                  <a:lnTo>
                    <a:pt x="22" y="20"/>
                  </a:lnTo>
                  <a:lnTo>
                    <a:pt x="24" y="20"/>
                  </a:lnTo>
                  <a:lnTo>
                    <a:pt x="24" y="18"/>
                  </a:lnTo>
                  <a:lnTo>
                    <a:pt x="26" y="18"/>
                  </a:lnTo>
                  <a:lnTo>
                    <a:pt x="26" y="17"/>
                  </a:lnTo>
                  <a:lnTo>
                    <a:pt x="26" y="15"/>
                  </a:lnTo>
                  <a:lnTo>
                    <a:pt x="18" y="9"/>
                  </a:lnTo>
                  <a:lnTo>
                    <a:pt x="5" y="20"/>
                  </a:lnTo>
                </a:path>
              </a:pathLst>
            </a:custGeom>
            <a:solidFill>
              <a:srgbClr val="000000"/>
            </a:solidFill>
            <a:ln w="9525" cap="rnd">
              <a:noFill/>
              <a:round/>
              <a:headEnd/>
              <a:tailEnd/>
            </a:ln>
          </p:spPr>
          <p:txBody>
            <a:bodyPr anchor="b" anchorCtr="1"/>
            <a:lstStyle/>
            <a:p>
              <a:endParaRPr lang="en-US"/>
            </a:p>
          </p:txBody>
        </p:sp>
        <p:sp>
          <p:nvSpPr>
            <p:cNvPr id="2115" name="Freeform 16"/>
            <p:cNvSpPr>
              <a:spLocks/>
            </p:cNvSpPr>
            <p:nvPr/>
          </p:nvSpPr>
          <p:spPr bwMode="auto">
            <a:xfrm flipH="1">
              <a:off x="5223420" y="4895924"/>
              <a:ext cx="381485" cy="242946"/>
            </a:xfrm>
            <a:custGeom>
              <a:avLst/>
              <a:gdLst>
                <a:gd name="T0" fmla="*/ 2147483647 w 409"/>
                <a:gd name="T1" fmla="*/ 2147483647 h 284"/>
                <a:gd name="T2" fmla="*/ 2147483647 w 409"/>
                <a:gd name="T3" fmla="*/ 2147483647 h 284"/>
                <a:gd name="T4" fmla="*/ 2147483647 w 409"/>
                <a:gd name="T5" fmla="*/ 2147483647 h 284"/>
                <a:gd name="T6" fmla="*/ 2147483647 w 409"/>
                <a:gd name="T7" fmla="*/ 2147483647 h 284"/>
                <a:gd name="T8" fmla="*/ 2147483647 w 409"/>
                <a:gd name="T9" fmla="*/ 2147483647 h 284"/>
                <a:gd name="T10" fmla="*/ 2147483647 w 409"/>
                <a:gd name="T11" fmla="*/ 2147483647 h 284"/>
                <a:gd name="T12" fmla="*/ 2147483647 w 409"/>
                <a:gd name="T13" fmla="*/ 2147483647 h 284"/>
                <a:gd name="T14" fmla="*/ 2147483647 w 409"/>
                <a:gd name="T15" fmla="*/ 2147483647 h 284"/>
                <a:gd name="T16" fmla="*/ 2147483647 w 409"/>
                <a:gd name="T17" fmla="*/ 2147483647 h 284"/>
                <a:gd name="T18" fmla="*/ 2147483647 w 409"/>
                <a:gd name="T19" fmla="*/ 2147483647 h 284"/>
                <a:gd name="T20" fmla="*/ 2147483647 w 409"/>
                <a:gd name="T21" fmla="*/ 2147483647 h 284"/>
                <a:gd name="T22" fmla="*/ 2147483647 w 409"/>
                <a:gd name="T23" fmla="*/ 2147483647 h 284"/>
                <a:gd name="T24" fmla="*/ 2147483647 w 409"/>
                <a:gd name="T25" fmla="*/ 2147483647 h 284"/>
                <a:gd name="T26" fmla="*/ 2147483647 w 409"/>
                <a:gd name="T27" fmla="*/ 2147483647 h 284"/>
                <a:gd name="T28" fmla="*/ 2147483647 w 409"/>
                <a:gd name="T29" fmla="*/ 2147483647 h 284"/>
                <a:gd name="T30" fmla="*/ 2147483647 w 409"/>
                <a:gd name="T31" fmla="*/ 2147483647 h 284"/>
                <a:gd name="T32" fmla="*/ 2147483647 w 409"/>
                <a:gd name="T33" fmla="*/ 2147483647 h 284"/>
                <a:gd name="T34" fmla="*/ 2147483647 w 409"/>
                <a:gd name="T35" fmla="*/ 2147483647 h 284"/>
                <a:gd name="T36" fmla="*/ 2147483647 w 409"/>
                <a:gd name="T37" fmla="*/ 2147483647 h 284"/>
                <a:gd name="T38" fmla="*/ 2147483647 w 409"/>
                <a:gd name="T39" fmla="*/ 2147483647 h 284"/>
                <a:gd name="T40" fmla="*/ 2147483647 w 409"/>
                <a:gd name="T41" fmla="*/ 2147483647 h 284"/>
                <a:gd name="T42" fmla="*/ 2147483647 w 409"/>
                <a:gd name="T43" fmla="*/ 2147483647 h 284"/>
                <a:gd name="T44" fmla="*/ 2147483647 w 409"/>
                <a:gd name="T45" fmla="*/ 2147483647 h 284"/>
                <a:gd name="T46" fmla="*/ 2147483647 w 409"/>
                <a:gd name="T47" fmla="*/ 2147483647 h 284"/>
                <a:gd name="T48" fmla="*/ 2147483647 w 409"/>
                <a:gd name="T49" fmla="*/ 2147483647 h 284"/>
                <a:gd name="T50" fmla="*/ 2147483647 w 409"/>
                <a:gd name="T51" fmla="*/ 2147483647 h 284"/>
                <a:gd name="T52" fmla="*/ 2147483647 w 409"/>
                <a:gd name="T53" fmla="*/ 2147483647 h 284"/>
                <a:gd name="T54" fmla="*/ 2147483647 w 409"/>
                <a:gd name="T55" fmla="*/ 2147483647 h 284"/>
                <a:gd name="T56" fmla="*/ 2147483647 w 409"/>
                <a:gd name="T57" fmla="*/ 2147483647 h 284"/>
                <a:gd name="T58" fmla="*/ 2147483647 w 409"/>
                <a:gd name="T59" fmla="*/ 2147483647 h 284"/>
                <a:gd name="T60" fmla="*/ 2147483647 w 409"/>
                <a:gd name="T61" fmla="*/ 2147483647 h 284"/>
                <a:gd name="T62" fmla="*/ 2147483647 w 409"/>
                <a:gd name="T63" fmla="*/ 2147483647 h 284"/>
                <a:gd name="T64" fmla="*/ 2147483647 w 409"/>
                <a:gd name="T65" fmla="*/ 2147483647 h 284"/>
                <a:gd name="T66" fmla="*/ 2147483647 w 409"/>
                <a:gd name="T67" fmla="*/ 2147483647 h 284"/>
                <a:gd name="T68" fmla="*/ 2147483647 w 409"/>
                <a:gd name="T69" fmla="*/ 2147483647 h 284"/>
                <a:gd name="T70" fmla="*/ 2147483647 w 409"/>
                <a:gd name="T71" fmla="*/ 2147483647 h 284"/>
                <a:gd name="T72" fmla="*/ 2147483647 w 409"/>
                <a:gd name="T73" fmla="*/ 2147483647 h 284"/>
                <a:gd name="T74" fmla="*/ 2147483647 w 409"/>
                <a:gd name="T75" fmla="*/ 2147483647 h 284"/>
                <a:gd name="T76" fmla="*/ 2147483647 w 409"/>
                <a:gd name="T77" fmla="*/ 2147483647 h 284"/>
                <a:gd name="T78" fmla="*/ 2147483647 w 409"/>
                <a:gd name="T79" fmla="*/ 2147483647 h 284"/>
                <a:gd name="T80" fmla="*/ 2147483647 w 409"/>
                <a:gd name="T81" fmla="*/ 2147483647 h 284"/>
                <a:gd name="T82" fmla="*/ 2147483647 w 409"/>
                <a:gd name="T83" fmla="*/ 2147483647 h 284"/>
                <a:gd name="T84" fmla="*/ 2147483647 w 409"/>
                <a:gd name="T85" fmla="*/ 2147483647 h 284"/>
                <a:gd name="T86" fmla="*/ 2147483647 w 409"/>
                <a:gd name="T87" fmla="*/ 2147483647 h 284"/>
                <a:gd name="T88" fmla="*/ 2147483647 w 409"/>
                <a:gd name="T89" fmla="*/ 2147483647 h 284"/>
                <a:gd name="T90" fmla="*/ 2147483647 w 409"/>
                <a:gd name="T91" fmla="*/ 2147483647 h 284"/>
                <a:gd name="T92" fmla="*/ 1622508852 w 409"/>
                <a:gd name="T93" fmla="*/ 2147483647 h 284"/>
                <a:gd name="T94" fmla="*/ 1622508852 w 409"/>
                <a:gd name="T95" fmla="*/ 2147483647 h 284"/>
                <a:gd name="T96" fmla="*/ 2147483647 w 409"/>
                <a:gd name="T97" fmla="*/ 2147483647 h 284"/>
                <a:gd name="T98" fmla="*/ 2147483647 w 409"/>
                <a:gd name="T99" fmla="*/ 2147483647 h 284"/>
                <a:gd name="T100" fmla="*/ 2147483647 w 409"/>
                <a:gd name="T101" fmla="*/ 0 h 284"/>
                <a:gd name="T102" fmla="*/ 2147483647 w 409"/>
                <a:gd name="T103" fmla="*/ 1252081982 h 284"/>
                <a:gd name="T104" fmla="*/ 2147483647 w 409"/>
                <a:gd name="T105" fmla="*/ 2147483647 h 284"/>
                <a:gd name="T106" fmla="*/ 2147483647 w 409"/>
                <a:gd name="T107" fmla="*/ 2147483647 h 284"/>
                <a:gd name="T108" fmla="*/ 2147483647 w 409"/>
                <a:gd name="T109" fmla="*/ 2147483647 h 284"/>
                <a:gd name="T110" fmla="*/ 2147483647 w 409"/>
                <a:gd name="T111" fmla="*/ 2147483647 h 284"/>
                <a:gd name="T112" fmla="*/ 2147483647 w 409"/>
                <a:gd name="T113" fmla="*/ 2147483647 h 2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9"/>
                <a:gd name="T172" fmla="*/ 0 h 284"/>
                <a:gd name="T173" fmla="*/ 409 w 409"/>
                <a:gd name="T174" fmla="*/ 284 h 2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9" h="284">
                  <a:moveTo>
                    <a:pt x="5" y="20"/>
                  </a:moveTo>
                  <a:lnTo>
                    <a:pt x="7" y="20"/>
                  </a:lnTo>
                  <a:lnTo>
                    <a:pt x="7" y="18"/>
                  </a:lnTo>
                  <a:lnTo>
                    <a:pt x="9" y="18"/>
                  </a:lnTo>
                  <a:lnTo>
                    <a:pt x="9" y="17"/>
                  </a:lnTo>
                  <a:lnTo>
                    <a:pt x="9" y="15"/>
                  </a:lnTo>
                  <a:lnTo>
                    <a:pt x="11" y="15"/>
                  </a:lnTo>
                  <a:lnTo>
                    <a:pt x="11" y="13"/>
                  </a:lnTo>
                  <a:lnTo>
                    <a:pt x="13" y="13"/>
                  </a:lnTo>
                  <a:lnTo>
                    <a:pt x="13" y="11"/>
                  </a:lnTo>
                  <a:lnTo>
                    <a:pt x="13" y="9"/>
                  </a:lnTo>
                  <a:lnTo>
                    <a:pt x="15" y="7"/>
                  </a:lnTo>
                  <a:lnTo>
                    <a:pt x="15" y="6"/>
                  </a:lnTo>
                  <a:lnTo>
                    <a:pt x="15" y="4"/>
                  </a:lnTo>
                  <a:lnTo>
                    <a:pt x="13" y="4"/>
                  </a:lnTo>
                  <a:lnTo>
                    <a:pt x="11" y="4"/>
                  </a:lnTo>
                  <a:lnTo>
                    <a:pt x="11" y="6"/>
                  </a:lnTo>
                  <a:lnTo>
                    <a:pt x="9" y="6"/>
                  </a:lnTo>
                  <a:lnTo>
                    <a:pt x="9" y="7"/>
                  </a:lnTo>
                  <a:lnTo>
                    <a:pt x="9" y="9"/>
                  </a:lnTo>
                  <a:lnTo>
                    <a:pt x="7" y="9"/>
                  </a:lnTo>
                  <a:lnTo>
                    <a:pt x="7" y="11"/>
                  </a:lnTo>
                  <a:lnTo>
                    <a:pt x="5" y="13"/>
                  </a:lnTo>
                  <a:lnTo>
                    <a:pt x="5" y="15"/>
                  </a:lnTo>
                  <a:lnTo>
                    <a:pt x="4" y="15"/>
                  </a:lnTo>
                  <a:lnTo>
                    <a:pt x="4" y="17"/>
                  </a:lnTo>
                  <a:lnTo>
                    <a:pt x="4" y="18"/>
                  </a:lnTo>
                  <a:lnTo>
                    <a:pt x="4" y="20"/>
                  </a:lnTo>
                  <a:lnTo>
                    <a:pt x="5" y="20"/>
                  </a:lnTo>
                  <a:lnTo>
                    <a:pt x="29" y="11"/>
                  </a:lnTo>
                  <a:lnTo>
                    <a:pt x="31" y="11"/>
                  </a:lnTo>
                  <a:lnTo>
                    <a:pt x="33" y="11"/>
                  </a:lnTo>
                  <a:lnTo>
                    <a:pt x="35" y="11"/>
                  </a:lnTo>
                  <a:lnTo>
                    <a:pt x="35" y="13"/>
                  </a:lnTo>
                  <a:lnTo>
                    <a:pt x="37" y="13"/>
                  </a:lnTo>
                  <a:lnTo>
                    <a:pt x="37" y="15"/>
                  </a:lnTo>
                  <a:lnTo>
                    <a:pt x="37" y="17"/>
                  </a:lnTo>
                  <a:lnTo>
                    <a:pt x="37" y="18"/>
                  </a:lnTo>
                  <a:lnTo>
                    <a:pt x="107" y="53"/>
                  </a:lnTo>
                  <a:lnTo>
                    <a:pt x="112" y="52"/>
                  </a:lnTo>
                  <a:lnTo>
                    <a:pt x="140" y="64"/>
                  </a:lnTo>
                  <a:lnTo>
                    <a:pt x="142" y="70"/>
                  </a:lnTo>
                  <a:lnTo>
                    <a:pt x="199" y="101"/>
                  </a:lnTo>
                  <a:lnTo>
                    <a:pt x="213" y="94"/>
                  </a:lnTo>
                  <a:lnTo>
                    <a:pt x="243" y="90"/>
                  </a:lnTo>
                  <a:lnTo>
                    <a:pt x="259" y="79"/>
                  </a:lnTo>
                  <a:lnTo>
                    <a:pt x="261" y="72"/>
                  </a:lnTo>
                  <a:lnTo>
                    <a:pt x="230" y="70"/>
                  </a:lnTo>
                  <a:lnTo>
                    <a:pt x="230" y="68"/>
                  </a:lnTo>
                  <a:lnTo>
                    <a:pt x="261" y="68"/>
                  </a:lnTo>
                  <a:lnTo>
                    <a:pt x="261" y="64"/>
                  </a:lnTo>
                  <a:lnTo>
                    <a:pt x="283" y="64"/>
                  </a:lnTo>
                  <a:lnTo>
                    <a:pt x="283" y="74"/>
                  </a:lnTo>
                  <a:lnTo>
                    <a:pt x="276" y="75"/>
                  </a:lnTo>
                  <a:lnTo>
                    <a:pt x="278" y="77"/>
                  </a:lnTo>
                  <a:lnTo>
                    <a:pt x="291" y="77"/>
                  </a:lnTo>
                  <a:lnTo>
                    <a:pt x="296" y="88"/>
                  </a:lnTo>
                  <a:lnTo>
                    <a:pt x="303" y="79"/>
                  </a:lnTo>
                  <a:lnTo>
                    <a:pt x="320" y="79"/>
                  </a:lnTo>
                  <a:lnTo>
                    <a:pt x="327" y="90"/>
                  </a:lnTo>
                  <a:lnTo>
                    <a:pt x="370" y="94"/>
                  </a:lnTo>
                  <a:lnTo>
                    <a:pt x="372" y="94"/>
                  </a:lnTo>
                  <a:lnTo>
                    <a:pt x="372" y="96"/>
                  </a:lnTo>
                  <a:lnTo>
                    <a:pt x="373" y="96"/>
                  </a:lnTo>
                  <a:lnTo>
                    <a:pt x="375" y="96"/>
                  </a:lnTo>
                  <a:lnTo>
                    <a:pt x="375" y="98"/>
                  </a:lnTo>
                  <a:lnTo>
                    <a:pt x="395" y="136"/>
                  </a:lnTo>
                  <a:lnTo>
                    <a:pt x="370" y="140"/>
                  </a:lnTo>
                  <a:lnTo>
                    <a:pt x="384" y="147"/>
                  </a:lnTo>
                  <a:lnTo>
                    <a:pt x="388" y="167"/>
                  </a:lnTo>
                  <a:lnTo>
                    <a:pt x="394" y="167"/>
                  </a:lnTo>
                  <a:lnTo>
                    <a:pt x="394" y="171"/>
                  </a:lnTo>
                  <a:lnTo>
                    <a:pt x="395" y="171"/>
                  </a:lnTo>
                  <a:lnTo>
                    <a:pt x="397" y="171"/>
                  </a:lnTo>
                  <a:lnTo>
                    <a:pt x="397" y="173"/>
                  </a:lnTo>
                  <a:lnTo>
                    <a:pt x="399" y="173"/>
                  </a:lnTo>
                  <a:lnTo>
                    <a:pt x="401" y="173"/>
                  </a:lnTo>
                  <a:lnTo>
                    <a:pt x="401" y="175"/>
                  </a:lnTo>
                  <a:lnTo>
                    <a:pt x="403" y="175"/>
                  </a:lnTo>
                  <a:lnTo>
                    <a:pt x="403" y="177"/>
                  </a:lnTo>
                  <a:lnTo>
                    <a:pt x="405" y="177"/>
                  </a:lnTo>
                  <a:lnTo>
                    <a:pt x="405" y="178"/>
                  </a:lnTo>
                  <a:lnTo>
                    <a:pt x="405" y="180"/>
                  </a:lnTo>
                  <a:lnTo>
                    <a:pt x="406" y="180"/>
                  </a:lnTo>
                  <a:lnTo>
                    <a:pt x="406" y="182"/>
                  </a:lnTo>
                  <a:lnTo>
                    <a:pt x="406" y="184"/>
                  </a:lnTo>
                  <a:lnTo>
                    <a:pt x="408" y="186"/>
                  </a:lnTo>
                  <a:lnTo>
                    <a:pt x="408" y="188"/>
                  </a:lnTo>
                  <a:lnTo>
                    <a:pt x="408" y="189"/>
                  </a:lnTo>
                  <a:lnTo>
                    <a:pt x="408" y="191"/>
                  </a:lnTo>
                  <a:lnTo>
                    <a:pt x="408" y="193"/>
                  </a:lnTo>
                  <a:lnTo>
                    <a:pt x="408" y="195"/>
                  </a:lnTo>
                  <a:lnTo>
                    <a:pt x="408" y="197"/>
                  </a:lnTo>
                  <a:lnTo>
                    <a:pt x="408" y="199"/>
                  </a:lnTo>
                  <a:lnTo>
                    <a:pt x="408" y="200"/>
                  </a:lnTo>
                  <a:lnTo>
                    <a:pt x="406" y="200"/>
                  </a:lnTo>
                  <a:lnTo>
                    <a:pt x="406" y="202"/>
                  </a:lnTo>
                  <a:lnTo>
                    <a:pt x="405" y="204"/>
                  </a:lnTo>
                  <a:lnTo>
                    <a:pt x="405" y="206"/>
                  </a:lnTo>
                  <a:lnTo>
                    <a:pt x="403" y="206"/>
                  </a:lnTo>
                  <a:lnTo>
                    <a:pt x="401" y="208"/>
                  </a:lnTo>
                  <a:lnTo>
                    <a:pt x="399" y="208"/>
                  </a:lnTo>
                  <a:lnTo>
                    <a:pt x="399" y="210"/>
                  </a:lnTo>
                  <a:lnTo>
                    <a:pt x="397" y="210"/>
                  </a:lnTo>
                  <a:lnTo>
                    <a:pt x="232" y="281"/>
                  </a:lnTo>
                  <a:lnTo>
                    <a:pt x="230" y="281"/>
                  </a:lnTo>
                  <a:lnTo>
                    <a:pt x="228" y="281"/>
                  </a:lnTo>
                  <a:lnTo>
                    <a:pt x="228" y="283"/>
                  </a:lnTo>
                  <a:lnTo>
                    <a:pt x="226" y="283"/>
                  </a:lnTo>
                  <a:lnTo>
                    <a:pt x="224" y="283"/>
                  </a:lnTo>
                  <a:lnTo>
                    <a:pt x="223" y="283"/>
                  </a:lnTo>
                  <a:lnTo>
                    <a:pt x="221" y="283"/>
                  </a:lnTo>
                  <a:lnTo>
                    <a:pt x="219" y="283"/>
                  </a:lnTo>
                  <a:lnTo>
                    <a:pt x="217" y="283"/>
                  </a:lnTo>
                  <a:lnTo>
                    <a:pt x="215" y="283"/>
                  </a:lnTo>
                  <a:lnTo>
                    <a:pt x="213" y="283"/>
                  </a:lnTo>
                  <a:lnTo>
                    <a:pt x="213" y="281"/>
                  </a:lnTo>
                  <a:lnTo>
                    <a:pt x="211" y="281"/>
                  </a:lnTo>
                  <a:lnTo>
                    <a:pt x="210" y="281"/>
                  </a:lnTo>
                  <a:lnTo>
                    <a:pt x="208" y="281"/>
                  </a:lnTo>
                  <a:lnTo>
                    <a:pt x="208" y="279"/>
                  </a:lnTo>
                  <a:lnTo>
                    <a:pt x="206" y="279"/>
                  </a:lnTo>
                  <a:lnTo>
                    <a:pt x="204" y="279"/>
                  </a:lnTo>
                  <a:lnTo>
                    <a:pt x="202" y="278"/>
                  </a:lnTo>
                  <a:lnTo>
                    <a:pt x="200" y="278"/>
                  </a:lnTo>
                  <a:lnTo>
                    <a:pt x="199" y="278"/>
                  </a:lnTo>
                  <a:lnTo>
                    <a:pt x="199" y="276"/>
                  </a:lnTo>
                  <a:lnTo>
                    <a:pt x="197" y="276"/>
                  </a:lnTo>
                  <a:lnTo>
                    <a:pt x="195" y="274"/>
                  </a:lnTo>
                  <a:lnTo>
                    <a:pt x="193" y="274"/>
                  </a:lnTo>
                  <a:lnTo>
                    <a:pt x="193" y="272"/>
                  </a:lnTo>
                  <a:lnTo>
                    <a:pt x="191" y="272"/>
                  </a:lnTo>
                  <a:lnTo>
                    <a:pt x="191" y="270"/>
                  </a:lnTo>
                  <a:lnTo>
                    <a:pt x="189" y="270"/>
                  </a:lnTo>
                  <a:lnTo>
                    <a:pt x="189" y="268"/>
                  </a:lnTo>
                  <a:lnTo>
                    <a:pt x="188" y="268"/>
                  </a:lnTo>
                  <a:lnTo>
                    <a:pt x="186" y="267"/>
                  </a:lnTo>
                  <a:lnTo>
                    <a:pt x="184" y="265"/>
                  </a:lnTo>
                  <a:lnTo>
                    <a:pt x="184" y="263"/>
                  </a:lnTo>
                  <a:lnTo>
                    <a:pt x="182" y="263"/>
                  </a:lnTo>
                  <a:lnTo>
                    <a:pt x="182" y="261"/>
                  </a:lnTo>
                  <a:lnTo>
                    <a:pt x="180" y="261"/>
                  </a:lnTo>
                  <a:lnTo>
                    <a:pt x="180" y="259"/>
                  </a:lnTo>
                  <a:lnTo>
                    <a:pt x="180" y="257"/>
                  </a:lnTo>
                  <a:lnTo>
                    <a:pt x="180" y="256"/>
                  </a:lnTo>
                  <a:lnTo>
                    <a:pt x="180" y="254"/>
                  </a:lnTo>
                  <a:lnTo>
                    <a:pt x="180" y="252"/>
                  </a:lnTo>
                  <a:lnTo>
                    <a:pt x="180" y="250"/>
                  </a:lnTo>
                  <a:lnTo>
                    <a:pt x="178" y="250"/>
                  </a:lnTo>
                  <a:lnTo>
                    <a:pt x="178" y="248"/>
                  </a:lnTo>
                  <a:lnTo>
                    <a:pt x="158" y="243"/>
                  </a:lnTo>
                  <a:lnTo>
                    <a:pt x="129" y="250"/>
                  </a:lnTo>
                  <a:lnTo>
                    <a:pt x="127" y="250"/>
                  </a:lnTo>
                  <a:lnTo>
                    <a:pt x="125" y="250"/>
                  </a:lnTo>
                  <a:lnTo>
                    <a:pt x="123" y="250"/>
                  </a:lnTo>
                  <a:lnTo>
                    <a:pt x="121" y="250"/>
                  </a:lnTo>
                  <a:lnTo>
                    <a:pt x="119" y="250"/>
                  </a:lnTo>
                  <a:lnTo>
                    <a:pt x="118" y="250"/>
                  </a:lnTo>
                  <a:lnTo>
                    <a:pt x="116" y="250"/>
                  </a:lnTo>
                  <a:lnTo>
                    <a:pt x="114" y="250"/>
                  </a:lnTo>
                  <a:lnTo>
                    <a:pt x="112" y="250"/>
                  </a:lnTo>
                  <a:lnTo>
                    <a:pt x="112" y="248"/>
                  </a:lnTo>
                  <a:lnTo>
                    <a:pt x="110" y="248"/>
                  </a:lnTo>
                  <a:lnTo>
                    <a:pt x="108" y="248"/>
                  </a:lnTo>
                  <a:lnTo>
                    <a:pt x="107" y="246"/>
                  </a:lnTo>
                  <a:lnTo>
                    <a:pt x="105" y="246"/>
                  </a:lnTo>
                  <a:lnTo>
                    <a:pt x="103" y="246"/>
                  </a:lnTo>
                  <a:lnTo>
                    <a:pt x="103" y="245"/>
                  </a:lnTo>
                  <a:lnTo>
                    <a:pt x="101" y="245"/>
                  </a:lnTo>
                  <a:lnTo>
                    <a:pt x="101" y="243"/>
                  </a:lnTo>
                  <a:lnTo>
                    <a:pt x="99" y="243"/>
                  </a:lnTo>
                  <a:lnTo>
                    <a:pt x="97" y="241"/>
                  </a:lnTo>
                  <a:lnTo>
                    <a:pt x="96" y="241"/>
                  </a:lnTo>
                  <a:lnTo>
                    <a:pt x="96" y="239"/>
                  </a:lnTo>
                  <a:lnTo>
                    <a:pt x="94" y="239"/>
                  </a:lnTo>
                  <a:lnTo>
                    <a:pt x="94" y="237"/>
                  </a:lnTo>
                  <a:lnTo>
                    <a:pt x="92" y="235"/>
                  </a:lnTo>
                  <a:lnTo>
                    <a:pt x="90" y="235"/>
                  </a:lnTo>
                  <a:lnTo>
                    <a:pt x="90" y="234"/>
                  </a:lnTo>
                  <a:lnTo>
                    <a:pt x="88" y="232"/>
                  </a:lnTo>
                  <a:lnTo>
                    <a:pt x="88" y="230"/>
                  </a:lnTo>
                  <a:lnTo>
                    <a:pt x="86" y="228"/>
                  </a:lnTo>
                  <a:lnTo>
                    <a:pt x="86" y="226"/>
                  </a:lnTo>
                  <a:lnTo>
                    <a:pt x="86" y="224"/>
                  </a:lnTo>
                  <a:lnTo>
                    <a:pt x="85" y="223"/>
                  </a:lnTo>
                  <a:lnTo>
                    <a:pt x="85" y="221"/>
                  </a:lnTo>
                  <a:lnTo>
                    <a:pt x="85" y="219"/>
                  </a:lnTo>
                  <a:lnTo>
                    <a:pt x="85" y="217"/>
                  </a:lnTo>
                  <a:lnTo>
                    <a:pt x="86" y="215"/>
                  </a:lnTo>
                  <a:lnTo>
                    <a:pt x="86" y="213"/>
                  </a:lnTo>
                  <a:lnTo>
                    <a:pt x="86" y="211"/>
                  </a:lnTo>
                  <a:lnTo>
                    <a:pt x="88" y="210"/>
                  </a:lnTo>
                  <a:lnTo>
                    <a:pt x="88" y="208"/>
                  </a:lnTo>
                  <a:lnTo>
                    <a:pt x="90" y="206"/>
                  </a:lnTo>
                  <a:lnTo>
                    <a:pt x="92" y="204"/>
                  </a:lnTo>
                  <a:lnTo>
                    <a:pt x="94" y="202"/>
                  </a:lnTo>
                  <a:lnTo>
                    <a:pt x="96" y="200"/>
                  </a:lnTo>
                  <a:lnTo>
                    <a:pt x="97" y="200"/>
                  </a:lnTo>
                  <a:lnTo>
                    <a:pt x="99" y="199"/>
                  </a:lnTo>
                  <a:lnTo>
                    <a:pt x="90" y="193"/>
                  </a:lnTo>
                  <a:lnTo>
                    <a:pt x="119" y="171"/>
                  </a:lnTo>
                  <a:lnTo>
                    <a:pt x="121" y="162"/>
                  </a:lnTo>
                  <a:lnTo>
                    <a:pt x="178" y="143"/>
                  </a:lnTo>
                  <a:lnTo>
                    <a:pt x="191" y="136"/>
                  </a:lnTo>
                  <a:lnTo>
                    <a:pt x="200" y="138"/>
                  </a:lnTo>
                  <a:lnTo>
                    <a:pt x="204" y="131"/>
                  </a:lnTo>
                  <a:lnTo>
                    <a:pt x="186" y="121"/>
                  </a:lnTo>
                  <a:lnTo>
                    <a:pt x="188" y="114"/>
                  </a:lnTo>
                  <a:lnTo>
                    <a:pt x="132" y="86"/>
                  </a:lnTo>
                  <a:lnTo>
                    <a:pt x="129" y="88"/>
                  </a:lnTo>
                  <a:lnTo>
                    <a:pt x="99" y="72"/>
                  </a:lnTo>
                  <a:lnTo>
                    <a:pt x="99" y="66"/>
                  </a:lnTo>
                  <a:lnTo>
                    <a:pt x="31" y="29"/>
                  </a:lnTo>
                  <a:lnTo>
                    <a:pt x="31" y="31"/>
                  </a:lnTo>
                  <a:lnTo>
                    <a:pt x="29" y="31"/>
                  </a:lnTo>
                  <a:lnTo>
                    <a:pt x="28" y="31"/>
                  </a:lnTo>
                  <a:lnTo>
                    <a:pt x="26" y="31"/>
                  </a:lnTo>
                  <a:lnTo>
                    <a:pt x="24" y="33"/>
                  </a:lnTo>
                  <a:lnTo>
                    <a:pt x="24" y="31"/>
                  </a:lnTo>
                  <a:lnTo>
                    <a:pt x="22" y="31"/>
                  </a:lnTo>
                  <a:lnTo>
                    <a:pt x="22" y="29"/>
                  </a:lnTo>
                  <a:lnTo>
                    <a:pt x="20" y="29"/>
                  </a:lnTo>
                  <a:lnTo>
                    <a:pt x="20" y="28"/>
                  </a:lnTo>
                  <a:lnTo>
                    <a:pt x="18" y="28"/>
                  </a:lnTo>
                  <a:lnTo>
                    <a:pt x="16" y="28"/>
                  </a:lnTo>
                  <a:lnTo>
                    <a:pt x="15" y="28"/>
                  </a:lnTo>
                  <a:lnTo>
                    <a:pt x="13" y="28"/>
                  </a:lnTo>
                  <a:lnTo>
                    <a:pt x="13" y="26"/>
                  </a:lnTo>
                  <a:lnTo>
                    <a:pt x="11" y="26"/>
                  </a:lnTo>
                  <a:lnTo>
                    <a:pt x="9" y="26"/>
                  </a:lnTo>
                  <a:lnTo>
                    <a:pt x="9" y="24"/>
                  </a:lnTo>
                  <a:lnTo>
                    <a:pt x="7" y="24"/>
                  </a:lnTo>
                  <a:lnTo>
                    <a:pt x="5" y="24"/>
                  </a:lnTo>
                  <a:lnTo>
                    <a:pt x="4" y="24"/>
                  </a:lnTo>
                  <a:lnTo>
                    <a:pt x="2" y="24"/>
                  </a:lnTo>
                  <a:lnTo>
                    <a:pt x="2" y="22"/>
                  </a:lnTo>
                  <a:lnTo>
                    <a:pt x="2" y="20"/>
                  </a:lnTo>
                  <a:lnTo>
                    <a:pt x="0" y="20"/>
                  </a:lnTo>
                  <a:lnTo>
                    <a:pt x="0" y="18"/>
                  </a:lnTo>
                  <a:lnTo>
                    <a:pt x="2" y="18"/>
                  </a:lnTo>
                  <a:lnTo>
                    <a:pt x="2" y="17"/>
                  </a:lnTo>
                  <a:lnTo>
                    <a:pt x="2" y="15"/>
                  </a:lnTo>
                  <a:lnTo>
                    <a:pt x="2" y="13"/>
                  </a:lnTo>
                  <a:lnTo>
                    <a:pt x="4" y="13"/>
                  </a:lnTo>
                  <a:lnTo>
                    <a:pt x="4" y="11"/>
                  </a:lnTo>
                  <a:lnTo>
                    <a:pt x="4" y="9"/>
                  </a:lnTo>
                  <a:lnTo>
                    <a:pt x="5" y="9"/>
                  </a:lnTo>
                  <a:lnTo>
                    <a:pt x="5" y="7"/>
                  </a:lnTo>
                  <a:lnTo>
                    <a:pt x="5" y="6"/>
                  </a:lnTo>
                  <a:lnTo>
                    <a:pt x="7" y="6"/>
                  </a:lnTo>
                  <a:lnTo>
                    <a:pt x="7" y="4"/>
                  </a:lnTo>
                  <a:lnTo>
                    <a:pt x="9" y="4"/>
                  </a:lnTo>
                  <a:lnTo>
                    <a:pt x="9" y="2"/>
                  </a:lnTo>
                  <a:lnTo>
                    <a:pt x="11" y="2"/>
                  </a:lnTo>
                  <a:lnTo>
                    <a:pt x="11" y="0"/>
                  </a:lnTo>
                  <a:lnTo>
                    <a:pt x="13" y="0"/>
                  </a:lnTo>
                  <a:lnTo>
                    <a:pt x="15" y="0"/>
                  </a:lnTo>
                  <a:lnTo>
                    <a:pt x="16" y="0"/>
                  </a:lnTo>
                  <a:lnTo>
                    <a:pt x="16" y="2"/>
                  </a:lnTo>
                  <a:lnTo>
                    <a:pt x="18" y="2"/>
                  </a:lnTo>
                  <a:lnTo>
                    <a:pt x="18" y="4"/>
                  </a:lnTo>
                  <a:lnTo>
                    <a:pt x="20" y="4"/>
                  </a:lnTo>
                  <a:lnTo>
                    <a:pt x="22" y="4"/>
                  </a:lnTo>
                  <a:lnTo>
                    <a:pt x="24" y="6"/>
                  </a:lnTo>
                  <a:lnTo>
                    <a:pt x="26" y="6"/>
                  </a:lnTo>
                  <a:lnTo>
                    <a:pt x="28" y="7"/>
                  </a:lnTo>
                  <a:lnTo>
                    <a:pt x="29" y="7"/>
                  </a:lnTo>
                  <a:lnTo>
                    <a:pt x="29" y="9"/>
                  </a:lnTo>
                  <a:lnTo>
                    <a:pt x="29" y="11"/>
                  </a:lnTo>
                  <a:lnTo>
                    <a:pt x="18" y="9"/>
                  </a:lnTo>
                  <a:lnTo>
                    <a:pt x="18" y="11"/>
                  </a:lnTo>
                  <a:lnTo>
                    <a:pt x="16" y="13"/>
                  </a:lnTo>
                  <a:lnTo>
                    <a:pt x="16" y="15"/>
                  </a:lnTo>
                  <a:lnTo>
                    <a:pt x="16" y="17"/>
                  </a:lnTo>
                  <a:lnTo>
                    <a:pt x="15" y="17"/>
                  </a:lnTo>
                  <a:lnTo>
                    <a:pt x="15" y="18"/>
                  </a:lnTo>
                  <a:lnTo>
                    <a:pt x="13" y="18"/>
                  </a:lnTo>
                  <a:lnTo>
                    <a:pt x="13" y="20"/>
                  </a:lnTo>
                  <a:lnTo>
                    <a:pt x="20" y="22"/>
                  </a:lnTo>
                  <a:lnTo>
                    <a:pt x="22" y="22"/>
                  </a:lnTo>
                  <a:lnTo>
                    <a:pt x="22" y="20"/>
                  </a:lnTo>
                  <a:lnTo>
                    <a:pt x="24" y="20"/>
                  </a:lnTo>
                  <a:lnTo>
                    <a:pt x="24" y="18"/>
                  </a:lnTo>
                  <a:lnTo>
                    <a:pt x="26" y="18"/>
                  </a:lnTo>
                  <a:lnTo>
                    <a:pt x="26" y="17"/>
                  </a:lnTo>
                  <a:lnTo>
                    <a:pt x="26" y="15"/>
                  </a:lnTo>
                  <a:lnTo>
                    <a:pt x="18" y="9"/>
                  </a:lnTo>
                  <a:lnTo>
                    <a:pt x="5" y="20"/>
                  </a:lnTo>
                </a:path>
              </a:pathLst>
            </a:custGeom>
            <a:solidFill>
              <a:srgbClr val="000000"/>
            </a:solidFill>
            <a:ln w="9525" cap="rnd">
              <a:noFill/>
              <a:round/>
              <a:headEnd/>
              <a:tailEnd/>
            </a:ln>
          </p:spPr>
          <p:txBody>
            <a:bodyPr anchor="b" anchorCtr="1"/>
            <a:lstStyle/>
            <a:p>
              <a:endParaRPr lang="en-US"/>
            </a:p>
          </p:txBody>
        </p:sp>
        <p:sp>
          <p:nvSpPr>
            <p:cNvPr id="2116" name="Rectangle 367"/>
            <p:cNvSpPr>
              <a:spLocks noChangeArrowheads="1"/>
            </p:cNvSpPr>
            <p:nvPr/>
          </p:nvSpPr>
          <p:spPr bwMode="auto">
            <a:xfrm>
              <a:off x="4791685" y="4213148"/>
              <a:ext cx="1417701" cy="246221"/>
            </a:xfrm>
            <a:prstGeom prst="rect">
              <a:avLst/>
            </a:prstGeom>
            <a:noFill/>
            <a:ln w="9525">
              <a:noFill/>
              <a:miter lim="800000"/>
              <a:headEnd/>
              <a:tailEnd/>
            </a:ln>
          </p:spPr>
          <p:txBody>
            <a:bodyPr>
              <a:spAutoFit/>
            </a:bodyPr>
            <a:lstStyle/>
            <a:p>
              <a:r>
                <a:rPr lang="en-US" sz="1000" b="1">
                  <a:solidFill>
                    <a:schemeClr val="tx1"/>
                  </a:solidFill>
                </a:rPr>
                <a:t>Indirect Fires</a:t>
              </a:r>
            </a:p>
          </p:txBody>
        </p:sp>
      </p:grpSp>
      <p:sp>
        <p:nvSpPr>
          <p:cNvPr id="2104" name="Rectangle 367"/>
          <p:cNvSpPr>
            <a:spLocks noChangeArrowheads="1"/>
          </p:cNvSpPr>
          <p:nvPr/>
        </p:nvSpPr>
        <p:spPr bwMode="auto">
          <a:xfrm>
            <a:off x="5391150" y="2281238"/>
            <a:ext cx="776288" cy="247650"/>
          </a:xfrm>
          <a:prstGeom prst="rect">
            <a:avLst/>
          </a:prstGeom>
          <a:noFill/>
          <a:ln w="9525">
            <a:noFill/>
            <a:miter lim="800000"/>
            <a:headEnd/>
            <a:tailEnd/>
          </a:ln>
        </p:spPr>
        <p:txBody>
          <a:bodyPr>
            <a:spAutoFit/>
          </a:bodyPr>
          <a:lstStyle/>
          <a:p>
            <a:r>
              <a:rPr lang="en-US" sz="1000" b="1">
                <a:solidFill>
                  <a:schemeClr val="tx1"/>
                </a:solidFill>
              </a:rPr>
              <a:t>UAS</a:t>
            </a:r>
          </a:p>
        </p:txBody>
      </p:sp>
      <p:grpSp>
        <p:nvGrpSpPr>
          <p:cNvPr id="26" name="Group 689"/>
          <p:cNvGrpSpPr>
            <a:grpSpLocks/>
          </p:cNvGrpSpPr>
          <p:nvPr/>
        </p:nvGrpSpPr>
        <p:grpSpPr bwMode="auto">
          <a:xfrm>
            <a:off x="3529013" y="249238"/>
            <a:ext cx="2085975" cy="1389062"/>
            <a:chOff x="2860243" y="1338682"/>
            <a:chExt cx="2084832" cy="1389888"/>
          </a:xfrm>
        </p:grpSpPr>
        <p:sp>
          <p:nvSpPr>
            <p:cNvPr id="2106" name="Rectangle 690"/>
            <p:cNvSpPr>
              <a:spLocks noChangeArrowheads="1"/>
            </p:cNvSpPr>
            <p:nvPr/>
          </p:nvSpPr>
          <p:spPr bwMode="auto">
            <a:xfrm>
              <a:off x="2860243" y="1338682"/>
              <a:ext cx="2084832" cy="1389888"/>
            </a:xfrm>
            <a:prstGeom prst="rect">
              <a:avLst/>
            </a:prstGeom>
            <a:solidFill>
              <a:schemeClr val="bg1"/>
            </a:solidFill>
            <a:ln w="9525" algn="ctr">
              <a:solidFill>
                <a:schemeClr val="tx1"/>
              </a:solidFill>
              <a:round/>
              <a:headEnd/>
              <a:tailEnd/>
            </a:ln>
          </p:spPr>
          <p:txBody>
            <a:bodyPr wrap="none">
              <a:spAutoFit/>
            </a:bodyPr>
            <a:lstStyle/>
            <a:p>
              <a:endParaRPr lang="en-US"/>
            </a:p>
          </p:txBody>
        </p:sp>
        <p:grpSp>
          <p:nvGrpSpPr>
            <p:cNvPr id="27" name="Group 9"/>
            <p:cNvGrpSpPr>
              <a:grpSpLocks/>
            </p:cNvGrpSpPr>
            <p:nvPr/>
          </p:nvGrpSpPr>
          <p:grpSpPr bwMode="auto">
            <a:xfrm>
              <a:off x="2906573" y="1419489"/>
              <a:ext cx="1992173" cy="1228274"/>
              <a:chOff x="743712" y="1389888"/>
              <a:chExt cx="1992173" cy="1228274"/>
            </a:xfrm>
          </p:grpSpPr>
          <p:sp>
            <p:nvSpPr>
              <p:cNvPr id="2108" name="TextBox 692"/>
              <p:cNvSpPr txBox="1">
                <a:spLocks noChangeArrowheads="1"/>
              </p:cNvSpPr>
              <p:nvPr/>
            </p:nvSpPr>
            <p:spPr bwMode="auto">
              <a:xfrm>
                <a:off x="743712" y="1389888"/>
                <a:ext cx="1141171" cy="307777"/>
              </a:xfrm>
              <a:prstGeom prst="rect">
                <a:avLst/>
              </a:prstGeom>
              <a:solidFill>
                <a:srgbClr val="9999FF">
                  <a:alpha val="28627"/>
                </a:srgbClr>
              </a:solidFill>
              <a:ln w="9525">
                <a:solidFill>
                  <a:schemeClr val="tx1"/>
                </a:solidFill>
                <a:round/>
                <a:headEnd/>
                <a:tailEnd/>
              </a:ln>
            </p:spPr>
            <p:txBody>
              <a:bodyPr wrap="none" anchor="ctr"/>
              <a:lstStyle/>
              <a:p>
                <a:r>
                  <a:rPr lang="en-US" sz="900" b="1">
                    <a:solidFill>
                      <a:schemeClr val="tx1"/>
                    </a:solidFill>
                  </a:rPr>
                  <a:t>Sensor elements</a:t>
                </a:r>
              </a:p>
            </p:txBody>
          </p:sp>
          <p:sp>
            <p:nvSpPr>
              <p:cNvPr id="2109" name="TextBox 693"/>
              <p:cNvSpPr txBox="1">
                <a:spLocks noChangeArrowheads="1"/>
              </p:cNvSpPr>
              <p:nvPr/>
            </p:nvSpPr>
            <p:spPr bwMode="auto">
              <a:xfrm>
                <a:off x="743712" y="1695907"/>
                <a:ext cx="1296010" cy="307777"/>
              </a:xfrm>
              <a:prstGeom prst="rect">
                <a:avLst/>
              </a:prstGeom>
              <a:solidFill>
                <a:srgbClr val="FF0000">
                  <a:alpha val="28627"/>
                </a:srgbClr>
              </a:solidFill>
              <a:ln w="9525">
                <a:solidFill>
                  <a:schemeClr val="tx1"/>
                </a:solidFill>
                <a:round/>
                <a:headEnd/>
                <a:tailEnd/>
              </a:ln>
            </p:spPr>
            <p:txBody>
              <a:bodyPr wrap="none" anchor="ctr"/>
              <a:lstStyle/>
              <a:p>
                <a:r>
                  <a:rPr lang="en-US" sz="900" b="1">
                    <a:solidFill>
                      <a:schemeClr val="tx1"/>
                    </a:solidFill>
                  </a:rPr>
                  <a:t>Supporting Elements</a:t>
                </a:r>
              </a:p>
            </p:txBody>
          </p:sp>
          <p:sp>
            <p:nvSpPr>
              <p:cNvPr id="2110" name="TextBox 694"/>
              <p:cNvSpPr txBox="1">
                <a:spLocks noChangeArrowheads="1"/>
              </p:cNvSpPr>
              <p:nvPr/>
            </p:nvSpPr>
            <p:spPr bwMode="auto">
              <a:xfrm>
                <a:off x="743712" y="2001927"/>
                <a:ext cx="1992173" cy="307777"/>
              </a:xfrm>
              <a:prstGeom prst="rect">
                <a:avLst/>
              </a:prstGeom>
              <a:solidFill>
                <a:srgbClr val="FFCC99">
                  <a:alpha val="29019"/>
                </a:srgbClr>
              </a:solidFill>
              <a:ln w="9525">
                <a:solidFill>
                  <a:schemeClr val="tx1"/>
                </a:solidFill>
                <a:round/>
                <a:headEnd/>
                <a:tailEnd/>
              </a:ln>
            </p:spPr>
            <p:txBody>
              <a:bodyPr wrap="none" anchor="ctr"/>
              <a:lstStyle/>
              <a:p>
                <a:r>
                  <a:rPr lang="en-US" sz="900" b="1">
                    <a:solidFill>
                      <a:schemeClr val="tx1"/>
                    </a:solidFill>
                  </a:rPr>
                  <a:t>Commanders/Operations Center/</a:t>
                </a:r>
              </a:p>
              <a:p>
                <a:r>
                  <a:rPr lang="en-US" sz="900" b="1">
                    <a:solidFill>
                      <a:schemeClr val="tx1"/>
                    </a:solidFill>
                  </a:rPr>
                  <a:t>Fires Element</a:t>
                </a:r>
              </a:p>
            </p:txBody>
          </p:sp>
          <p:sp>
            <p:nvSpPr>
              <p:cNvPr id="2111" name="TextBox 695"/>
              <p:cNvSpPr txBox="1">
                <a:spLocks noChangeArrowheads="1"/>
              </p:cNvSpPr>
              <p:nvPr/>
            </p:nvSpPr>
            <p:spPr bwMode="auto">
              <a:xfrm>
                <a:off x="743712" y="2310385"/>
                <a:ext cx="1141171" cy="307777"/>
              </a:xfrm>
              <a:prstGeom prst="rect">
                <a:avLst/>
              </a:prstGeom>
              <a:solidFill>
                <a:srgbClr val="92D050">
                  <a:alpha val="29019"/>
                </a:srgbClr>
              </a:solidFill>
              <a:ln w="9525">
                <a:solidFill>
                  <a:schemeClr val="tx1"/>
                </a:solidFill>
                <a:round/>
                <a:headEnd/>
                <a:tailEnd/>
              </a:ln>
            </p:spPr>
            <p:txBody>
              <a:bodyPr wrap="none" anchor="ctr"/>
              <a:lstStyle/>
              <a:p>
                <a:r>
                  <a:rPr lang="en-US" sz="900" b="1">
                    <a:solidFill>
                      <a:schemeClr val="tx1"/>
                    </a:solidFill>
                  </a:rPr>
                  <a:t>Supported Unit</a:t>
                </a: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5745163"/>
          </a:xfrm>
        </p:spPr>
        <p:txBody>
          <a:bodyPr>
            <a:noAutofit/>
          </a:bodyPr>
          <a:lstStyle/>
          <a:p>
            <a:r>
              <a:rPr lang="en-US" sz="2300" dirty="0"/>
              <a:t>This OV-1depicts a typical </a:t>
            </a:r>
            <a:r>
              <a:rPr lang="en-US" sz="2300" dirty="0" err="1"/>
              <a:t>laydown</a:t>
            </a:r>
            <a:r>
              <a:rPr lang="en-US" sz="2300" dirty="0"/>
              <a:t> of participants in TA </a:t>
            </a:r>
            <a:r>
              <a:rPr lang="en-US" sz="2300" dirty="0" smtClean="0"/>
              <a:t>3.2.1, </a:t>
            </a:r>
            <a:r>
              <a:rPr lang="en-US" sz="2300" dirty="0"/>
              <a:t>Conduct </a:t>
            </a:r>
            <a:r>
              <a:rPr lang="en-US" sz="2300" dirty="0" smtClean="0"/>
              <a:t>Joint Fires, </a:t>
            </a:r>
            <a:r>
              <a:rPr lang="en-US" sz="2300" dirty="0"/>
              <a:t>based on the </a:t>
            </a:r>
            <a:r>
              <a:rPr lang="en-US" sz="2300" dirty="0" smtClean="0"/>
              <a:t>Joint Fire Support definition </a:t>
            </a:r>
            <a:r>
              <a:rPr lang="en-US" sz="2300" dirty="0"/>
              <a:t>from JP </a:t>
            </a:r>
            <a:r>
              <a:rPr lang="en-US" sz="2300" dirty="0" smtClean="0"/>
              <a:t>3-09, “Joint </a:t>
            </a:r>
            <a:r>
              <a:rPr lang="en-US" sz="2300" dirty="0"/>
              <a:t>fires that assist air, land, maritime, and special operations </a:t>
            </a:r>
            <a:r>
              <a:rPr lang="en-US" sz="2300" dirty="0" smtClean="0"/>
              <a:t>forces to </a:t>
            </a:r>
            <a:r>
              <a:rPr lang="en-US" sz="2300" dirty="0"/>
              <a:t>move, maneuver, and control territory, populations, airspace, and key waters.</a:t>
            </a:r>
            <a:r>
              <a:rPr lang="en-US" sz="2300" dirty="0" smtClean="0"/>
              <a:t>” </a:t>
            </a:r>
            <a:r>
              <a:rPr lang="en-US" sz="2300" dirty="0"/>
              <a:t>The joint context of this task orients at the tactical level.  Task OP </a:t>
            </a:r>
            <a:r>
              <a:rPr lang="en-US" sz="2300" dirty="0" smtClean="0"/>
              <a:t>3.1.7, Employ Fire Support Coordination Measures, </a:t>
            </a:r>
            <a:r>
              <a:rPr lang="en-US" sz="2300" dirty="0"/>
              <a:t>addresses the operational level of the </a:t>
            </a:r>
            <a:r>
              <a:rPr lang="en-US" sz="2300" dirty="0" smtClean="0"/>
              <a:t>fire Support joint </a:t>
            </a:r>
            <a:r>
              <a:rPr lang="en-US" sz="2300" dirty="0"/>
              <a:t>task</a:t>
            </a:r>
            <a:r>
              <a:rPr lang="en-US" sz="2300" dirty="0" smtClean="0"/>
              <a:t>.</a:t>
            </a:r>
            <a:endParaRPr lang="en-US" sz="2300" dirty="0"/>
          </a:p>
          <a:p>
            <a:r>
              <a:rPr lang="en-US" sz="2300" dirty="0"/>
              <a:t>This High Level Operational Concept Graphic provides fundamental principles and guidance for planning, coordinating, and executing joint fire support across the range of military operations. It sets forth joint context which governs the activities and performance of the Armed Forces of the United States in joint operations and provides the basis for coordination and for US military involvement in Joint fire Operations . Synchronized joint fire support requires the coordinated interaction of all of the elements of the fire support system, thorough and continuous planning, aggressive coordination, and vigorous execution.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256</Words>
  <Application>Microsoft Office PowerPoint</Application>
  <PresentationFormat>On-screen Show (4:3)</PresentationFormat>
  <Paragraphs>32</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USJFCOM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charles.chivis</dc:creator>
  <cp:lastModifiedBy>Chivis, Charles J CTR JCS J6 DDC2I</cp:lastModifiedBy>
  <cp:revision>15</cp:revision>
  <dcterms:created xsi:type="dcterms:W3CDTF">2011-08-12T14:33:44Z</dcterms:created>
  <dcterms:modified xsi:type="dcterms:W3CDTF">2012-07-16T13:25:30Z</dcterms:modified>
</cp:coreProperties>
</file>